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09727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80348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81336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39209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30767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397560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2960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2301003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78315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657129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92003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844C1-2BA2-48F0-A52D-639AACAD8E3D}" type="datetimeFigureOut">
              <a:rPr lang="en-MY" smtClean="0"/>
              <a:pPr/>
              <a:t>15/2/2017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447F2-0510-4E90-9A8B-DB7C6020973C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xmlns="" val="170980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SUKAN KOMUNITI ZONE BEBAS PTP</a:t>
            </a:r>
            <a:br>
              <a:rPr lang="en-US" sz="4000" b="1" dirty="0" smtClean="0"/>
            </a:br>
            <a:r>
              <a:rPr lang="en-US" sz="1600" b="1" dirty="0" err="1" smtClean="0"/>
              <a:t>Anjuran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bersama</a:t>
            </a:r>
            <a:r>
              <a:rPr lang="en-US" sz="1600" b="1" dirty="0" smtClean="0"/>
              <a:t>: </a:t>
            </a:r>
            <a:r>
              <a:rPr lang="en-US" sz="1600" b="1" dirty="0" err="1" smtClean="0"/>
              <a:t>Jabatan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Kastam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Pihak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Berkuasa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Zon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Bebas</a:t>
            </a:r>
            <a:r>
              <a:rPr lang="en-US" sz="1600" b="1" dirty="0" smtClean="0"/>
              <a:t> PTP, POLIS PTP, ERT, LPJ, JOFFA &amp; JPSFA</a:t>
            </a:r>
            <a:endParaRPr lang="en-MY" sz="1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5600" dirty="0" err="1" smtClean="0"/>
              <a:t>Pertandingan</a:t>
            </a:r>
            <a:r>
              <a:rPr lang="en-US" sz="5600" dirty="0" smtClean="0"/>
              <a:t> Ping Pong</a:t>
            </a:r>
          </a:p>
          <a:p>
            <a:pPr algn="l"/>
            <a:r>
              <a:rPr lang="en-US" sz="5600" dirty="0" err="1" smtClean="0"/>
              <a:t>Tarikh</a:t>
            </a:r>
            <a:r>
              <a:rPr lang="en-US" sz="5600" dirty="0" smtClean="0"/>
              <a:t>: 25hb </a:t>
            </a:r>
            <a:r>
              <a:rPr lang="en-US" sz="5600" dirty="0" err="1" smtClean="0"/>
              <a:t>Februari</a:t>
            </a:r>
            <a:r>
              <a:rPr lang="en-US" sz="5600" dirty="0" smtClean="0"/>
              <a:t> 2017</a:t>
            </a:r>
          </a:p>
          <a:p>
            <a:pPr algn="l"/>
            <a:r>
              <a:rPr lang="en-US" sz="5600" dirty="0" err="1" smtClean="0"/>
              <a:t>Waktu</a:t>
            </a:r>
            <a:r>
              <a:rPr lang="en-US" sz="5600" dirty="0" smtClean="0"/>
              <a:t>: </a:t>
            </a:r>
            <a:r>
              <a:rPr lang="en-US" sz="5600" dirty="0" err="1" smtClean="0"/>
              <a:t>Bermula</a:t>
            </a:r>
            <a:r>
              <a:rPr lang="en-US" sz="5600" dirty="0" smtClean="0"/>
              <a:t> jam 8.30 </a:t>
            </a:r>
            <a:r>
              <a:rPr lang="en-US" sz="5600" dirty="0" err="1" smtClean="0"/>
              <a:t>pagi</a:t>
            </a:r>
            <a:endParaRPr lang="en-US" sz="5600" dirty="0" smtClean="0"/>
          </a:p>
          <a:p>
            <a:pPr algn="l"/>
            <a:r>
              <a:rPr lang="en-US" sz="5600" dirty="0" err="1" smtClean="0"/>
              <a:t>Tempat</a:t>
            </a:r>
            <a:r>
              <a:rPr lang="en-US" sz="5600" dirty="0" smtClean="0"/>
              <a:t>: WISMA PTP Blok B</a:t>
            </a:r>
          </a:p>
          <a:p>
            <a:pPr algn="l"/>
            <a:endParaRPr lang="en-US" sz="5600" dirty="0"/>
          </a:p>
          <a:p>
            <a:pPr algn="l"/>
            <a:r>
              <a:rPr lang="en-US" sz="5600" dirty="0" err="1" smtClean="0"/>
              <a:t>Semua</a:t>
            </a:r>
            <a:r>
              <a:rPr lang="en-US" sz="5600" dirty="0" smtClean="0"/>
              <a:t> </a:t>
            </a:r>
            <a:r>
              <a:rPr lang="en-US" sz="5600" dirty="0" err="1" smtClean="0"/>
              <a:t>Agen-Agen</a:t>
            </a:r>
            <a:r>
              <a:rPr lang="en-US" sz="5600" dirty="0" smtClean="0"/>
              <a:t> </a:t>
            </a:r>
            <a:r>
              <a:rPr lang="en-US" sz="5600" dirty="0" err="1" smtClean="0"/>
              <a:t>Penghantaran</a:t>
            </a:r>
            <a:r>
              <a:rPr lang="en-US" sz="5600" dirty="0" smtClean="0"/>
              <a:t> &amp; </a:t>
            </a:r>
            <a:r>
              <a:rPr lang="en-US" sz="5600" dirty="0" err="1" smtClean="0"/>
              <a:t>Perkapalan</a:t>
            </a:r>
            <a:r>
              <a:rPr lang="en-US" sz="5600" dirty="0" smtClean="0"/>
              <a:t> yang </a:t>
            </a:r>
            <a:r>
              <a:rPr lang="en-US" sz="5600" dirty="0" err="1" smtClean="0"/>
              <a:t>beroperasi</a:t>
            </a:r>
            <a:r>
              <a:rPr lang="en-US" sz="5600" dirty="0" smtClean="0"/>
              <a:t> di PTP </a:t>
            </a:r>
            <a:r>
              <a:rPr lang="en-US" sz="5600" dirty="0" err="1" smtClean="0"/>
              <a:t>dijemput</a:t>
            </a:r>
            <a:r>
              <a:rPr lang="en-US" sz="5600" dirty="0" smtClean="0"/>
              <a:t> </a:t>
            </a:r>
            <a:r>
              <a:rPr lang="en-US" sz="5600" dirty="0" err="1" smtClean="0"/>
              <a:t>menyertai</a:t>
            </a:r>
            <a:r>
              <a:rPr lang="en-US" sz="5600" dirty="0" smtClean="0"/>
              <a:t> “</a:t>
            </a:r>
            <a:r>
              <a:rPr lang="en-US" sz="5600" b="1" dirty="0" smtClean="0"/>
              <a:t>Team Forwarding</a:t>
            </a:r>
            <a:r>
              <a:rPr lang="en-US" sz="5600" dirty="0" smtClean="0"/>
              <a:t>”.</a:t>
            </a:r>
          </a:p>
          <a:p>
            <a:pPr algn="l"/>
            <a:endParaRPr lang="en-US" sz="5600" dirty="0"/>
          </a:p>
          <a:p>
            <a:pPr algn="l"/>
            <a:r>
              <a:rPr lang="en-US" sz="5600" b="1" dirty="0" smtClean="0"/>
              <a:t>Format:</a:t>
            </a:r>
          </a:p>
          <a:p>
            <a:pPr algn="l"/>
            <a:endParaRPr lang="en-US" sz="5600" dirty="0"/>
          </a:p>
          <a:p>
            <a:pPr algn="l"/>
            <a:r>
              <a:rPr lang="en-US" sz="5600" dirty="0" smtClean="0"/>
              <a:t>1 Single </a:t>
            </a:r>
            <a:r>
              <a:rPr lang="en-US" sz="5600" dirty="0" err="1" smtClean="0"/>
              <a:t>Lelaki</a:t>
            </a:r>
            <a:r>
              <a:rPr lang="en-US" sz="5600" dirty="0" smtClean="0"/>
              <a:t> (1 orang)</a:t>
            </a:r>
          </a:p>
          <a:p>
            <a:pPr algn="l"/>
            <a:r>
              <a:rPr lang="en-US" sz="5600" dirty="0" smtClean="0"/>
              <a:t>2 Double Team </a:t>
            </a:r>
            <a:r>
              <a:rPr lang="en-US" sz="5600" dirty="0" err="1" smtClean="0"/>
              <a:t>Lelaki</a:t>
            </a:r>
            <a:r>
              <a:rPr lang="en-US" sz="5600" dirty="0" smtClean="0"/>
              <a:t> (</a:t>
            </a:r>
            <a:r>
              <a:rPr lang="en-US" sz="5600" dirty="0"/>
              <a:t>4</a:t>
            </a:r>
            <a:r>
              <a:rPr lang="en-US" sz="5600" dirty="0" smtClean="0"/>
              <a:t> orang)</a:t>
            </a:r>
          </a:p>
          <a:p>
            <a:pPr algn="l"/>
            <a:r>
              <a:rPr lang="en-US" sz="5600" dirty="0" smtClean="0"/>
              <a:t>1 Double Team </a:t>
            </a:r>
            <a:r>
              <a:rPr lang="en-US" sz="5600" dirty="0" err="1" smtClean="0"/>
              <a:t>Perempuan</a:t>
            </a:r>
            <a:r>
              <a:rPr lang="en-US" sz="5600" dirty="0" smtClean="0"/>
              <a:t> (2 orang)</a:t>
            </a:r>
          </a:p>
          <a:p>
            <a:pPr algn="l"/>
            <a:r>
              <a:rPr lang="en-US" sz="5600" dirty="0" smtClean="0"/>
              <a:t>1 </a:t>
            </a:r>
            <a:r>
              <a:rPr lang="en-US" sz="5600" dirty="0" err="1" smtClean="0"/>
              <a:t>Beregu</a:t>
            </a:r>
            <a:r>
              <a:rPr lang="en-US" sz="5600" dirty="0" smtClean="0"/>
              <a:t> </a:t>
            </a:r>
            <a:r>
              <a:rPr lang="en-US" sz="5600" dirty="0" err="1" smtClean="0"/>
              <a:t>Campuran</a:t>
            </a:r>
            <a:r>
              <a:rPr lang="en-US" sz="5600" dirty="0" smtClean="0"/>
              <a:t> (1L &amp; 1P)</a:t>
            </a:r>
          </a:p>
          <a:p>
            <a:pPr algn="l"/>
            <a:r>
              <a:rPr lang="en-US" sz="5600" dirty="0" err="1" smtClean="0"/>
              <a:t>Pemain</a:t>
            </a:r>
            <a:r>
              <a:rPr lang="en-US" sz="5600" dirty="0" smtClean="0"/>
              <a:t> </a:t>
            </a:r>
            <a:r>
              <a:rPr lang="en-US" sz="5600" dirty="0" err="1" smtClean="0"/>
              <a:t>simpanan</a:t>
            </a:r>
            <a:r>
              <a:rPr lang="en-US" sz="5600" dirty="0" smtClean="0"/>
              <a:t> 3 orang</a:t>
            </a:r>
          </a:p>
          <a:p>
            <a:pPr algn="l"/>
            <a:r>
              <a:rPr lang="en-US" sz="5600" dirty="0" err="1" smtClean="0"/>
              <a:t>Jumlah</a:t>
            </a:r>
            <a:r>
              <a:rPr lang="en-US" sz="5600" dirty="0" smtClean="0"/>
              <a:t>: 12 orang.</a:t>
            </a:r>
          </a:p>
          <a:p>
            <a:pPr algn="l"/>
            <a:endParaRPr lang="en-US" sz="5600" dirty="0"/>
          </a:p>
          <a:p>
            <a:pPr algn="l"/>
            <a:r>
              <a:rPr lang="en-US" sz="5600" dirty="0" smtClean="0"/>
              <a:t>Kos: </a:t>
            </a:r>
            <a:r>
              <a:rPr lang="en-US" sz="5600" dirty="0" err="1" smtClean="0"/>
              <a:t>Percuma</a:t>
            </a:r>
            <a:r>
              <a:rPr lang="en-US" sz="5600" dirty="0" smtClean="0"/>
              <a:t> (</a:t>
            </a:r>
            <a:r>
              <a:rPr lang="en-US" sz="5600" dirty="0" err="1" smtClean="0"/>
              <a:t>bawa</a:t>
            </a:r>
            <a:r>
              <a:rPr lang="en-US" sz="5600" dirty="0" smtClean="0"/>
              <a:t> “bat” </a:t>
            </a:r>
            <a:r>
              <a:rPr lang="en-US" sz="5600" dirty="0" err="1" smtClean="0"/>
              <a:t>sendiri</a:t>
            </a:r>
            <a:r>
              <a:rPr lang="en-US" sz="5600" dirty="0" smtClean="0"/>
              <a:t>)</a:t>
            </a:r>
          </a:p>
          <a:p>
            <a:pPr algn="l"/>
            <a:endParaRPr lang="en-US" sz="5600" dirty="0"/>
          </a:p>
          <a:p>
            <a:pPr algn="l"/>
            <a:r>
              <a:rPr lang="en-US" sz="5600" dirty="0" err="1" smtClean="0"/>
              <a:t>Sila</a:t>
            </a:r>
            <a:r>
              <a:rPr lang="en-US" sz="5600" dirty="0" smtClean="0"/>
              <a:t> </a:t>
            </a:r>
            <a:r>
              <a:rPr lang="en-US" sz="5600" dirty="0" err="1" smtClean="0"/>
              <a:t>hubungi</a:t>
            </a:r>
            <a:r>
              <a:rPr lang="en-US" sz="5600" dirty="0" smtClean="0"/>
              <a:t> </a:t>
            </a:r>
            <a:r>
              <a:rPr lang="en-US" sz="8000" dirty="0" smtClean="0"/>
              <a:t>En. Shahrul Mubarak </a:t>
            </a:r>
            <a:r>
              <a:rPr lang="en-US" sz="5600" dirty="0" smtClean="0"/>
              <a:t>(GFS): </a:t>
            </a:r>
            <a:r>
              <a:rPr lang="en-US" sz="8000" dirty="0" smtClean="0"/>
              <a:t>011-880 3519 </a:t>
            </a:r>
            <a:r>
              <a:rPr lang="en-US" sz="5600" dirty="0" err="1" smtClean="0"/>
              <a:t>untuk</a:t>
            </a:r>
            <a:r>
              <a:rPr lang="en-US" sz="5600" dirty="0" smtClean="0"/>
              <a:t> </a:t>
            </a:r>
            <a:r>
              <a:rPr lang="en-US" sz="5600" dirty="0" err="1" smtClean="0"/>
              <a:t>menyertai</a:t>
            </a:r>
            <a:r>
              <a:rPr lang="en-US" sz="5600" dirty="0" smtClean="0"/>
              <a:t> </a:t>
            </a:r>
            <a:r>
              <a:rPr lang="en-US" sz="5600" b="1" dirty="0" smtClean="0"/>
              <a:t>Team Forwarding </a:t>
            </a:r>
            <a:r>
              <a:rPr lang="en-US" sz="5600" dirty="0" smtClean="0"/>
              <a:t>(first come, first serve).</a:t>
            </a:r>
          </a:p>
          <a:p>
            <a:pPr algn="l"/>
            <a:endParaRPr lang="en-US" sz="5600" dirty="0"/>
          </a:p>
          <a:p>
            <a:pPr algn="l"/>
            <a:r>
              <a:rPr lang="en-US" sz="5600" dirty="0" err="1" smtClean="0"/>
              <a:t>Pertandingan</a:t>
            </a:r>
            <a:r>
              <a:rPr lang="en-US" sz="5600" dirty="0" smtClean="0"/>
              <a:t>/</a:t>
            </a:r>
            <a:r>
              <a:rPr lang="en-US" sz="5600" dirty="0" err="1" smtClean="0"/>
              <a:t>Permainan</a:t>
            </a:r>
            <a:r>
              <a:rPr lang="en-US" sz="5600" dirty="0" smtClean="0"/>
              <a:t> </a:t>
            </a:r>
            <a:r>
              <a:rPr lang="en-US" sz="5600" dirty="0" err="1" smtClean="0"/>
              <a:t>akan</a:t>
            </a:r>
            <a:r>
              <a:rPr lang="en-US" sz="5600" dirty="0" smtClean="0"/>
              <a:t> </a:t>
            </a:r>
            <a:r>
              <a:rPr lang="en-US" sz="5600" dirty="0" err="1" smtClean="0"/>
              <a:t>datang</a:t>
            </a:r>
            <a:r>
              <a:rPr lang="en-US" sz="5600" dirty="0" smtClean="0"/>
              <a:t>: Badminton, Volleyball &amp; Bowling.</a:t>
            </a:r>
          </a:p>
          <a:p>
            <a:pPr algn="l"/>
            <a:endParaRPr lang="en-US" dirty="0" smtClean="0"/>
          </a:p>
          <a:p>
            <a:pPr algn="l"/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6828" y="3196952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5805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124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SUKAN KOMUNITI ZONE BEBAS PTP Anjuran bersama: Jabatan Kastam, Pihak Berkuasa Zon Bebas PTP, POLIS PTP, ERT, LPJ, JOFFA &amp; JPSFA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SUKAN KOMUNITI ZONE BEBAS PTP</dc:title>
  <dc:creator>common</dc:creator>
  <cp:lastModifiedBy>Acer</cp:lastModifiedBy>
  <cp:revision>9</cp:revision>
  <cp:lastPrinted>2017-02-15T02:30:55Z</cp:lastPrinted>
  <dcterms:created xsi:type="dcterms:W3CDTF">2017-02-15T01:33:49Z</dcterms:created>
  <dcterms:modified xsi:type="dcterms:W3CDTF">2017-02-15T07:26:02Z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-1090499788</vt:i4>
  </property>
  <property fmtid="{D5CDD505-2E9C-101B-9397-08002B2CF9AE}" pid="3" name="_NewReviewCycle">
    <vt:lpwstr/>
  </property>
  <property fmtid="{D5CDD505-2E9C-101B-9397-08002B2CF9AE}" pid="4" name="_EmailSubject">
    <vt:lpwstr>SUKAN KOMUNITI ZB PTP - Now Changed to 25/Feb.</vt:lpwstr>
  </property>
  <property fmtid="{D5CDD505-2E9C-101B-9397-08002B2CF9AE}" pid="5" name="_AuthorEmail">
    <vt:lpwstr>victor@gfs.com.my</vt:lpwstr>
  </property>
  <property fmtid="{D5CDD505-2E9C-101B-9397-08002B2CF9AE}" pid="6" name="_AuthorEmailDisplayName">
    <vt:lpwstr>Victor Francis Beins</vt:lpwstr>
  </property>
</Properties>
</file>