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335" r:id="rId2"/>
    <p:sldId id="311" r:id="rId3"/>
    <p:sldId id="350" r:id="rId4"/>
    <p:sldId id="349" r:id="rId5"/>
    <p:sldId id="308" r:id="rId6"/>
    <p:sldId id="351" r:id="rId7"/>
    <p:sldId id="348" r:id="rId8"/>
    <p:sldId id="344" r:id="rId9"/>
    <p:sldId id="372" r:id="rId10"/>
    <p:sldId id="374" r:id="rId11"/>
    <p:sldId id="373" r:id="rId12"/>
    <p:sldId id="419" r:id="rId13"/>
    <p:sldId id="420" r:id="rId14"/>
    <p:sldId id="421" r:id="rId15"/>
    <p:sldId id="422" r:id="rId16"/>
    <p:sldId id="423" r:id="rId17"/>
    <p:sldId id="424" r:id="rId18"/>
    <p:sldId id="425" r:id="rId19"/>
    <p:sldId id="411" r:id="rId20"/>
    <p:sldId id="416" r:id="rId21"/>
    <p:sldId id="417" r:id="rId22"/>
    <p:sldId id="418" r:id="rId23"/>
    <p:sldId id="382" r:id="rId24"/>
    <p:sldId id="383" r:id="rId25"/>
    <p:sldId id="386" r:id="rId26"/>
    <p:sldId id="380" r:id="rId27"/>
    <p:sldId id="381" r:id="rId28"/>
    <p:sldId id="322" r:id="rId29"/>
    <p:sldId id="347" r:id="rId30"/>
    <p:sldId id="375" r:id="rId31"/>
    <p:sldId id="376" r:id="rId32"/>
    <p:sldId id="377" r:id="rId33"/>
    <p:sldId id="378" r:id="rId34"/>
    <p:sldId id="389" r:id="rId35"/>
    <p:sldId id="379" r:id="rId36"/>
    <p:sldId id="401" r:id="rId37"/>
    <p:sldId id="387" r:id="rId38"/>
    <p:sldId id="390" r:id="rId39"/>
    <p:sldId id="391" r:id="rId40"/>
    <p:sldId id="388" r:id="rId41"/>
    <p:sldId id="394" r:id="rId42"/>
    <p:sldId id="393" r:id="rId43"/>
    <p:sldId id="395" r:id="rId44"/>
    <p:sldId id="396" r:id="rId45"/>
    <p:sldId id="398" r:id="rId46"/>
    <p:sldId id="399" r:id="rId47"/>
    <p:sldId id="400" r:id="rId48"/>
    <p:sldId id="426" r:id="rId49"/>
    <p:sldId id="428" r:id="rId50"/>
    <p:sldId id="430" r:id="rId51"/>
    <p:sldId id="429" r:id="rId52"/>
    <p:sldId id="431" r:id="rId53"/>
    <p:sldId id="371" r:id="rId54"/>
    <p:sldId id="277" r:id="rId55"/>
    <p:sldId id="334"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F0597"/>
    <a:srgbClr val="EC2441"/>
    <a:srgbClr val="E725CB"/>
    <a:srgbClr val="0E0492"/>
    <a:srgbClr val="DC1269"/>
    <a:srgbClr val="CA4242"/>
    <a:srgbClr val="FA7512"/>
    <a:srgbClr val="3AC115"/>
    <a:srgbClr val="1BC8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5827" autoAdjust="0"/>
  </p:normalViewPr>
  <p:slideViewPr>
    <p:cSldViewPr>
      <p:cViewPr varScale="1">
        <p:scale>
          <a:sx n="71" d="100"/>
          <a:sy n="71" d="100"/>
        </p:scale>
        <p:origin x="-67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86B24-F4EA-4F68-BB7C-D7DCC8490B9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C982CF80-63CB-43BB-8DC4-4D90E060DCC7}">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i="0" baseline="0" dirty="0" smtClean="0">
              <a:solidFill>
                <a:srgbClr val="0F0597"/>
              </a:solidFill>
              <a:latin typeface="Aharoni" pitchFamily="2" charset="-79"/>
              <a:cs typeface="Aharoni" pitchFamily="2" charset="-79"/>
            </a:rPr>
            <a:t>COMPULSORY</a:t>
          </a:r>
          <a:endParaRPr lang="en-US" b="1" i="0" baseline="0" dirty="0">
            <a:solidFill>
              <a:srgbClr val="0F0597"/>
            </a:solidFill>
            <a:latin typeface="Aharoni" pitchFamily="2" charset="-79"/>
            <a:cs typeface="Aharoni" pitchFamily="2" charset="-79"/>
          </a:endParaRPr>
        </a:p>
      </dgm:t>
    </dgm:pt>
    <dgm:pt modelId="{76E8C170-3895-482A-AD3D-57C84DBE99AB}" type="parTrans" cxnId="{9C594E6D-0AAB-40FE-AD00-8B029AE16DAF}">
      <dgm:prSet/>
      <dgm:spPr/>
      <dgm:t>
        <a:bodyPr/>
        <a:lstStyle/>
        <a:p>
          <a:endParaRPr lang="en-US"/>
        </a:p>
      </dgm:t>
    </dgm:pt>
    <dgm:pt modelId="{653C6039-DF44-4FAF-92BA-F7E99A273DC0}" type="sibTrans" cxnId="{9C594E6D-0AAB-40FE-AD00-8B029AE16DAF}">
      <dgm:prSet/>
      <dgm:spPr/>
      <dgm:t>
        <a:bodyPr/>
        <a:lstStyle/>
        <a:p>
          <a:endParaRPr lang="en-US"/>
        </a:p>
      </dgm:t>
    </dgm:pt>
    <dgm:pt modelId="{279CB875-2AE1-49F9-8A58-0FDDA39428E5}">
      <dgm:prSet phldrT="[Text]">
        <dgm:style>
          <a:lnRef idx="2">
            <a:schemeClr val="dk1"/>
          </a:lnRef>
          <a:fillRef idx="1">
            <a:schemeClr val="lt1"/>
          </a:fillRef>
          <a:effectRef idx="0">
            <a:schemeClr val="dk1"/>
          </a:effectRef>
          <a:fontRef idx="minor">
            <a:schemeClr val="dk1"/>
          </a:fontRef>
        </dgm:style>
      </dgm:prSet>
      <dgm:spPr/>
      <dgm:t>
        <a:bodyPr/>
        <a:lstStyle/>
        <a:p>
          <a:endParaRPr lang="en-US" sz="1500" b="1" dirty="0"/>
        </a:p>
      </dgm:t>
    </dgm:pt>
    <dgm:pt modelId="{AA0215FF-798E-4FD6-AFAF-DF6D4DCBD656}" type="parTrans" cxnId="{69755C02-9500-4682-8700-B3A1ED58D28A}">
      <dgm:prSet/>
      <dgm:spPr/>
      <dgm:t>
        <a:bodyPr/>
        <a:lstStyle/>
        <a:p>
          <a:endParaRPr lang="en-US"/>
        </a:p>
      </dgm:t>
    </dgm:pt>
    <dgm:pt modelId="{6642F0E1-7365-4263-BFF2-6128D357949A}" type="sibTrans" cxnId="{69755C02-9500-4682-8700-B3A1ED58D28A}">
      <dgm:prSet/>
      <dgm:spPr/>
      <dgm:t>
        <a:bodyPr/>
        <a:lstStyle/>
        <a:p>
          <a:endParaRPr lang="en-US"/>
        </a:p>
      </dgm:t>
    </dgm:pt>
    <dgm:pt modelId="{339F9C5C-0FBF-4D09-847A-785CDA395110}">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i="0" baseline="0" dirty="0" smtClean="0">
              <a:solidFill>
                <a:srgbClr val="0F0597"/>
              </a:solidFill>
              <a:latin typeface="Aharoni" pitchFamily="2" charset="-79"/>
              <a:cs typeface="Aharoni" pitchFamily="2" charset="-79"/>
            </a:rPr>
            <a:t>OPTIONAL</a:t>
          </a:r>
          <a:endParaRPr lang="en-US" b="1" i="0" baseline="0" dirty="0">
            <a:solidFill>
              <a:srgbClr val="0F0597"/>
            </a:solidFill>
            <a:latin typeface="Aharoni" pitchFamily="2" charset="-79"/>
            <a:cs typeface="Aharoni" pitchFamily="2" charset="-79"/>
          </a:endParaRPr>
        </a:p>
      </dgm:t>
    </dgm:pt>
    <dgm:pt modelId="{E54049AE-AA40-447F-9F10-C579674CE6AE}" type="parTrans" cxnId="{930AEF55-35EB-427A-B9AD-8A5C19585D8D}">
      <dgm:prSet/>
      <dgm:spPr/>
      <dgm:t>
        <a:bodyPr/>
        <a:lstStyle/>
        <a:p>
          <a:endParaRPr lang="en-US"/>
        </a:p>
      </dgm:t>
    </dgm:pt>
    <dgm:pt modelId="{04F4A0F3-2C7E-488C-A85D-ED1911FB226B}" type="sibTrans" cxnId="{930AEF55-35EB-427A-B9AD-8A5C19585D8D}">
      <dgm:prSet/>
      <dgm:spPr/>
      <dgm:t>
        <a:bodyPr/>
        <a:lstStyle/>
        <a:p>
          <a:endParaRPr lang="en-US"/>
        </a:p>
      </dgm:t>
    </dgm:pt>
    <dgm:pt modelId="{5553F482-3180-46DC-A778-C50360F30295}">
      <dgm:prSet phldrT="[Text]" custT="1">
        <dgm:style>
          <a:lnRef idx="2">
            <a:schemeClr val="dk1"/>
          </a:lnRef>
          <a:fillRef idx="1">
            <a:schemeClr val="lt1"/>
          </a:fillRef>
          <a:effectRef idx="0">
            <a:schemeClr val="dk1"/>
          </a:effectRef>
          <a:fontRef idx="minor">
            <a:schemeClr val="dk1"/>
          </a:fontRef>
        </dgm:style>
      </dgm:prSet>
      <dgm:spPr/>
      <dgm:t>
        <a:bodyPr/>
        <a:lstStyle/>
        <a:p>
          <a:endParaRPr lang="en-US" sz="2400" b="1" dirty="0"/>
        </a:p>
      </dgm:t>
    </dgm:pt>
    <dgm:pt modelId="{15B35CEB-8BB6-4D75-997B-56491823E27B}" type="parTrans" cxnId="{F305B116-CB0D-4B8E-9D4B-DFE60E5A9724}">
      <dgm:prSet/>
      <dgm:spPr/>
      <dgm:t>
        <a:bodyPr/>
        <a:lstStyle/>
        <a:p>
          <a:endParaRPr lang="en-US"/>
        </a:p>
      </dgm:t>
    </dgm:pt>
    <dgm:pt modelId="{434D399D-FCB7-4479-A5FC-5E9D8426D13B}" type="sibTrans" cxnId="{F305B116-CB0D-4B8E-9D4B-DFE60E5A9724}">
      <dgm:prSet/>
      <dgm:spPr/>
      <dgm:t>
        <a:bodyPr/>
        <a:lstStyle/>
        <a:p>
          <a:endParaRPr lang="en-US"/>
        </a:p>
      </dgm:t>
    </dgm:pt>
    <dgm:pt modelId="{A2A58916-73F5-4B80-8839-E08428568C83}">
      <dgm:prSet custT="1">
        <dgm:style>
          <a:lnRef idx="2">
            <a:schemeClr val="dk1"/>
          </a:lnRef>
          <a:fillRef idx="1">
            <a:schemeClr val="lt1"/>
          </a:fillRef>
          <a:effectRef idx="0">
            <a:schemeClr val="dk1"/>
          </a:effectRef>
          <a:fontRef idx="minor">
            <a:schemeClr val="dk1"/>
          </a:fontRef>
        </dgm:style>
      </dgm:prSet>
      <dgm:spPr/>
      <dgm:t>
        <a:bodyPr/>
        <a:lstStyle/>
        <a:p>
          <a:r>
            <a:rPr lang="en-US" sz="2400" b="1" i="0" dirty="0" smtClean="0">
              <a:solidFill>
                <a:schemeClr val="tx1"/>
              </a:solidFill>
            </a:rPr>
            <a:t>50 employees and above</a:t>
          </a:r>
        </a:p>
      </dgm:t>
    </dgm:pt>
    <dgm:pt modelId="{43D09A1E-7523-4445-8D66-B77EE11F117A}" type="parTrans" cxnId="{1712F9F4-4E63-4755-A90A-2B1A6B7DB348}">
      <dgm:prSet/>
      <dgm:spPr/>
      <dgm:t>
        <a:bodyPr/>
        <a:lstStyle/>
        <a:p>
          <a:endParaRPr lang="en-US"/>
        </a:p>
      </dgm:t>
    </dgm:pt>
    <dgm:pt modelId="{6CCBFDCE-61AC-46D9-ABD2-5FBC9255339D}" type="sibTrans" cxnId="{1712F9F4-4E63-4755-A90A-2B1A6B7DB348}">
      <dgm:prSet/>
      <dgm:spPr/>
      <dgm:t>
        <a:bodyPr/>
        <a:lstStyle/>
        <a:p>
          <a:endParaRPr lang="en-US"/>
        </a:p>
      </dgm:t>
    </dgm:pt>
    <dgm:pt modelId="{A70E76AA-C0F7-46DA-B9BE-A8586F47A80F}">
      <dgm:prSet custT="1">
        <dgm:style>
          <a:lnRef idx="2">
            <a:schemeClr val="dk1"/>
          </a:lnRef>
          <a:fillRef idx="1">
            <a:schemeClr val="lt1"/>
          </a:fillRef>
          <a:effectRef idx="0">
            <a:schemeClr val="dk1"/>
          </a:effectRef>
          <a:fontRef idx="minor">
            <a:schemeClr val="dk1"/>
          </a:fontRef>
        </dgm:style>
      </dgm:prSet>
      <dgm:spPr/>
      <dgm:t>
        <a:bodyPr/>
        <a:lstStyle/>
        <a:p>
          <a:r>
            <a:rPr lang="en-US" sz="2400" b="1" i="0" dirty="0" smtClean="0">
              <a:solidFill>
                <a:schemeClr val="tx1"/>
              </a:solidFill>
            </a:rPr>
            <a:t>10-49 employees and with a paid-up capital of  2.5mill  and above</a:t>
          </a:r>
        </a:p>
      </dgm:t>
    </dgm:pt>
    <dgm:pt modelId="{CA4E3A47-1166-4E36-B9AE-3AB430E2706F}" type="parTrans" cxnId="{666D11DE-8C7E-4A6D-96BB-4C89D7AB9CB3}">
      <dgm:prSet/>
      <dgm:spPr/>
      <dgm:t>
        <a:bodyPr/>
        <a:lstStyle/>
        <a:p>
          <a:endParaRPr lang="en-US"/>
        </a:p>
      </dgm:t>
    </dgm:pt>
    <dgm:pt modelId="{05178DC6-C8D2-4BB3-AA39-817D1859EF6B}" type="sibTrans" cxnId="{666D11DE-8C7E-4A6D-96BB-4C89D7AB9CB3}">
      <dgm:prSet/>
      <dgm:spPr/>
      <dgm:t>
        <a:bodyPr/>
        <a:lstStyle/>
        <a:p>
          <a:endParaRPr lang="en-US"/>
        </a:p>
      </dgm:t>
    </dgm:pt>
    <dgm:pt modelId="{E355AC90-87F7-4AB6-A148-9072ECD07ED1}">
      <dgm:prSet>
        <dgm:style>
          <a:lnRef idx="2">
            <a:schemeClr val="dk1"/>
          </a:lnRef>
          <a:fillRef idx="1">
            <a:schemeClr val="lt1"/>
          </a:fillRef>
          <a:effectRef idx="0">
            <a:schemeClr val="dk1"/>
          </a:effectRef>
          <a:fontRef idx="minor">
            <a:schemeClr val="dk1"/>
          </a:fontRef>
        </dgm:style>
      </dgm:prSet>
      <dgm:spPr/>
      <dgm:t>
        <a:bodyPr/>
        <a:lstStyle/>
        <a:p>
          <a:endParaRPr lang="en-US" sz="1500" b="1" i="1" dirty="0" smtClean="0">
            <a:solidFill>
              <a:srgbClr val="A30755"/>
            </a:solidFill>
          </a:endParaRPr>
        </a:p>
      </dgm:t>
    </dgm:pt>
    <dgm:pt modelId="{0E4C72E0-008B-492F-90CF-1D5295BDEACD}" type="parTrans" cxnId="{1E372703-EE79-4A4F-B05C-4073E5FFF5CC}">
      <dgm:prSet/>
      <dgm:spPr/>
      <dgm:t>
        <a:bodyPr/>
        <a:lstStyle/>
        <a:p>
          <a:endParaRPr lang="en-US"/>
        </a:p>
      </dgm:t>
    </dgm:pt>
    <dgm:pt modelId="{77C85756-0DE0-4DCB-B517-BA8CFE1B0BD5}" type="sibTrans" cxnId="{1E372703-EE79-4A4F-B05C-4073E5FFF5CC}">
      <dgm:prSet/>
      <dgm:spPr/>
      <dgm:t>
        <a:bodyPr/>
        <a:lstStyle/>
        <a:p>
          <a:endParaRPr lang="en-US"/>
        </a:p>
      </dgm:t>
    </dgm:pt>
    <dgm:pt modelId="{5EDB2CA3-C31B-495C-BDCB-B677371AB97E}">
      <dgm:prSet custT="1">
        <dgm:style>
          <a:lnRef idx="2">
            <a:schemeClr val="dk1"/>
          </a:lnRef>
          <a:fillRef idx="1">
            <a:schemeClr val="lt1"/>
          </a:fillRef>
          <a:effectRef idx="0">
            <a:schemeClr val="dk1"/>
          </a:effectRef>
          <a:fontRef idx="minor">
            <a:schemeClr val="dk1"/>
          </a:fontRef>
        </dgm:style>
      </dgm:prSet>
      <dgm:spPr/>
      <dgm:t>
        <a:bodyPr/>
        <a:lstStyle/>
        <a:p>
          <a:r>
            <a:rPr lang="en-US" sz="2400" b="1" i="0" dirty="0" smtClean="0">
              <a:solidFill>
                <a:schemeClr val="tx1"/>
              </a:solidFill>
            </a:rPr>
            <a:t>10-49 employees and with a paid-up capital less than 2.5mill </a:t>
          </a:r>
          <a:endParaRPr lang="en-US" sz="2400" b="1" i="0" dirty="0">
            <a:solidFill>
              <a:schemeClr val="tx1"/>
            </a:solidFill>
          </a:endParaRPr>
        </a:p>
      </dgm:t>
    </dgm:pt>
    <dgm:pt modelId="{5925D64A-D581-4583-A3BC-1A0C9BFB8C0A}" type="parTrans" cxnId="{210B11F5-9A5E-4B0D-9D73-5212DA913CED}">
      <dgm:prSet/>
      <dgm:spPr/>
      <dgm:t>
        <a:bodyPr/>
        <a:lstStyle/>
        <a:p>
          <a:endParaRPr lang="en-US"/>
        </a:p>
      </dgm:t>
    </dgm:pt>
    <dgm:pt modelId="{C21AEFE5-8336-416F-BA1F-D334F4FE19AE}" type="sibTrans" cxnId="{210B11F5-9A5E-4B0D-9D73-5212DA913CED}">
      <dgm:prSet/>
      <dgm:spPr/>
      <dgm:t>
        <a:bodyPr/>
        <a:lstStyle/>
        <a:p>
          <a:endParaRPr lang="en-US"/>
        </a:p>
      </dgm:t>
    </dgm:pt>
    <dgm:pt modelId="{1221E9B0-9E4B-4572-99DA-B4549EFF4396}" type="pres">
      <dgm:prSet presAssocID="{12F86B24-F4EA-4F68-BB7C-D7DCC8490B92}" presName="Name0" presStyleCnt="0">
        <dgm:presLayoutVars>
          <dgm:dir/>
          <dgm:resizeHandles val="exact"/>
        </dgm:presLayoutVars>
      </dgm:prSet>
      <dgm:spPr/>
      <dgm:t>
        <a:bodyPr/>
        <a:lstStyle/>
        <a:p>
          <a:endParaRPr lang="en-US"/>
        </a:p>
      </dgm:t>
    </dgm:pt>
    <dgm:pt modelId="{AE9DB67B-5DCB-4B44-BB71-E516B2DF3442}" type="pres">
      <dgm:prSet presAssocID="{C982CF80-63CB-43BB-8DC4-4D90E060DCC7}" presName="node" presStyleLbl="node1" presStyleIdx="0" presStyleCnt="2">
        <dgm:presLayoutVars>
          <dgm:bulletEnabled val="1"/>
        </dgm:presLayoutVars>
      </dgm:prSet>
      <dgm:spPr/>
      <dgm:t>
        <a:bodyPr/>
        <a:lstStyle/>
        <a:p>
          <a:endParaRPr lang="en-US"/>
        </a:p>
      </dgm:t>
    </dgm:pt>
    <dgm:pt modelId="{2E2C8484-B568-4C85-B424-B9D8354239C6}" type="pres">
      <dgm:prSet presAssocID="{653C6039-DF44-4FAF-92BA-F7E99A273DC0}" presName="sibTrans" presStyleCnt="0"/>
      <dgm:spPr/>
    </dgm:pt>
    <dgm:pt modelId="{EDBE1F32-3A38-4A2B-AA52-78C3CBA6A0F9}" type="pres">
      <dgm:prSet presAssocID="{339F9C5C-0FBF-4D09-847A-785CDA395110}" presName="node" presStyleLbl="node1" presStyleIdx="1" presStyleCnt="2">
        <dgm:presLayoutVars>
          <dgm:bulletEnabled val="1"/>
        </dgm:presLayoutVars>
      </dgm:prSet>
      <dgm:spPr/>
      <dgm:t>
        <a:bodyPr/>
        <a:lstStyle/>
        <a:p>
          <a:endParaRPr lang="en-US"/>
        </a:p>
      </dgm:t>
    </dgm:pt>
  </dgm:ptLst>
  <dgm:cxnLst>
    <dgm:cxn modelId="{69755C02-9500-4682-8700-B3A1ED58D28A}" srcId="{C982CF80-63CB-43BB-8DC4-4D90E060DCC7}" destId="{279CB875-2AE1-49F9-8A58-0FDDA39428E5}" srcOrd="0" destOrd="0" parTransId="{AA0215FF-798E-4FD6-AFAF-DF6D4DCBD656}" sibTransId="{6642F0E1-7365-4263-BFF2-6128D357949A}"/>
    <dgm:cxn modelId="{9C594E6D-0AAB-40FE-AD00-8B029AE16DAF}" srcId="{12F86B24-F4EA-4F68-BB7C-D7DCC8490B92}" destId="{C982CF80-63CB-43BB-8DC4-4D90E060DCC7}" srcOrd="0" destOrd="0" parTransId="{76E8C170-3895-482A-AD3D-57C84DBE99AB}" sibTransId="{653C6039-DF44-4FAF-92BA-F7E99A273DC0}"/>
    <dgm:cxn modelId="{E0873929-C346-4714-8255-3295F30D3B08}" type="presOf" srcId="{5553F482-3180-46DC-A778-C50360F30295}" destId="{EDBE1F32-3A38-4A2B-AA52-78C3CBA6A0F9}" srcOrd="0" destOrd="1" presId="urn:microsoft.com/office/officeart/2005/8/layout/hList6"/>
    <dgm:cxn modelId="{35B35999-D30C-44B8-A2E1-DDDF04613836}" type="presOf" srcId="{279CB875-2AE1-49F9-8A58-0FDDA39428E5}" destId="{AE9DB67B-5DCB-4B44-BB71-E516B2DF3442}" srcOrd="0" destOrd="1" presId="urn:microsoft.com/office/officeart/2005/8/layout/hList6"/>
    <dgm:cxn modelId="{3A52CD7E-9653-4696-B5DB-E4B4F171049E}" type="presOf" srcId="{E355AC90-87F7-4AB6-A148-9072ECD07ED1}" destId="{AE9DB67B-5DCB-4B44-BB71-E516B2DF3442}" srcOrd="0" destOrd="4" presId="urn:microsoft.com/office/officeart/2005/8/layout/hList6"/>
    <dgm:cxn modelId="{1354C8EA-9717-442B-886D-E7B1345D43C6}" type="presOf" srcId="{A2A58916-73F5-4B80-8839-E08428568C83}" destId="{AE9DB67B-5DCB-4B44-BB71-E516B2DF3442}" srcOrd="0" destOrd="2" presId="urn:microsoft.com/office/officeart/2005/8/layout/hList6"/>
    <dgm:cxn modelId="{930AEF55-35EB-427A-B9AD-8A5C19585D8D}" srcId="{12F86B24-F4EA-4F68-BB7C-D7DCC8490B92}" destId="{339F9C5C-0FBF-4D09-847A-785CDA395110}" srcOrd="1" destOrd="0" parTransId="{E54049AE-AA40-447F-9F10-C579674CE6AE}" sibTransId="{04F4A0F3-2C7E-488C-A85D-ED1911FB226B}"/>
    <dgm:cxn modelId="{1712F9F4-4E63-4755-A90A-2B1A6B7DB348}" srcId="{C982CF80-63CB-43BB-8DC4-4D90E060DCC7}" destId="{A2A58916-73F5-4B80-8839-E08428568C83}" srcOrd="1" destOrd="0" parTransId="{43D09A1E-7523-4445-8D66-B77EE11F117A}" sibTransId="{6CCBFDCE-61AC-46D9-ABD2-5FBC9255339D}"/>
    <dgm:cxn modelId="{666D11DE-8C7E-4A6D-96BB-4C89D7AB9CB3}" srcId="{C982CF80-63CB-43BB-8DC4-4D90E060DCC7}" destId="{A70E76AA-C0F7-46DA-B9BE-A8586F47A80F}" srcOrd="2" destOrd="0" parTransId="{CA4E3A47-1166-4E36-B9AE-3AB430E2706F}" sibTransId="{05178DC6-C8D2-4BB3-AA39-817D1859EF6B}"/>
    <dgm:cxn modelId="{F305B116-CB0D-4B8E-9D4B-DFE60E5A9724}" srcId="{339F9C5C-0FBF-4D09-847A-785CDA395110}" destId="{5553F482-3180-46DC-A778-C50360F30295}" srcOrd="0" destOrd="0" parTransId="{15B35CEB-8BB6-4D75-997B-56491823E27B}" sibTransId="{434D399D-FCB7-4479-A5FC-5E9D8426D13B}"/>
    <dgm:cxn modelId="{70E0B62E-7CF0-4C1D-9ED7-FA69060E3272}" type="presOf" srcId="{C982CF80-63CB-43BB-8DC4-4D90E060DCC7}" destId="{AE9DB67B-5DCB-4B44-BB71-E516B2DF3442}" srcOrd="0" destOrd="0" presId="urn:microsoft.com/office/officeart/2005/8/layout/hList6"/>
    <dgm:cxn modelId="{CFA09F49-42F8-4FE8-AFE7-0ED896A6C7E3}" type="presOf" srcId="{12F86B24-F4EA-4F68-BB7C-D7DCC8490B92}" destId="{1221E9B0-9E4B-4572-99DA-B4549EFF4396}" srcOrd="0" destOrd="0" presId="urn:microsoft.com/office/officeart/2005/8/layout/hList6"/>
    <dgm:cxn modelId="{CE515973-D405-4BF3-B15C-976CBA8D7C2B}" type="presOf" srcId="{A70E76AA-C0F7-46DA-B9BE-A8586F47A80F}" destId="{AE9DB67B-5DCB-4B44-BB71-E516B2DF3442}" srcOrd="0" destOrd="3" presId="urn:microsoft.com/office/officeart/2005/8/layout/hList6"/>
    <dgm:cxn modelId="{4D65F17C-1582-4529-A0F1-774405F3BD90}" type="presOf" srcId="{339F9C5C-0FBF-4D09-847A-785CDA395110}" destId="{EDBE1F32-3A38-4A2B-AA52-78C3CBA6A0F9}" srcOrd="0" destOrd="0" presId="urn:microsoft.com/office/officeart/2005/8/layout/hList6"/>
    <dgm:cxn modelId="{1E372703-EE79-4A4F-B05C-4073E5FFF5CC}" srcId="{C982CF80-63CB-43BB-8DC4-4D90E060DCC7}" destId="{E355AC90-87F7-4AB6-A148-9072ECD07ED1}" srcOrd="3" destOrd="0" parTransId="{0E4C72E0-008B-492F-90CF-1D5295BDEACD}" sibTransId="{77C85756-0DE0-4DCB-B517-BA8CFE1B0BD5}"/>
    <dgm:cxn modelId="{210B11F5-9A5E-4B0D-9D73-5212DA913CED}" srcId="{339F9C5C-0FBF-4D09-847A-785CDA395110}" destId="{5EDB2CA3-C31B-495C-BDCB-B677371AB97E}" srcOrd="1" destOrd="0" parTransId="{5925D64A-D581-4583-A3BC-1A0C9BFB8C0A}" sibTransId="{C21AEFE5-8336-416F-BA1F-D334F4FE19AE}"/>
    <dgm:cxn modelId="{7CB8B864-71EC-4703-AC08-8ED14DDD7325}" type="presOf" srcId="{5EDB2CA3-C31B-495C-BDCB-B677371AB97E}" destId="{EDBE1F32-3A38-4A2B-AA52-78C3CBA6A0F9}" srcOrd="0" destOrd="2" presId="urn:microsoft.com/office/officeart/2005/8/layout/hList6"/>
    <dgm:cxn modelId="{052A47A0-E0DE-489C-B17A-4BB8DE130E0D}" type="presParOf" srcId="{1221E9B0-9E4B-4572-99DA-B4549EFF4396}" destId="{AE9DB67B-5DCB-4B44-BB71-E516B2DF3442}" srcOrd="0" destOrd="0" presId="urn:microsoft.com/office/officeart/2005/8/layout/hList6"/>
    <dgm:cxn modelId="{D2E8A8C2-7962-4F45-A55B-06F027DAAE55}" type="presParOf" srcId="{1221E9B0-9E4B-4572-99DA-B4549EFF4396}" destId="{2E2C8484-B568-4C85-B424-B9D8354239C6}" srcOrd="1" destOrd="0" presId="urn:microsoft.com/office/officeart/2005/8/layout/hList6"/>
    <dgm:cxn modelId="{5195C603-6DBD-4B83-838B-A8801E79D0F3}" type="presParOf" srcId="{1221E9B0-9E4B-4572-99DA-B4549EFF4396}" destId="{EDBE1F32-3A38-4A2B-AA52-78C3CBA6A0F9}" srcOrd="2"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3F2135-AFB1-423C-82BA-849EE6BCCC80}" type="doc">
      <dgm:prSet loTypeId="urn:microsoft.com/office/officeart/2011/layout/CircleProcess" loCatId="process" qsTypeId="urn:microsoft.com/office/officeart/2005/8/quickstyle/3d5" qsCatId="3D" csTypeId="urn:microsoft.com/office/officeart/2005/8/colors/colorful1" csCatId="colorful" phldr="1"/>
      <dgm:spPr/>
      <dgm:t>
        <a:bodyPr/>
        <a:lstStyle/>
        <a:p>
          <a:endParaRPr lang="en-GB"/>
        </a:p>
      </dgm:t>
    </dgm:pt>
    <dgm:pt modelId="{83246D8E-E82D-456C-83A5-50F598E171FF}">
      <dgm:prSet phldrT="[Text]" custT="1"/>
      <dgm:spPr/>
      <dgm:t>
        <a:bodyPr/>
        <a:lstStyle/>
        <a:p>
          <a:r>
            <a:rPr lang="en-GB" sz="1600" b="1" dirty="0" smtClean="0"/>
            <a:t>E-</a:t>
          </a:r>
          <a:r>
            <a:rPr lang="en-GB" sz="1600" b="1" dirty="0" err="1" smtClean="0"/>
            <a:t>Tris</a:t>
          </a:r>
          <a:r>
            <a:rPr lang="en-GB" sz="1600" b="1" dirty="0" smtClean="0"/>
            <a:t> Electronic Transformed Information System</a:t>
          </a:r>
          <a:endParaRPr lang="en-GB" sz="1600" b="1" dirty="0"/>
        </a:p>
      </dgm:t>
    </dgm:pt>
    <dgm:pt modelId="{C860E1F9-3AC3-492D-954F-F9447807F3E4}" type="parTrans" cxnId="{73E681F6-679D-4716-8E55-59B092C35FEF}">
      <dgm:prSet/>
      <dgm:spPr/>
      <dgm:t>
        <a:bodyPr/>
        <a:lstStyle/>
        <a:p>
          <a:endParaRPr lang="en-GB"/>
        </a:p>
      </dgm:t>
    </dgm:pt>
    <dgm:pt modelId="{4BE65176-EC90-4DE1-878E-B33AD02AB091}" type="sibTrans" cxnId="{73E681F6-679D-4716-8E55-59B092C35FEF}">
      <dgm:prSet/>
      <dgm:spPr/>
      <dgm:t>
        <a:bodyPr/>
        <a:lstStyle/>
        <a:p>
          <a:endParaRPr lang="en-GB"/>
        </a:p>
      </dgm:t>
    </dgm:pt>
    <dgm:pt modelId="{4A2CC963-BF08-46AB-9478-6309BAC09D5A}">
      <dgm:prSet phldrT="[Text]" custT="1"/>
      <dgm:spPr/>
      <dgm:t>
        <a:bodyPr/>
        <a:lstStyle/>
        <a:p>
          <a:r>
            <a:rPr lang="en-US" sz="1600" b="1" dirty="0" smtClean="0"/>
            <a:t>Training Grant Application – FWT Scheme</a:t>
          </a:r>
        </a:p>
      </dgm:t>
    </dgm:pt>
    <dgm:pt modelId="{6446F660-BA5F-4E10-B12F-26CC958A5564}" type="parTrans" cxnId="{34482A63-4F62-4DB5-9CB5-4B3E24232384}">
      <dgm:prSet/>
      <dgm:spPr/>
      <dgm:t>
        <a:bodyPr/>
        <a:lstStyle/>
        <a:p>
          <a:endParaRPr lang="en-GB"/>
        </a:p>
      </dgm:t>
    </dgm:pt>
    <dgm:pt modelId="{50D4A0BD-BEEC-4499-A27A-47AD0112DCCB}" type="sibTrans" cxnId="{34482A63-4F62-4DB5-9CB5-4B3E24232384}">
      <dgm:prSet/>
      <dgm:spPr/>
      <dgm:t>
        <a:bodyPr/>
        <a:lstStyle/>
        <a:p>
          <a:endParaRPr lang="en-GB"/>
        </a:p>
      </dgm:t>
    </dgm:pt>
    <dgm:pt modelId="{D397962E-8162-40B5-946D-17AC1CE2837D}">
      <dgm:prSet phldrT="[Text]" custT="1"/>
      <dgm:spPr/>
      <dgm:t>
        <a:bodyPr/>
        <a:lstStyle/>
        <a:p>
          <a:r>
            <a:rPr lang="en-US" sz="1600" b="1" dirty="0" smtClean="0"/>
            <a:t>Supporting </a:t>
          </a:r>
        </a:p>
        <a:p>
          <a:r>
            <a:rPr lang="en-US" sz="1600" b="1" dirty="0" smtClean="0"/>
            <a:t>Documents :-</a:t>
          </a:r>
        </a:p>
        <a:p>
          <a:r>
            <a:rPr lang="en-US" sz="1200" b="1" i="0" dirty="0" smtClean="0"/>
            <a:t>- </a:t>
          </a:r>
          <a:r>
            <a:rPr lang="en-US" sz="1400" b="1" dirty="0" smtClean="0">
              <a:solidFill>
                <a:schemeClr val="tx1"/>
              </a:solidFill>
            </a:rPr>
            <a:t>Proposal for FWT Scheme</a:t>
          </a:r>
        </a:p>
        <a:p>
          <a:r>
            <a:rPr lang="en-US" sz="1400" b="1" dirty="0" smtClean="0">
              <a:solidFill>
                <a:schemeClr val="tx1"/>
              </a:solidFill>
            </a:rPr>
            <a:t>- Offer letter to trainees to undergo     Future </a:t>
          </a:r>
          <a:r>
            <a:rPr lang="en-US" sz="1600" b="1" dirty="0" smtClean="0">
              <a:solidFill>
                <a:schemeClr val="tx1"/>
              </a:solidFill>
            </a:rPr>
            <a:t>W</a:t>
          </a:r>
          <a:r>
            <a:rPr lang="en-US" sz="1400" b="1" dirty="0" smtClean="0">
              <a:solidFill>
                <a:schemeClr val="tx1"/>
              </a:solidFill>
            </a:rPr>
            <a:t>orkers Training</a:t>
          </a:r>
          <a:endParaRPr lang="en-US" sz="1400" b="1" dirty="0" smtClean="0"/>
        </a:p>
      </dgm:t>
    </dgm:pt>
    <dgm:pt modelId="{06DC1919-3305-45D5-A9CF-309C3DC12304}" type="parTrans" cxnId="{69F059E9-3B2D-43E1-90E1-B556021F8B8D}">
      <dgm:prSet/>
      <dgm:spPr/>
      <dgm:t>
        <a:bodyPr/>
        <a:lstStyle/>
        <a:p>
          <a:endParaRPr lang="en-GB"/>
        </a:p>
      </dgm:t>
    </dgm:pt>
    <dgm:pt modelId="{B4818DFE-956D-437E-B1D8-DEECBF05BFF1}" type="sibTrans" cxnId="{69F059E9-3B2D-43E1-90E1-B556021F8B8D}">
      <dgm:prSet/>
      <dgm:spPr/>
      <dgm:t>
        <a:bodyPr/>
        <a:lstStyle/>
        <a:p>
          <a:endParaRPr lang="en-GB"/>
        </a:p>
      </dgm:t>
    </dgm:pt>
    <dgm:pt modelId="{18B4F120-7FC1-4F12-9B06-EAC75ABD3B8F}">
      <dgm:prSet custT="1"/>
      <dgm:spPr/>
      <dgm:t>
        <a:bodyPr/>
        <a:lstStyle/>
        <a:p>
          <a:r>
            <a:rPr lang="en-US" sz="1600" b="1" dirty="0" smtClean="0"/>
            <a:t>PSMB</a:t>
          </a:r>
          <a:endParaRPr lang="en-GB" sz="1600" b="1" dirty="0"/>
        </a:p>
      </dgm:t>
    </dgm:pt>
    <dgm:pt modelId="{9C990903-3BFA-4FD4-A32A-53CAA533EFC5}" type="parTrans" cxnId="{20368309-8591-42D8-BB46-E5841F3CA07E}">
      <dgm:prSet/>
      <dgm:spPr/>
      <dgm:t>
        <a:bodyPr/>
        <a:lstStyle/>
        <a:p>
          <a:endParaRPr lang="en-GB"/>
        </a:p>
      </dgm:t>
    </dgm:pt>
    <dgm:pt modelId="{4901C852-8245-47C1-B4BC-90955074644E}" type="sibTrans" cxnId="{20368309-8591-42D8-BB46-E5841F3CA07E}">
      <dgm:prSet/>
      <dgm:spPr/>
      <dgm:t>
        <a:bodyPr/>
        <a:lstStyle/>
        <a:p>
          <a:endParaRPr lang="en-GB"/>
        </a:p>
      </dgm:t>
    </dgm:pt>
    <dgm:pt modelId="{4422498B-FF86-465D-9B1D-CDE1E7CD119C}" type="pres">
      <dgm:prSet presAssocID="{E33F2135-AFB1-423C-82BA-849EE6BCCC80}" presName="Name0" presStyleCnt="0">
        <dgm:presLayoutVars>
          <dgm:chMax val="11"/>
          <dgm:chPref val="11"/>
          <dgm:dir/>
          <dgm:resizeHandles/>
        </dgm:presLayoutVars>
      </dgm:prSet>
      <dgm:spPr/>
      <dgm:t>
        <a:bodyPr/>
        <a:lstStyle/>
        <a:p>
          <a:endParaRPr lang="en-GB"/>
        </a:p>
      </dgm:t>
    </dgm:pt>
    <dgm:pt modelId="{E1AD072B-FEC2-40A3-AB8D-9765490D2168}" type="pres">
      <dgm:prSet presAssocID="{18B4F120-7FC1-4F12-9B06-EAC75ABD3B8F}" presName="Accent4" presStyleCnt="0"/>
      <dgm:spPr/>
      <dgm:t>
        <a:bodyPr/>
        <a:lstStyle/>
        <a:p>
          <a:endParaRPr lang="en-GB"/>
        </a:p>
      </dgm:t>
    </dgm:pt>
    <dgm:pt modelId="{DBF82601-A5A5-4BB7-B35D-73BE646F53B4}" type="pres">
      <dgm:prSet presAssocID="{18B4F120-7FC1-4F12-9B06-EAC75ABD3B8F}" presName="Accent" presStyleLbl="node1" presStyleIdx="0" presStyleCnt="4" custScaleX="138549" custScaleY="125982" custLinFactX="52171" custLinFactNeighborX="100000" custLinFactNeighborY="-1862"/>
      <dgm:spPr/>
      <dgm:t>
        <a:bodyPr/>
        <a:lstStyle/>
        <a:p>
          <a:endParaRPr lang="en-GB"/>
        </a:p>
      </dgm:t>
    </dgm:pt>
    <dgm:pt modelId="{C48656FC-9E60-425B-B457-5F1C836D9977}" type="pres">
      <dgm:prSet presAssocID="{18B4F120-7FC1-4F12-9B06-EAC75ABD3B8F}" presName="ParentBackground4" presStyleCnt="0"/>
      <dgm:spPr/>
      <dgm:t>
        <a:bodyPr/>
        <a:lstStyle/>
        <a:p>
          <a:endParaRPr lang="en-GB"/>
        </a:p>
      </dgm:t>
    </dgm:pt>
    <dgm:pt modelId="{733665F1-FADE-46F8-A4DB-903E90A2C556}" type="pres">
      <dgm:prSet presAssocID="{18B4F120-7FC1-4F12-9B06-EAC75ABD3B8F}" presName="ParentBackground" presStyleLbl="fgAcc1" presStyleIdx="0" presStyleCnt="4" custScaleX="146670" custScaleY="149259" custLinFactX="50340" custLinFactNeighborX="100000" custLinFactNeighborY="-1615"/>
      <dgm:spPr/>
      <dgm:t>
        <a:bodyPr/>
        <a:lstStyle/>
        <a:p>
          <a:endParaRPr lang="en-GB"/>
        </a:p>
      </dgm:t>
    </dgm:pt>
    <dgm:pt modelId="{C1181A2B-741B-4085-9EB1-2344ED282971}" type="pres">
      <dgm:prSet presAssocID="{18B4F120-7FC1-4F12-9B06-EAC75ABD3B8F}" presName="Parent4" presStyleLbl="revTx" presStyleIdx="0" presStyleCnt="0">
        <dgm:presLayoutVars>
          <dgm:chMax val="1"/>
          <dgm:chPref val="1"/>
          <dgm:bulletEnabled val="1"/>
        </dgm:presLayoutVars>
      </dgm:prSet>
      <dgm:spPr/>
      <dgm:t>
        <a:bodyPr/>
        <a:lstStyle/>
        <a:p>
          <a:endParaRPr lang="en-GB"/>
        </a:p>
      </dgm:t>
    </dgm:pt>
    <dgm:pt modelId="{1C4A2CCA-0EA0-4DC0-A444-109DE589E20C}" type="pres">
      <dgm:prSet presAssocID="{D397962E-8162-40B5-946D-17AC1CE2837D}" presName="Accent3" presStyleCnt="0"/>
      <dgm:spPr/>
      <dgm:t>
        <a:bodyPr/>
        <a:lstStyle/>
        <a:p>
          <a:endParaRPr lang="en-GB"/>
        </a:p>
      </dgm:t>
    </dgm:pt>
    <dgm:pt modelId="{9CC13F0D-CF2D-4856-82F7-CAD0A3A8DB2F}" type="pres">
      <dgm:prSet presAssocID="{D397962E-8162-40B5-946D-17AC1CE2837D}" presName="Accent" presStyleLbl="node1" presStyleIdx="1" presStyleCnt="4" custScaleX="216907" custScaleY="201801" custLinFactNeighborX="27567" custLinFactNeighborY="1532"/>
      <dgm:spPr/>
      <dgm:t>
        <a:bodyPr/>
        <a:lstStyle/>
        <a:p>
          <a:endParaRPr lang="en-GB"/>
        </a:p>
      </dgm:t>
    </dgm:pt>
    <dgm:pt modelId="{2149AF5B-1B92-43BA-BF1E-6067319BF04C}" type="pres">
      <dgm:prSet presAssocID="{D397962E-8162-40B5-946D-17AC1CE2837D}" presName="ParentBackground3" presStyleCnt="0"/>
      <dgm:spPr/>
      <dgm:t>
        <a:bodyPr/>
        <a:lstStyle/>
        <a:p>
          <a:endParaRPr lang="en-GB"/>
        </a:p>
      </dgm:t>
    </dgm:pt>
    <dgm:pt modelId="{9A7CD087-6FA3-4F96-9305-FA21ACC6990D}" type="pres">
      <dgm:prSet presAssocID="{D397962E-8162-40B5-946D-17AC1CE2837D}" presName="ParentBackground" presStyleLbl="fgAcc1" presStyleIdx="1" presStyleCnt="4" custScaleX="277239" custScaleY="260621" custLinFactNeighborX="33588" custLinFactNeighborY="2952"/>
      <dgm:spPr/>
      <dgm:t>
        <a:bodyPr/>
        <a:lstStyle/>
        <a:p>
          <a:endParaRPr lang="en-GB"/>
        </a:p>
      </dgm:t>
    </dgm:pt>
    <dgm:pt modelId="{623309D4-40F1-4BFC-AA9A-93C0F04A2F64}" type="pres">
      <dgm:prSet presAssocID="{D397962E-8162-40B5-946D-17AC1CE2837D}" presName="Parent3" presStyleLbl="revTx" presStyleIdx="0" presStyleCnt="0">
        <dgm:presLayoutVars>
          <dgm:chMax val="1"/>
          <dgm:chPref val="1"/>
          <dgm:bulletEnabled val="1"/>
        </dgm:presLayoutVars>
      </dgm:prSet>
      <dgm:spPr/>
      <dgm:t>
        <a:bodyPr/>
        <a:lstStyle/>
        <a:p>
          <a:endParaRPr lang="en-GB"/>
        </a:p>
      </dgm:t>
    </dgm:pt>
    <dgm:pt modelId="{5BF3656A-DA58-4D8A-A316-CD999B2F3CE3}" type="pres">
      <dgm:prSet presAssocID="{4A2CC963-BF08-46AB-9478-6309BAC09D5A}" presName="Accent2" presStyleCnt="0"/>
      <dgm:spPr/>
      <dgm:t>
        <a:bodyPr/>
        <a:lstStyle/>
        <a:p>
          <a:endParaRPr lang="en-GB"/>
        </a:p>
      </dgm:t>
    </dgm:pt>
    <dgm:pt modelId="{D41AA49A-332B-42C5-A111-959D7A8C0927}" type="pres">
      <dgm:prSet presAssocID="{4A2CC963-BF08-46AB-9478-6309BAC09D5A}" presName="Accent" presStyleLbl="node1" presStyleIdx="2" presStyleCnt="4" custScaleX="136457" custScaleY="143864" custLinFactNeighborX="-63180" custLinFactNeighborY="-166"/>
      <dgm:spPr/>
      <dgm:t>
        <a:bodyPr/>
        <a:lstStyle/>
        <a:p>
          <a:endParaRPr lang="en-GB"/>
        </a:p>
      </dgm:t>
    </dgm:pt>
    <dgm:pt modelId="{3518EE34-CF49-487A-AAC4-F97FBEB79DF9}" type="pres">
      <dgm:prSet presAssocID="{4A2CC963-BF08-46AB-9478-6309BAC09D5A}" presName="ParentBackground2" presStyleCnt="0"/>
      <dgm:spPr/>
      <dgm:t>
        <a:bodyPr/>
        <a:lstStyle/>
        <a:p>
          <a:endParaRPr lang="en-GB"/>
        </a:p>
      </dgm:t>
    </dgm:pt>
    <dgm:pt modelId="{84099380-F4CA-4FC0-BFBC-5E935785A429}" type="pres">
      <dgm:prSet presAssocID="{4A2CC963-BF08-46AB-9478-6309BAC09D5A}" presName="ParentBackground" presStyleLbl="fgAcc1" presStyleIdx="2" presStyleCnt="4" custScaleX="172309" custScaleY="170882" custLinFactNeighborX="-93856" custLinFactNeighborY="-1496"/>
      <dgm:spPr/>
      <dgm:t>
        <a:bodyPr/>
        <a:lstStyle/>
        <a:p>
          <a:endParaRPr lang="en-GB"/>
        </a:p>
      </dgm:t>
    </dgm:pt>
    <dgm:pt modelId="{E029E961-AD06-4CE7-92C4-2A511C36B77D}" type="pres">
      <dgm:prSet presAssocID="{4A2CC963-BF08-46AB-9478-6309BAC09D5A}" presName="Parent2" presStyleLbl="revTx" presStyleIdx="0" presStyleCnt="0">
        <dgm:presLayoutVars>
          <dgm:chMax val="1"/>
          <dgm:chPref val="1"/>
          <dgm:bulletEnabled val="1"/>
        </dgm:presLayoutVars>
      </dgm:prSet>
      <dgm:spPr/>
      <dgm:t>
        <a:bodyPr/>
        <a:lstStyle/>
        <a:p>
          <a:endParaRPr lang="en-GB"/>
        </a:p>
      </dgm:t>
    </dgm:pt>
    <dgm:pt modelId="{E966B732-1AD0-4561-8069-B786D795A462}" type="pres">
      <dgm:prSet presAssocID="{83246D8E-E82D-456C-83A5-50F598E171FF}" presName="Accent1" presStyleCnt="0"/>
      <dgm:spPr/>
      <dgm:t>
        <a:bodyPr/>
        <a:lstStyle/>
        <a:p>
          <a:endParaRPr lang="en-GB"/>
        </a:p>
      </dgm:t>
    </dgm:pt>
    <dgm:pt modelId="{AE05D017-1D31-4567-9F02-51B65516E960}" type="pres">
      <dgm:prSet presAssocID="{83246D8E-E82D-456C-83A5-50F598E171FF}" presName="Accent" presStyleLbl="node1" presStyleIdx="3" presStyleCnt="4" custScaleX="139352" custScaleY="109582" custLinFactX="-16891" custLinFactNeighborX="-100000" custLinFactNeighborY="-1952"/>
      <dgm:spPr/>
      <dgm:t>
        <a:bodyPr/>
        <a:lstStyle/>
        <a:p>
          <a:endParaRPr lang="en-GB"/>
        </a:p>
      </dgm:t>
    </dgm:pt>
    <dgm:pt modelId="{43823A32-4935-4BF6-AB99-402DAFC24419}" type="pres">
      <dgm:prSet presAssocID="{83246D8E-E82D-456C-83A5-50F598E171FF}" presName="ParentBackground1" presStyleCnt="0"/>
      <dgm:spPr/>
      <dgm:t>
        <a:bodyPr/>
        <a:lstStyle/>
        <a:p>
          <a:endParaRPr lang="en-GB"/>
        </a:p>
      </dgm:t>
    </dgm:pt>
    <dgm:pt modelId="{F0610072-5426-434B-ADBE-3D4682F52742}" type="pres">
      <dgm:prSet presAssocID="{83246D8E-E82D-456C-83A5-50F598E171FF}" presName="ParentBackground" presStyleLbl="fgAcc1" presStyleIdx="3" presStyleCnt="4" custScaleX="172309" custScaleY="170882" custLinFactX="-83277" custLinFactNeighborX="-100000" custLinFactNeighborY="-1496"/>
      <dgm:spPr/>
      <dgm:t>
        <a:bodyPr/>
        <a:lstStyle/>
        <a:p>
          <a:endParaRPr lang="en-GB"/>
        </a:p>
      </dgm:t>
    </dgm:pt>
    <dgm:pt modelId="{9EB036E9-DCB0-407E-931C-AD4522D2C6E5}" type="pres">
      <dgm:prSet presAssocID="{83246D8E-E82D-456C-83A5-50F598E171FF}" presName="Parent1" presStyleLbl="revTx" presStyleIdx="0" presStyleCnt="0">
        <dgm:presLayoutVars>
          <dgm:chMax val="1"/>
          <dgm:chPref val="1"/>
          <dgm:bulletEnabled val="1"/>
        </dgm:presLayoutVars>
      </dgm:prSet>
      <dgm:spPr/>
      <dgm:t>
        <a:bodyPr/>
        <a:lstStyle/>
        <a:p>
          <a:endParaRPr lang="en-GB"/>
        </a:p>
      </dgm:t>
    </dgm:pt>
  </dgm:ptLst>
  <dgm:cxnLst>
    <dgm:cxn modelId="{C9F80646-75EB-446B-8BE0-655CE26250F6}" type="presOf" srcId="{E33F2135-AFB1-423C-82BA-849EE6BCCC80}" destId="{4422498B-FF86-465D-9B1D-CDE1E7CD119C}" srcOrd="0" destOrd="0" presId="urn:microsoft.com/office/officeart/2011/layout/CircleProcess"/>
    <dgm:cxn modelId="{2C4DFE7C-AB72-48E1-88ED-3E63EB13AA7D}" type="presOf" srcId="{D397962E-8162-40B5-946D-17AC1CE2837D}" destId="{9A7CD087-6FA3-4F96-9305-FA21ACC6990D}" srcOrd="0" destOrd="0" presId="urn:microsoft.com/office/officeart/2011/layout/CircleProcess"/>
    <dgm:cxn modelId="{69F059E9-3B2D-43E1-90E1-B556021F8B8D}" srcId="{E33F2135-AFB1-423C-82BA-849EE6BCCC80}" destId="{D397962E-8162-40B5-946D-17AC1CE2837D}" srcOrd="2" destOrd="0" parTransId="{06DC1919-3305-45D5-A9CF-309C3DC12304}" sibTransId="{B4818DFE-956D-437E-B1D8-DEECBF05BFF1}"/>
    <dgm:cxn modelId="{20368309-8591-42D8-BB46-E5841F3CA07E}" srcId="{E33F2135-AFB1-423C-82BA-849EE6BCCC80}" destId="{18B4F120-7FC1-4F12-9B06-EAC75ABD3B8F}" srcOrd="3" destOrd="0" parTransId="{9C990903-3BFA-4FD4-A32A-53CAA533EFC5}" sibTransId="{4901C852-8245-47C1-B4BC-90955074644E}"/>
    <dgm:cxn modelId="{6CA860B1-C123-4FAF-BD1E-BD5CEDD0AFCE}" type="presOf" srcId="{83246D8E-E82D-456C-83A5-50F598E171FF}" destId="{F0610072-5426-434B-ADBE-3D4682F52742}" srcOrd="0" destOrd="0" presId="urn:microsoft.com/office/officeart/2011/layout/CircleProcess"/>
    <dgm:cxn modelId="{9E759244-45AF-4681-9124-F0661A3F7B8E}" type="presOf" srcId="{18B4F120-7FC1-4F12-9B06-EAC75ABD3B8F}" destId="{C1181A2B-741B-4085-9EB1-2344ED282971}" srcOrd="1" destOrd="0" presId="urn:microsoft.com/office/officeart/2011/layout/CircleProcess"/>
    <dgm:cxn modelId="{63737DFB-0432-4B11-B015-89BCF0DBEF61}" type="presOf" srcId="{D397962E-8162-40B5-946D-17AC1CE2837D}" destId="{623309D4-40F1-4BFC-AA9A-93C0F04A2F64}" srcOrd="1" destOrd="0" presId="urn:microsoft.com/office/officeart/2011/layout/CircleProcess"/>
    <dgm:cxn modelId="{34482A63-4F62-4DB5-9CB5-4B3E24232384}" srcId="{E33F2135-AFB1-423C-82BA-849EE6BCCC80}" destId="{4A2CC963-BF08-46AB-9478-6309BAC09D5A}" srcOrd="1" destOrd="0" parTransId="{6446F660-BA5F-4E10-B12F-26CC958A5564}" sibTransId="{50D4A0BD-BEEC-4499-A27A-47AD0112DCCB}"/>
    <dgm:cxn modelId="{09F5C6C7-F917-48DC-9CD5-03FC7FE472F0}" type="presOf" srcId="{4A2CC963-BF08-46AB-9478-6309BAC09D5A}" destId="{E029E961-AD06-4CE7-92C4-2A511C36B77D}" srcOrd="1" destOrd="0" presId="urn:microsoft.com/office/officeart/2011/layout/CircleProcess"/>
    <dgm:cxn modelId="{73E681F6-679D-4716-8E55-59B092C35FEF}" srcId="{E33F2135-AFB1-423C-82BA-849EE6BCCC80}" destId="{83246D8E-E82D-456C-83A5-50F598E171FF}" srcOrd="0" destOrd="0" parTransId="{C860E1F9-3AC3-492D-954F-F9447807F3E4}" sibTransId="{4BE65176-EC90-4DE1-878E-B33AD02AB091}"/>
    <dgm:cxn modelId="{7925FF48-1B97-4DDD-BE50-727B5727F60C}" type="presOf" srcId="{83246D8E-E82D-456C-83A5-50F598E171FF}" destId="{9EB036E9-DCB0-407E-931C-AD4522D2C6E5}" srcOrd="1" destOrd="0" presId="urn:microsoft.com/office/officeart/2011/layout/CircleProcess"/>
    <dgm:cxn modelId="{BDDFAF3B-3DCB-4AD9-B574-7765B47ABB98}" type="presOf" srcId="{4A2CC963-BF08-46AB-9478-6309BAC09D5A}" destId="{84099380-F4CA-4FC0-BFBC-5E935785A429}" srcOrd="0" destOrd="0" presId="urn:microsoft.com/office/officeart/2011/layout/CircleProcess"/>
    <dgm:cxn modelId="{4EA7E99C-668D-4282-AED0-4D328F3A2503}" type="presOf" srcId="{18B4F120-7FC1-4F12-9B06-EAC75ABD3B8F}" destId="{733665F1-FADE-46F8-A4DB-903E90A2C556}" srcOrd="0" destOrd="0" presId="urn:microsoft.com/office/officeart/2011/layout/CircleProcess"/>
    <dgm:cxn modelId="{CBDDC9D4-0BC1-47D5-805D-992E563FD948}" type="presParOf" srcId="{4422498B-FF86-465D-9B1D-CDE1E7CD119C}" destId="{E1AD072B-FEC2-40A3-AB8D-9765490D2168}" srcOrd="0" destOrd="0" presId="urn:microsoft.com/office/officeart/2011/layout/CircleProcess"/>
    <dgm:cxn modelId="{7D1797DA-0FDD-45C7-9649-F0C601AB46AA}" type="presParOf" srcId="{E1AD072B-FEC2-40A3-AB8D-9765490D2168}" destId="{DBF82601-A5A5-4BB7-B35D-73BE646F53B4}" srcOrd="0" destOrd="0" presId="urn:microsoft.com/office/officeart/2011/layout/CircleProcess"/>
    <dgm:cxn modelId="{2C469F40-8DA1-46A8-ADBF-97E9F3AC4C14}" type="presParOf" srcId="{4422498B-FF86-465D-9B1D-CDE1E7CD119C}" destId="{C48656FC-9E60-425B-B457-5F1C836D9977}" srcOrd="1" destOrd="0" presId="urn:microsoft.com/office/officeart/2011/layout/CircleProcess"/>
    <dgm:cxn modelId="{2F04A1E4-D524-4029-BF17-CBF2DB6B4A5B}" type="presParOf" srcId="{C48656FC-9E60-425B-B457-5F1C836D9977}" destId="{733665F1-FADE-46F8-A4DB-903E90A2C556}" srcOrd="0" destOrd="0" presId="urn:microsoft.com/office/officeart/2011/layout/CircleProcess"/>
    <dgm:cxn modelId="{728A17CB-5F8B-4E93-8534-5DA8D614CBC8}" type="presParOf" srcId="{4422498B-FF86-465D-9B1D-CDE1E7CD119C}" destId="{C1181A2B-741B-4085-9EB1-2344ED282971}" srcOrd="2" destOrd="0" presId="urn:microsoft.com/office/officeart/2011/layout/CircleProcess"/>
    <dgm:cxn modelId="{47490BA1-9B9F-4FA0-8DDD-C2293E4BE882}" type="presParOf" srcId="{4422498B-FF86-465D-9B1D-CDE1E7CD119C}" destId="{1C4A2CCA-0EA0-4DC0-A444-109DE589E20C}" srcOrd="3" destOrd="0" presId="urn:microsoft.com/office/officeart/2011/layout/CircleProcess"/>
    <dgm:cxn modelId="{AE3A3576-145F-4545-A21D-C1EC83CDB24E}" type="presParOf" srcId="{1C4A2CCA-0EA0-4DC0-A444-109DE589E20C}" destId="{9CC13F0D-CF2D-4856-82F7-CAD0A3A8DB2F}" srcOrd="0" destOrd="0" presId="urn:microsoft.com/office/officeart/2011/layout/CircleProcess"/>
    <dgm:cxn modelId="{5F3320B7-6ED2-43FF-841C-31EF0BB13825}" type="presParOf" srcId="{4422498B-FF86-465D-9B1D-CDE1E7CD119C}" destId="{2149AF5B-1B92-43BA-BF1E-6067319BF04C}" srcOrd="4" destOrd="0" presId="urn:microsoft.com/office/officeart/2011/layout/CircleProcess"/>
    <dgm:cxn modelId="{D8E591D5-FF2B-45B8-A029-5603DBEAB352}" type="presParOf" srcId="{2149AF5B-1B92-43BA-BF1E-6067319BF04C}" destId="{9A7CD087-6FA3-4F96-9305-FA21ACC6990D}" srcOrd="0" destOrd="0" presId="urn:microsoft.com/office/officeart/2011/layout/CircleProcess"/>
    <dgm:cxn modelId="{C764C673-B6D0-455D-83DE-5FDC0BDE1AAC}" type="presParOf" srcId="{4422498B-FF86-465D-9B1D-CDE1E7CD119C}" destId="{623309D4-40F1-4BFC-AA9A-93C0F04A2F64}" srcOrd="5" destOrd="0" presId="urn:microsoft.com/office/officeart/2011/layout/CircleProcess"/>
    <dgm:cxn modelId="{7A41F687-FF51-465A-A689-8D24CE21A4E4}" type="presParOf" srcId="{4422498B-FF86-465D-9B1D-CDE1E7CD119C}" destId="{5BF3656A-DA58-4D8A-A316-CD999B2F3CE3}" srcOrd="6" destOrd="0" presId="urn:microsoft.com/office/officeart/2011/layout/CircleProcess"/>
    <dgm:cxn modelId="{52BC2FA2-8617-477C-A788-BBEFE4CA533A}" type="presParOf" srcId="{5BF3656A-DA58-4D8A-A316-CD999B2F3CE3}" destId="{D41AA49A-332B-42C5-A111-959D7A8C0927}" srcOrd="0" destOrd="0" presId="urn:microsoft.com/office/officeart/2011/layout/CircleProcess"/>
    <dgm:cxn modelId="{FA8C6873-93EF-4F02-AC5D-43864474E649}" type="presParOf" srcId="{4422498B-FF86-465D-9B1D-CDE1E7CD119C}" destId="{3518EE34-CF49-487A-AAC4-F97FBEB79DF9}" srcOrd="7" destOrd="0" presId="urn:microsoft.com/office/officeart/2011/layout/CircleProcess"/>
    <dgm:cxn modelId="{DD1DD773-6DFF-4F40-98B4-E502613E2158}" type="presParOf" srcId="{3518EE34-CF49-487A-AAC4-F97FBEB79DF9}" destId="{84099380-F4CA-4FC0-BFBC-5E935785A429}" srcOrd="0" destOrd="0" presId="urn:microsoft.com/office/officeart/2011/layout/CircleProcess"/>
    <dgm:cxn modelId="{A50E52C4-0642-4D83-B456-5F717F7F8877}" type="presParOf" srcId="{4422498B-FF86-465D-9B1D-CDE1E7CD119C}" destId="{E029E961-AD06-4CE7-92C4-2A511C36B77D}" srcOrd="8" destOrd="0" presId="urn:microsoft.com/office/officeart/2011/layout/CircleProcess"/>
    <dgm:cxn modelId="{F9FC5A68-2238-4144-B44F-55536E6596E8}" type="presParOf" srcId="{4422498B-FF86-465D-9B1D-CDE1E7CD119C}" destId="{E966B732-1AD0-4561-8069-B786D795A462}" srcOrd="9" destOrd="0" presId="urn:microsoft.com/office/officeart/2011/layout/CircleProcess"/>
    <dgm:cxn modelId="{2AAD6263-DAC2-4EFF-9743-BDE465423AA6}" type="presParOf" srcId="{E966B732-1AD0-4561-8069-B786D795A462}" destId="{AE05D017-1D31-4567-9F02-51B65516E960}" srcOrd="0" destOrd="0" presId="urn:microsoft.com/office/officeart/2011/layout/CircleProcess"/>
    <dgm:cxn modelId="{CC4F08C5-E339-4CA2-97FD-5CB79C9C989C}" type="presParOf" srcId="{4422498B-FF86-465D-9B1D-CDE1E7CD119C}" destId="{43823A32-4935-4BF6-AB99-402DAFC24419}" srcOrd="10" destOrd="0" presId="urn:microsoft.com/office/officeart/2011/layout/CircleProcess"/>
    <dgm:cxn modelId="{E683DF73-6934-46EA-BE7D-47BBF5CFA11C}" type="presParOf" srcId="{43823A32-4935-4BF6-AB99-402DAFC24419}" destId="{F0610072-5426-434B-ADBE-3D4682F52742}" srcOrd="0" destOrd="0" presId="urn:microsoft.com/office/officeart/2011/layout/CircleProcess"/>
    <dgm:cxn modelId="{FC51BAFD-A848-4F15-871C-FDD27FA256F1}" type="presParOf" srcId="{4422498B-FF86-465D-9B1D-CDE1E7CD119C}" destId="{9EB036E9-DCB0-407E-931C-AD4522D2C6E5}" srcOrd="11"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252093-12B1-4265-A65A-2ACD2371C01A}" type="doc">
      <dgm:prSet loTypeId="urn:microsoft.com/office/officeart/2005/8/layout/process1" loCatId="process" qsTypeId="urn:microsoft.com/office/officeart/2005/8/quickstyle/3d3" qsCatId="3D" csTypeId="urn:microsoft.com/office/officeart/2005/8/colors/accent0_3" csCatId="mainScheme" phldr="1"/>
      <dgm:spPr/>
    </dgm:pt>
    <dgm:pt modelId="{2143E96A-8A0C-4AA2-B6DC-2C2120D0FF1C}">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3600" b="1" i="0" baseline="0" dirty="0" smtClean="0">
              <a:solidFill>
                <a:schemeClr val="tx1"/>
              </a:solidFill>
              <a:latin typeface="Aharoni" pitchFamily="2" charset="-79"/>
              <a:cs typeface="Aharoni" pitchFamily="2" charset="-79"/>
            </a:rPr>
            <a:t>LEVY</a:t>
          </a:r>
          <a:endParaRPr lang="en-US" sz="3600" b="1" i="0" baseline="0" dirty="0">
            <a:solidFill>
              <a:schemeClr val="tx1"/>
            </a:solidFill>
            <a:latin typeface="Aharoni" pitchFamily="2" charset="-79"/>
            <a:cs typeface="Aharoni" pitchFamily="2" charset="-79"/>
          </a:endParaRPr>
        </a:p>
      </dgm:t>
    </dgm:pt>
    <dgm:pt modelId="{FA48A375-F9AB-4386-9300-3F62210A2756}" type="parTrans" cxnId="{AE4CE41A-5220-4B2F-805D-53CE4D925E2B}">
      <dgm:prSet/>
      <dgm:spPr/>
      <dgm:t>
        <a:bodyPr/>
        <a:lstStyle/>
        <a:p>
          <a:endParaRPr lang="en-US"/>
        </a:p>
      </dgm:t>
    </dgm:pt>
    <dgm:pt modelId="{97E96AF9-243A-4A45-B1B4-C682D9742017}" type="sibTrans" cxnId="{AE4CE41A-5220-4B2F-805D-53CE4D925E2B}">
      <dgm:prSet/>
      <dgm:spPr/>
      <dgm:t>
        <a:bodyPr/>
        <a:lstStyle/>
        <a:p>
          <a:endParaRPr lang="en-US"/>
        </a:p>
      </dgm:t>
    </dgm:pt>
    <dgm:pt modelId="{BDBDA261-0822-41E0-993F-0F7D41F93DBC}">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3600" b="1" i="0" baseline="0" dirty="0" smtClean="0">
              <a:solidFill>
                <a:schemeClr val="tx1"/>
              </a:solidFill>
              <a:latin typeface="Aharoni" pitchFamily="2" charset="-79"/>
              <a:cs typeface="Aharoni" pitchFamily="2" charset="-79"/>
            </a:rPr>
            <a:t>HRDF</a:t>
          </a:r>
          <a:endParaRPr lang="en-US" sz="3600" b="1" i="0" baseline="0" dirty="0">
            <a:solidFill>
              <a:schemeClr val="tx1"/>
            </a:solidFill>
            <a:latin typeface="Aharoni" pitchFamily="2" charset="-79"/>
            <a:cs typeface="Aharoni" pitchFamily="2" charset="-79"/>
          </a:endParaRPr>
        </a:p>
      </dgm:t>
    </dgm:pt>
    <dgm:pt modelId="{8235B905-921E-49B7-BFFD-167F586F0138}" type="parTrans" cxnId="{83C20F27-A048-437B-B27E-DF228568F4EC}">
      <dgm:prSet/>
      <dgm:spPr/>
      <dgm:t>
        <a:bodyPr/>
        <a:lstStyle/>
        <a:p>
          <a:endParaRPr lang="en-US"/>
        </a:p>
      </dgm:t>
    </dgm:pt>
    <dgm:pt modelId="{4662B4B6-696D-4B45-9613-247B829809BC}" type="sibTrans" cxnId="{83C20F27-A048-437B-B27E-DF228568F4EC}">
      <dgm:prSet/>
      <dgm:spPr/>
      <dgm:t>
        <a:bodyPr/>
        <a:lstStyle/>
        <a:p>
          <a:endParaRPr lang="en-US"/>
        </a:p>
      </dgm:t>
    </dgm:pt>
    <dgm:pt modelId="{6F848588-0915-4999-9C70-5914F9AB9FE5}" type="pres">
      <dgm:prSet presAssocID="{5C252093-12B1-4265-A65A-2ACD2371C01A}" presName="Name0" presStyleCnt="0">
        <dgm:presLayoutVars>
          <dgm:dir/>
          <dgm:resizeHandles val="exact"/>
        </dgm:presLayoutVars>
      </dgm:prSet>
      <dgm:spPr/>
    </dgm:pt>
    <dgm:pt modelId="{122A9EE5-4EEB-432F-BA12-5135E934616B}" type="pres">
      <dgm:prSet presAssocID="{2143E96A-8A0C-4AA2-B6DC-2C2120D0FF1C}" presName="node" presStyleLbl="node1" presStyleIdx="0" presStyleCnt="2" custScaleX="123553" custScaleY="97320">
        <dgm:presLayoutVars>
          <dgm:bulletEnabled val="1"/>
        </dgm:presLayoutVars>
      </dgm:prSet>
      <dgm:spPr/>
      <dgm:t>
        <a:bodyPr/>
        <a:lstStyle/>
        <a:p>
          <a:endParaRPr lang="en-US"/>
        </a:p>
      </dgm:t>
    </dgm:pt>
    <dgm:pt modelId="{E73BA35C-78AE-4413-9B6F-DF74837AE194}" type="pres">
      <dgm:prSet presAssocID="{97E96AF9-243A-4A45-B1B4-C682D9742017}" presName="sibTrans" presStyleLbl="sibTrans2D1" presStyleIdx="0" presStyleCnt="1" custScaleX="149673" custScaleY="81039"/>
      <dgm:spPr/>
      <dgm:t>
        <a:bodyPr/>
        <a:lstStyle/>
        <a:p>
          <a:endParaRPr lang="en-US"/>
        </a:p>
      </dgm:t>
    </dgm:pt>
    <dgm:pt modelId="{0BA1BF30-14A8-4626-9DFD-436AC49CD2E7}" type="pres">
      <dgm:prSet presAssocID="{97E96AF9-243A-4A45-B1B4-C682D9742017}" presName="connectorText" presStyleLbl="sibTrans2D1" presStyleIdx="0" presStyleCnt="1"/>
      <dgm:spPr/>
      <dgm:t>
        <a:bodyPr/>
        <a:lstStyle/>
        <a:p>
          <a:endParaRPr lang="en-US"/>
        </a:p>
      </dgm:t>
    </dgm:pt>
    <dgm:pt modelId="{AB7FFE77-5367-4143-BEF6-264E9FBCEB6B}" type="pres">
      <dgm:prSet presAssocID="{BDBDA261-0822-41E0-993F-0F7D41F93DBC}" presName="node" presStyleLbl="node1" presStyleIdx="1" presStyleCnt="2" custScaleX="133647" custLinFactNeighborX="7121" custLinFactNeighborY="-1026">
        <dgm:presLayoutVars>
          <dgm:bulletEnabled val="1"/>
        </dgm:presLayoutVars>
      </dgm:prSet>
      <dgm:spPr/>
      <dgm:t>
        <a:bodyPr/>
        <a:lstStyle/>
        <a:p>
          <a:endParaRPr lang="en-US"/>
        </a:p>
      </dgm:t>
    </dgm:pt>
  </dgm:ptLst>
  <dgm:cxnLst>
    <dgm:cxn modelId="{748923DC-520D-484C-BF77-AE783A9FC7AD}" type="presOf" srcId="{BDBDA261-0822-41E0-993F-0F7D41F93DBC}" destId="{AB7FFE77-5367-4143-BEF6-264E9FBCEB6B}" srcOrd="0" destOrd="0" presId="urn:microsoft.com/office/officeart/2005/8/layout/process1"/>
    <dgm:cxn modelId="{83C20F27-A048-437B-B27E-DF228568F4EC}" srcId="{5C252093-12B1-4265-A65A-2ACD2371C01A}" destId="{BDBDA261-0822-41E0-993F-0F7D41F93DBC}" srcOrd="1" destOrd="0" parTransId="{8235B905-921E-49B7-BFFD-167F586F0138}" sibTransId="{4662B4B6-696D-4B45-9613-247B829809BC}"/>
    <dgm:cxn modelId="{A5B430D2-1BAF-40A3-A1DB-4437096A1A75}" type="presOf" srcId="{97E96AF9-243A-4A45-B1B4-C682D9742017}" destId="{E73BA35C-78AE-4413-9B6F-DF74837AE194}" srcOrd="0" destOrd="0" presId="urn:microsoft.com/office/officeart/2005/8/layout/process1"/>
    <dgm:cxn modelId="{97703233-3DB1-4F75-A77A-68F6ACF47156}" type="presOf" srcId="{97E96AF9-243A-4A45-B1B4-C682D9742017}" destId="{0BA1BF30-14A8-4626-9DFD-436AC49CD2E7}" srcOrd="1" destOrd="0" presId="urn:microsoft.com/office/officeart/2005/8/layout/process1"/>
    <dgm:cxn modelId="{AF6B8098-ABC3-44B5-B143-A5543F8D61B1}" type="presOf" srcId="{5C252093-12B1-4265-A65A-2ACD2371C01A}" destId="{6F848588-0915-4999-9C70-5914F9AB9FE5}" srcOrd="0" destOrd="0" presId="urn:microsoft.com/office/officeart/2005/8/layout/process1"/>
    <dgm:cxn modelId="{AE4CE41A-5220-4B2F-805D-53CE4D925E2B}" srcId="{5C252093-12B1-4265-A65A-2ACD2371C01A}" destId="{2143E96A-8A0C-4AA2-B6DC-2C2120D0FF1C}" srcOrd="0" destOrd="0" parTransId="{FA48A375-F9AB-4386-9300-3F62210A2756}" sibTransId="{97E96AF9-243A-4A45-B1B4-C682D9742017}"/>
    <dgm:cxn modelId="{0796CFE4-F49F-4185-8BA1-B8FF22DD5505}" type="presOf" srcId="{2143E96A-8A0C-4AA2-B6DC-2C2120D0FF1C}" destId="{122A9EE5-4EEB-432F-BA12-5135E934616B}" srcOrd="0" destOrd="0" presId="urn:microsoft.com/office/officeart/2005/8/layout/process1"/>
    <dgm:cxn modelId="{2FEB182C-726A-4B1E-B341-B411BC6D87AF}" type="presParOf" srcId="{6F848588-0915-4999-9C70-5914F9AB9FE5}" destId="{122A9EE5-4EEB-432F-BA12-5135E934616B}" srcOrd="0" destOrd="0" presId="urn:microsoft.com/office/officeart/2005/8/layout/process1"/>
    <dgm:cxn modelId="{F565263D-6E16-4DAF-B2ED-0913340F5DEE}" type="presParOf" srcId="{6F848588-0915-4999-9C70-5914F9AB9FE5}" destId="{E73BA35C-78AE-4413-9B6F-DF74837AE194}" srcOrd="1" destOrd="0" presId="urn:microsoft.com/office/officeart/2005/8/layout/process1"/>
    <dgm:cxn modelId="{2F2D060A-8DB0-4712-860F-1CCAA3665567}" type="presParOf" srcId="{E73BA35C-78AE-4413-9B6F-DF74837AE194}" destId="{0BA1BF30-14A8-4626-9DFD-436AC49CD2E7}" srcOrd="0" destOrd="0" presId="urn:microsoft.com/office/officeart/2005/8/layout/process1"/>
    <dgm:cxn modelId="{7C1A4226-74E1-4959-BC09-9250583FA205}" type="presParOf" srcId="{6F848588-0915-4999-9C70-5914F9AB9FE5}" destId="{AB7FFE77-5367-4143-BEF6-264E9FBCEB6B}"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F65C2D-A001-40E0-A844-83B62D613E6A}"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MY"/>
        </a:p>
      </dgm:t>
    </dgm:pt>
    <dgm:pt modelId="{3811AE73-2AEA-42AF-80A8-F47DED4B88E1}">
      <dgm:prSet phldrT="[Text]" custT="1">
        <dgm:style>
          <a:lnRef idx="1">
            <a:schemeClr val="accent6"/>
          </a:lnRef>
          <a:fillRef idx="2">
            <a:schemeClr val="accent6"/>
          </a:fillRef>
          <a:effectRef idx="1">
            <a:schemeClr val="accent6"/>
          </a:effectRef>
          <a:fontRef idx="minor">
            <a:schemeClr val="dk1"/>
          </a:fontRef>
        </dgm:style>
      </dgm:prSet>
      <dgm:spPr/>
      <dgm:t>
        <a:bodyPr/>
        <a:lstStyle/>
        <a:p>
          <a:pPr>
            <a:spcAft>
              <a:spcPts val="0"/>
            </a:spcAft>
          </a:pPr>
          <a:r>
            <a:rPr lang="en-US" sz="2400" b="1" i="0" dirty="0" smtClean="0">
              <a:latin typeface="Cambria" pitchFamily="18" charset="0"/>
              <a:cs typeface="Arial" pitchFamily="34" charset="0"/>
            </a:rPr>
            <a:t>IN-HOUSE</a:t>
          </a:r>
        </a:p>
        <a:p>
          <a:pPr>
            <a:spcAft>
              <a:spcPts val="0"/>
            </a:spcAft>
          </a:pPr>
          <a:r>
            <a:rPr lang="en-US" sz="2400" i="0" dirty="0" smtClean="0">
              <a:latin typeface="Cambria" pitchFamily="18" charset="0"/>
              <a:cs typeface="Arial" pitchFamily="34" charset="0"/>
            </a:rPr>
            <a:t>(Internal Trainer)</a:t>
          </a:r>
          <a:endParaRPr lang="en-MY" sz="2400" i="0" dirty="0">
            <a:latin typeface="Cambria" pitchFamily="18" charset="0"/>
            <a:cs typeface="Arial" pitchFamily="34" charset="0"/>
          </a:endParaRPr>
        </a:p>
      </dgm:t>
    </dgm:pt>
    <dgm:pt modelId="{1AE418B0-ACBC-454F-A61E-ECBF86EA409C}" type="parTrans" cxnId="{827B73E7-D8CE-445A-A510-9990FAF531D1}">
      <dgm:prSet/>
      <dgm:spPr/>
      <dgm:t>
        <a:bodyPr/>
        <a:lstStyle/>
        <a:p>
          <a:endParaRPr lang="en-MY"/>
        </a:p>
      </dgm:t>
    </dgm:pt>
    <dgm:pt modelId="{4E6312E1-3900-44C3-BA1F-571211A93180}" type="sibTrans" cxnId="{827B73E7-D8CE-445A-A510-9990FAF531D1}">
      <dgm:prSet/>
      <dgm:spPr/>
      <dgm:t>
        <a:bodyPr/>
        <a:lstStyle/>
        <a:p>
          <a:endParaRPr lang="en-MY"/>
        </a:p>
      </dgm:t>
    </dgm:pt>
    <dgm:pt modelId="{B7E7BA33-4AC5-42C9-B95C-142A2DFACCF9}">
      <dgm:prSet phldrT="[Text]" custT="1"/>
      <dgm:spPr>
        <a:ln>
          <a:solidFill>
            <a:srgbClr val="FF0066">
              <a:alpha val="90000"/>
            </a:srgbClr>
          </a:solidFill>
        </a:ln>
      </dgm:spPr>
      <dgm:t>
        <a:bodyPr/>
        <a:lstStyle/>
        <a:p>
          <a:r>
            <a:rPr lang="en-US" sz="1800" b="1" dirty="0" smtClean="0">
              <a:effectLst/>
              <a:latin typeface="+mj-lt"/>
              <a:cs typeface="Arial" pitchFamily="34" charset="0"/>
            </a:rPr>
            <a:t>Training </a:t>
          </a:r>
          <a:r>
            <a:rPr lang="en-US" sz="1800" b="1" dirty="0" err="1" smtClean="0">
              <a:effectLst/>
              <a:latin typeface="+mj-lt"/>
              <a:cs typeface="Arial" pitchFamily="34" charset="0"/>
            </a:rPr>
            <a:t>programme</a:t>
          </a:r>
          <a:r>
            <a:rPr lang="en-US" sz="1800" b="1" dirty="0" smtClean="0">
              <a:effectLst/>
              <a:latin typeface="+mj-lt"/>
              <a:cs typeface="Arial" pitchFamily="34" charset="0"/>
            </a:rPr>
            <a:t> organised for employees  who work in the same company.</a:t>
          </a:r>
          <a:endParaRPr lang="en-MY" sz="1800" b="1" dirty="0">
            <a:effectLst/>
            <a:latin typeface="+mj-lt"/>
            <a:cs typeface="Arial" pitchFamily="34" charset="0"/>
          </a:endParaRPr>
        </a:p>
      </dgm:t>
    </dgm:pt>
    <dgm:pt modelId="{26FF0E10-47B7-463C-BA57-FA2817BEBFD7}" type="parTrans" cxnId="{EEF58067-0998-4A27-944D-367E21F82547}">
      <dgm:prSet/>
      <dgm:spPr/>
      <dgm:t>
        <a:bodyPr/>
        <a:lstStyle/>
        <a:p>
          <a:endParaRPr lang="en-MY"/>
        </a:p>
      </dgm:t>
    </dgm:pt>
    <dgm:pt modelId="{CB41347E-B460-4097-9E80-2D502D399113}" type="sibTrans" cxnId="{EEF58067-0998-4A27-944D-367E21F82547}">
      <dgm:prSet/>
      <dgm:spPr/>
      <dgm:t>
        <a:bodyPr/>
        <a:lstStyle/>
        <a:p>
          <a:endParaRPr lang="en-MY"/>
        </a:p>
      </dgm:t>
    </dgm:pt>
    <dgm:pt modelId="{ABFB8720-560E-4805-BEE7-C368B9B3D8E3}">
      <dgm:prSet phldrT="[Text]" custT="1">
        <dgm:style>
          <a:lnRef idx="1">
            <a:schemeClr val="accent6"/>
          </a:lnRef>
          <a:fillRef idx="2">
            <a:schemeClr val="accent6"/>
          </a:fillRef>
          <a:effectRef idx="1">
            <a:schemeClr val="accent6"/>
          </a:effectRef>
          <a:fontRef idx="minor">
            <a:schemeClr val="dk1"/>
          </a:fontRef>
        </dgm:style>
      </dgm:prSet>
      <dgm:spPr/>
      <dgm:t>
        <a:bodyPr/>
        <a:lstStyle/>
        <a:p>
          <a:pPr>
            <a:spcAft>
              <a:spcPts val="0"/>
            </a:spcAft>
          </a:pPr>
          <a:r>
            <a:rPr lang="en-US" sz="2400" b="1" i="0" dirty="0" smtClean="0">
              <a:latin typeface="Cambria" pitchFamily="18" charset="0"/>
              <a:cs typeface="Arial" pitchFamily="34" charset="0"/>
            </a:rPr>
            <a:t>IN-HOUSE</a:t>
          </a:r>
        </a:p>
        <a:p>
          <a:pPr>
            <a:spcAft>
              <a:spcPts val="0"/>
            </a:spcAft>
          </a:pPr>
          <a:r>
            <a:rPr lang="en-US" sz="2400" i="0" dirty="0" smtClean="0">
              <a:latin typeface="Cambria" pitchFamily="18" charset="0"/>
              <a:cs typeface="Arial" pitchFamily="34" charset="0"/>
            </a:rPr>
            <a:t>(External Trainer)</a:t>
          </a:r>
          <a:endParaRPr lang="en-MY" sz="2400" i="0" dirty="0">
            <a:latin typeface="Cambria" pitchFamily="18" charset="0"/>
            <a:cs typeface="Arial" pitchFamily="34" charset="0"/>
          </a:endParaRPr>
        </a:p>
      </dgm:t>
    </dgm:pt>
    <dgm:pt modelId="{15D656E0-B562-4931-B35D-3068514581CF}" type="parTrans" cxnId="{AC9DB2E4-2710-4E0E-A3F2-70ADE1DC0435}">
      <dgm:prSet/>
      <dgm:spPr/>
      <dgm:t>
        <a:bodyPr/>
        <a:lstStyle/>
        <a:p>
          <a:endParaRPr lang="en-MY"/>
        </a:p>
      </dgm:t>
    </dgm:pt>
    <dgm:pt modelId="{E31985CD-2BD1-4C68-B616-A7B6A188FF88}" type="sibTrans" cxnId="{AC9DB2E4-2710-4E0E-A3F2-70ADE1DC0435}">
      <dgm:prSet/>
      <dgm:spPr/>
      <dgm:t>
        <a:bodyPr/>
        <a:lstStyle/>
        <a:p>
          <a:endParaRPr lang="en-MY"/>
        </a:p>
      </dgm:t>
    </dgm:pt>
    <dgm:pt modelId="{33653A2A-E09F-4079-BAC3-A6D27A3CAC58}">
      <dgm:prSet phldrT="[Text]" custT="1"/>
      <dgm:spPr>
        <a:ln>
          <a:solidFill>
            <a:srgbClr val="FF0066">
              <a:alpha val="90000"/>
            </a:srgbClr>
          </a:solidFill>
        </a:ln>
      </dgm:spPr>
      <dgm:t>
        <a:bodyPr/>
        <a:lstStyle/>
        <a:p>
          <a:r>
            <a:rPr lang="en-US" sz="1800" b="1" dirty="0" smtClean="0">
              <a:latin typeface="+mn-lt"/>
              <a:cs typeface="Arial" pitchFamily="34" charset="0"/>
            </a:rPr>
            <a:t>Training </a:t>
          </a:r>
          <a:r>
            <a:rPr lang="en-US" sz="1800" b="1" dirty="0" err="1" smtClean="0">
              <a:latin typeface="+mn-lt"/>
              <a:cs typeface="Arial" pitchFamily="34" charset="0"/>
            </a:rPr>
            <a:t>programme</a:t>
          </a:r>
          <a:r>
            <a:rPr lang="en-US" sz="1800" b="1" dirty="0" smtClean="0">
              <a:latin typeface="+mn-lt"/>
              <a:cs typeface="Arial" pitchFamily="34" charset="0"/>
            </a:rPr>
            <a:t>  organised for employees who work in the same company.</a:t>
          </a:r>
          <a:endParaRPr lang="en-MY" sz="1800" b="1" dirty="0">
            <a:latin typeface="+mn-lt"/>
            <a:cs typeface="Arial" pitchFamily="34" charset="0"/>
          </a:endParaRPr>
        </a:p>
      </dgm:t>
    </dgm:pt>
    <dgm:pt modelId="{4AFE640F-6EE1-4F93-8612-A6FBE7EE5A81}" type="parTrans" cxnId="{DA1FA730-9BE1-4C58-B144-06C2125E4829}">
      <dgm:prSet/>
      <dgm:spPr/>
      <dgm:t>
        <a:bodyPr/>
        <a:lstStyle/>
        <a:p>
          <a:endParaRPr lang="en-MY"/>
        </a:p>
      </dgm:t>
    </dgm:pt>
    <dgm:pt modelId="{B6D51995-69CE-4D96-AD31-7A6AB4605D9A}" type="sibTrans" cxnId="{DA1FA730-9BE1-4C58-B144-06C2125E4829}">
      <dgm:prSet/>
      <dgm:spPr/>
      <dgm:t>
        <a:bodyPr/>
        <a:lstStyle/>
        <a:p>
          <a:endParaRPr lang="en-MY"/>
        </a:p>
      </dgm:t>
    </dgm:pt>
    <dgm:pt modelId="{D0DA4C6E-E6FB-44FE-BECB-20E4ED401D27}">
      <dgm:prSet phldrT="[Text]" custT="1">
        <dgm:style>
          <a:lnRef idx="1">
            <a:schemeClr val="accent6"/>
          </a:lnRef>
          <a:fillRef idx="2">
            <a:schemeClr val="accent6"/>
          </a:fillRef>
          <a:effectRef idx="1">
            <a:schemeClr val="accent6"/>
          </a:effectRef>
          <a:fontRef idx="minor">
            <a:schemeClr val="dk1"/>
          </a:fontRef>
        </dgm:style>
      </dgm:prSet>
      <dgm:spPr/>
      <dgm:t>
        <a:bodyPr/>
        <a:lstStyle/>
        <a:p>
          <a:pPr>
            <a:spcAft>
              <a:spcPts val="0"/>
            </a:spcAft>
          </a:pPr>
          <a:r>
            <a:rPr lang="en-US" sz="2400" b="1" i="0" dirty="0" smtClean="0">
              <a:latin typeface="Cambria" pitchFamily="18" charset="0"/>
              <a:cs typeface="Arial" pitchFamily="34" charset="0"/>
            </a:rPr>
            <a:t>IN-HOUSE </a:t>
          </a:r>
        </a:p>
        <a:p>
          <a:pPr>
            <a:spcAft>
              <a:spcPts val="0"/>
            </a:spcAft>
          </a:pPr>
          <a:r>
            <a:rPr lang="en-US" sz="2400" i="0" dirty="0" smtClean="0">
              <a:latin typeface="Cambria" pitchFamily="18" charset="0"/>
              <a:cs typeface="Arial" pitchFamily="34" charset="0"/>
            </a:rPr>
            <a:t>(Overseas Trainer)</a:t>
          </a:r>
          <a:endParaRPr lang="en-MY" sz="2400" i="0" dirty="0">
            <a:latin typeface="Cambria" pitchFamily="18" charset="0"/>
            <a:cs typeface="Arial" pitchFamily="34" charset="0"/>
          </a:endParaRPr>
        </a:p>
      </dgm:t>
    </dgm:pt>
    <dgm:pt modelId="{5804D3EE-86BD-4440-A177-3391B5305CA2}" type="parTrans" cxnId="{8456F69B-62C1-4B05-82C9-EE4CF89AC53C}">
      <dgm:prSet/>
      <dgm:spPr/>
      <dgm:t>
        <a:bodyPr/>
        <a:lstStyle/>
        <a:p>
          <a:endParaRPr lang="en-MY"/>
        </a:p>
      </dgm:t>
    </dgm:pt>
    <dgm:pt modelId="{D948311A-F2A7-4490-9E14-6EDD70C16D28}" type="sibTrans" cxnId="{8456F69B-62C1-4B05-82C9-EE4CF89AC53C}">
      <dgm:prSet/>
      <dgm:spPr/>
      <dgm:t>
        <a:bodyPr/>
        <a:lstStyle/>
        <a:p>
          <a:endParaRPr lang="en-MY"/>
        </a:p>
      </dgm:t>
    </dgm:pt>
    <dgm:pt modelId="{76DC27E1-05AF-433A-971C-35068154C40F}">
      <dgm:prSet phldrT="[Text]" custT="1"/>
      <dgm:spPr>
        <a:ln>
          <a:solidFill>
            <a:srgbClr val="FF0066">
              <a:alpha val="90000"/>
            </a:srgbClr>
          </a:solidFill>
        </a:ln>
      </dgm:spPr>
      <dgm:t>
        <a:bodyPr/>
        <a:lstStyle/>
        <a:p>
          <a:r>
            <a:rPr lang="en-US" sz="1800" b="1" dirty="0" smtClean="0">
              <a:latin typeface="+mj-lt"/>
              <a:cs typeface="Arial" pitchFamily="34" charset="0"/>
            </a:rPr>
            <a:t>Training </a:t>
          </a:r>
          <a:r>
            <a:rPr lang="en-US" sz="1800" b="1" dirty="0" err="1" smtClean="0">
              <a:latin typeface="+mj-lt"/>
              <a:cs typeface="Arial" pitchFamily="34" charset="0"/>
            </a:rPr>
            <a:t>programme</a:t>
          </a:r>
          <a:r>
            <a:rPr lang="en-US" sz="1800" b="1" dirty="0" smtClean="0">
              <a:latin typeface="+mj-lt"/>
              <a:cs typeface="Arial" pitchFamily="34" charset="0"/>
            </a:rPr>
            <a:t> </a:t>
          </a:r>
          <a:r>
            <a:rPr lang="en-US" sz="1800" b="1" dirty="0" err="1" smtClean="0">
              <a:latin typeface="+mj-lt"/>
              <a:cs typeface="Arial" pitchFamily="34" charset="0"/>
            </a:rPr>
            <a:t>organised</a:t>
          </a:r>
          <a:r>
            <a:rPr lang="en-US" sz="1800" b="1" dirty="0" smtClean="0">
              <a:latin typeface="+mj-lt"/>
              <a:cs typeface="Arial" pitchFamily="34" charset="0"/>
            </a:rPr>
            <a:t> for employees who work in the same company.</a:t>
          </a:r>
          <a:endParaRPr lang="en-MY" sz="1800" b="1" dirty="0">
            <a:latin typeface="+mj-lt"/>
            <a:cs typeface="Arial" pitchFamily="34" charset="0"/>
          </a:endParaRPr>
        </a:p>
      </dgm:t>
    </dgm:pt>
    <dgm:pt modelId="{6004A920-4DA6-4FB4-A0A8-4E76B359AED3}" type="parTrans" cxnId="{19A03653-831C-4FE4-B9DA-324E587F2AC1}">
      <dgm:prSet/>
      <dgm:spPr/>
      <dgm:t>
        <a:bodyPr/>
        <a:lstStyle/>
        <a:p>
          <a:endParaRPr lang="en-MY"/>
        </a:p>
      </dgm:t>
    </dgm:pt>
    <dgm:pt modelId="{0797458A-FC5B-4055-A9CB-88EE21AFAC71}" type="sibTrans" cxnId="{19A03653-831C-4FE4-B9DA-324E587F2AC1}">
      <dgm:prSet/>
      <dgm:spPr/>
      <dgm:t>
        <a:bodyPr/>
        <a:lstStyle/>
        <a:p>
          <a:endParaRPr lang="en-MY"/>
        </a:p>
      </dgm:t>
    </dgm:pt>
    <dgm:pt modelId="{60095B59-D29F-459C-8408-EB8E7DD8F4C4}">
      <dgm:prSet custT="1"/>
      <dgm:spPr>
        <a:ln>
          <a:solidFill>
            <a:srgbClr val="FF0066">
              <a:alpha val="90000"/>
            </a:srgbClr>
          </a:solidFill>
        </a:ln>
      </dgm:spPr>
      <dgm:t>
        <a:bodyPr/>
        <a:lstStyle/>
        <a:p>
          <a:r>
            <a:rPr lang="en-US" sz="1800" b="1" dirty="0" smtClean="0">
              <a:effectLst/>
              <a:latin typeface="+mj-lt"/>
              <a:cs typeface="Arial" pitchFamily="34" charset="0"/>
            </a:rPr>
            <a:t>Conducted / facilitated by internal trainer.</a:t>
          </a:r>
          <a:endParaRPr lang="en-GB" sz="1800" b="1" dirty="0">
            <a:effectLst/>
            <a:latin typeface="+mj-lt"/>
            <a:cs typeface="Arial" pitchFamily="34" charset="0"/>
          </a:endParaRPr>
        </a:p>
      </dgm:t>
    </dgm:pt>
    <dgm:pt modelId="{AD42892A-9E9F-48D8-B6AA-D246EAB4BBB4}" type="parTrans" cxnId="{EE8B9B2E-0AF9-49A9-863A-9D49CB87AC3C}">
      <dgm:prSet/>
      <dgm:spPr/>
      <dgm:t>
        <a:bodyPr/>
        <a:lstStyle/>
        <a:p>
          <a:endParaRPr lang="en-MY"/>
        </a:p>
      </dgm:t>
    </dgm:pt>
    <dgm:pt modelId="{E7B0326A-C48D-44BB-83B8-2AC8BEB0FABC}" type="sibTrans" cxnId="{EE8B9B2E-0AF9-49A9-863A-9D49CB87AC3C}">
      <dgm:prSet/>
      <dgm:spPr/>
      <dgm:t>
        <a:bodyPr/>
        <a:lstStyle/>
        <a:p>
          <a:endParaRPr lang="en-MY"/>
        </a:p>
      </dgm:t>
    </dgm:pt>
    <dgm:pt modelId="{E210F7CC-C93B-4CE8-A4BC-8B6432F11584}">
      <dgm:prSet custT="1"/>
      <dgm:spPr>
        <a:ln>
          <a:solidFill>
            <a:srgbClr val="FF0066">
              <a:alpha val="90000"/>
            </a:srgbClr>
          </a:solidFill>
        </a:ln>
      </dgm:spPr>
      <dgm:t>
        <a:bodyPr/>
        <a:lstStyle/>
        <a:p>
          <a:r>
            <a:rPr lang="en-US" sz="1800" b="1" dirty="0" smtClean="0">
              <a:effectLst/>
              <a:latin typeface="+mj-lt"/>
              <a:cs typeface="Arial" pitchFamily="34" charset="0"/>
            </a:rPr>
            <a:t>Minimum participants : 5</a:t>
          </a:r>
          <a:endParaRPr lang="en-GB" sz="1800" b="1" dirty="0">
            <a:effectLst/>
            <a:latin typeface="+mj-lt"/>
            <a:cs typeface="Arial" pitchFamily="34" charset="0"/>
          </a:endParaRPr>
        </a:p>
      </dgm:t>
    </dgm:pt>
    <dgm:pt modelId="{F64B5C65-5AA9-440A-92BC-FA0048237FE1}" type="parTrans" cxnId="{FDC5F737-C1F0-47ED-8FDE-F1DAA0BBA9B6}">
      <dgm:prSet/>
      <dgm:spPr/>
      <dgm:t>
        <a:bodyPr/>
        <a:lstStyle/>
        <a:p>
          <a:endParaRPr lang="en-MY"/>
        </a:p>
      </dgm:t>
    </dgm:pt>
    <dgm:pt modelId="{010F544D-BDD5-4BA3-B9F7-A0AD9424ECF7}" type="sibTrans" cxnId="{FDC5F737-C1F0-47ED-8FDE-F1DAA0BBA9B6}">
      <dgm:prSet/>
      <dgm:spPr/>
      <dgm:t>
        <a:bodyPr/>
        <a:lstStyle/>
        <a:p>
          <a:endParaRPr lang="en-MY"/>
        </a:p>
      </dgm:t>
    </dgm:pt>
    <dgm:pt modelId="{1E42AE50-FEF4-4449-8E3E-D3E4B6D98276}">
      <dgm:prSet custT="1"/>
      <dgm:spPr>
        <a:ln>
          <a:solidFill>
            <a:srgbClr val="FF0066">
              <a:alpha val="90000"/>
            </a:srgbClr>
          </a:solidFill>
        </a:ln>
      </dgm:spPr>
      <dgm:t>
        <a:bodyPr/>
        <a:lstStyle/>
        <a:p>
          <a:r>
            <a:rPr lang="en-US" sz="1800" b="1" dirty="0" smtClean="0">
              <a:effectLst/>
              <a:latin typeface="+mj-lt"/>
              <a:cs typeface="Arial" pitchFamily="34" charset="0"/>
            </a:rPr>
            <a:t>Maximum participants : 25 - 40</a:t>
          </a:r>
          <a:endParaRPr lang="en-GB" sz="1800" b="1" dirty="0">
            <a:effectLst/>
            <a:latin typeface="+mj-lt"/>
            <a:cs typeface="Arial" pitchFamily="34" charset="0"/>
          </a:endParaRPr>
        </a:p>
      </dgm:t>
    </dgm:pt>
    <dgm:pt modelId="{11580EE5-8CA4-4327-8D3B-50CED04D6168}" type="parTrans" cxnId="{07191FBD-7AC6-4741-8FC3-99F91ACC8ED6}">
      <dgm:prSet/>
      <dgm:spPr/>
      <dgm:t>
        <a:bodyPr/>
        <a:lstStyle/>
        <a:p>
          <a:endParaRPr lang="en-MY"/>
        </a:p>
      </dgm:t>
    </dgm:pt>
    <dgm:pt modelId="{4BC9D6B4-370A-4E8D-9CDD-7CA564AFE640}" type="sibTrans" cxnId="{07191FBD-7AC6-4741-8FC3-99F91ACC8ED6}">
      <dgm:prSet/>
      <dgm:spPr/>
      <dgm:t>
        <a:bodyPr/>
        <a:lstStyle/>
        <a:p>
          <a:endParaRPr lang="en-MY"/>
        </a:p>
      </dgm:t>
    </dgm:pt>
    <dgm:pt modelId="{026F9DA2-3C17-449D-9441-CF920C686892}">
      <dgm:prSet custT="1"/>
      <dgm:spPr>
        <a:ln>
          <a:solidFill>
            <a:srgbClr val="FF0066">
              <a:alpha val="90000"/>
            </a:srgbClr>
          </a:solidFill>
        </a:ln>
      </dgm:spPr>
      <dgm:t>
        <a:bodyPr/>
        <a:lstStyle/>
        <a:p>
          <a:r>
            <a:rPr lang="en-US" sz="1800" b="1" dirty="0" smtClean="0">
              <a:latin typeface="+mn-lt"/>
              <a:cs typeface="Arial" pitchFamily="34" charset="0"/>
            </a:rPr>
            <a:t>Conducted /facilitated by PSMB’s registered training provider or individual or government agencies or association/non-profit organisation</a:t>
          </a:r>
          <a:endParaRPr lang="en-GB" sz="1800" b="1" dirty="0">
            <a:latin typeface="+mn-lt"/>
            <a:cs typeface="Arial" pitchFamily="34" charset="0"/>
          </a:endParaRPr>
        </a:p>
      </dgm:t>
    </dgm:pt>
    <dgm:pt modelId="{4A24C178-1AE3-4FF8-B55E-028F9C27B8DF}" type="parTrans" cxnId="{1530FAA1-3103-4301-B8AB-1C3B9E310984}">
      <dgm:prSet/>
      <dgm:spPr/>
      <dgm:t>
        <a:bodyPr/>
        <a:lstStyle/>
        <a:p>
          <a:endParaRPr lang="en-MY"/>
        </a:p>
      </dgm:t>
    </dgm:pt>
    <dgm:pt modelId="{BA2FE679-9474-451E-A067-FF220BDAF36B}" type="sibTrans" cxnId="{1530FAA1-3103-4301-B8AB-1C3B9E310984}">
      <dgm:prSet/>
      <dgm:spPr/>
      <dgm:t>
        <a:bodyPr/>
        <a:lstStyle/>
        <a:p>
          <a:endParaRPr lang="en-MY"/>
        </a:p>
      </dgm:t>
    </dgm:pt>
    <dgm:pt modelId="{9F6ED816-316F-4D79-8333-4676123AC2EC}">
      <dgm:prSet custT="1"/>
      <dgm:spPr>
        <a:ln>
          <a:solidFill>
            <a:srgbClr val="FF0066">
              <a:alpha val="90000"/>
            </a:srgbClr>
          </a:solidFill>
        </a:ln>
      </dgm:spPr>
      <dgm:t>
        <a:bodyPr/>
        <a:lstStyle/>
        <a:p>
          <a:r>
            <a:rPr lang="en-US" sz="1800" b="1" dirty="0" smtClean="0">
              <a:latin typeface="+mn-lt"/>
              <a:cs typeface="Arial" pitchFamily="34" charset="0"/>
            </a:rPr>
            <a:t>Minimum participants : 5</a:t>
          </a:r>
          <a:endParaRPr lang="en-GB" sz="1800" b="1" dirty="0">
            <a:latin typeface="+mn-lt"/>
            <a:cs typeface="Arial" pitchFamily="34" charset="0"/>
          </a:endParaRPr>
        </a:p>
      </dgm:t>
    </dgm:pt>
    <dgm:pt modelId="{51E2E267-E368-4980-BFB1-6A631B33904C}" type="parTrans" cxnId="{EB5035DA-0367-4325-B9B1-792522D31158}">
      <dgm:prSet/>
      <dgm:spPr/>
      <dgm:t>
        <a:bodyPr/>
        <a:lstStyle/>
        <a:p>
          <a:endParaRPr lang="en-MY"/>
        </a:p>
      </dgm:t>
    </dgm:pt>
    <dgm:pt modelId="{DD81F408-119C-432D-AA73-0E4A3B2D6DF5}" type="sibTrans" cxnId="{EB5035DA-0367-4325-B9B1-792522D31158}">
      <dgm:prSet/>
      <dgm:spPr/>
      <dgm:t>
        <a:bodyPr/>
        <a:lstStyle/>
        <a:p>
          <a:endParaRPr lang="en-MY"/>
        </a:p>
      </dgm:t>
    </dgm:pt>
    <dgm:pt modelId="{24B39280-22E1-4343-9053-CC07FD02802C}">
      <dgm:prSet custT="1"/>
      <dgm:spPr>
        <a:ln>
          <a:solidFill>
            <a:srgbClr val="FF0066">
              <a:alpha val="90000"/>
            </a:srgbClr>
          </a:solidFill>
        </a:ln>
      </dgm:spPr>
      <dgm:t>
        <a:bodyPr/>
        <a:lstStyle/>
        <a:p>
          <a:r>
            <a:rPr lang="en-US" sz="1800" b="1" dirty="0" smtClean="0">
              <a:latin typeface="+mn-lt"/>
              <a:cs typeface="Arial" pitchFamily="34" charset="0"/>
            </a:rPr>
            <a:t>Maximum participants : 25 - 40</a:t>
          </a:r>
          <a:endParaRPr lang="en-GB" sz="1800" b="1" dirty="0">
            <a:latin typeface="+mn-lt"/>
            <a:cs typeface="Arial" pitchFamily="34" charset="0"/>
          </a:endParaRPr>
        </a:p>
      </dgm:t>
    </dgm:pt>
    <dgm:pt modelId="{1AC72C70-32D8-49CE-B1DB-2F48266DB4FA}" type="parTrans" cxnId="{A99FDA78-567D-4D34-927F-78DE631A01D1}">
      <dgm:prSet/>
      <dgm:spPr/>
      <dgm:t>
        <a:bodyPr/>
        <a:lstStyle/>
        <a:p>
          <a:endParaRPr lang="en-MY"/>
        </a:p>
      </dgm:t>
    </dgm:pt>
    <dgm:pt modelId="{5F1369A0-A213-4330-9138-2542E5B4395F}" type="sibTrans" cxnId="{A99FDA78-567D-4D34-927F-78DE631A01D1}">
      <dgm:prSet/>
      <dgm:spPr/>
      <dgm:t>
        <a:bodyPr/>
        <a:lstStyle/>
        <a:p>
          <a:endParaRPr lang="en-MY"/>
        </a:p>
      </dgm:t>
    </dgm:pt>
    <dgm:pt modelId="{53EE3FF0-DA67-41AC-81BB-1C2AD34185FD}">
      <dgm:prSet custT="1"/>
      <dgm:spPr>
        <a:ln>
          <a:solidFill>
            <a:srgbClr val="FF0066">
              <a:alpha val="90000"/>
            </a:srgbClr>
          </a:solidFill>
        </a:ln>
      </dgm:spPr>
      <dgm:t>
        <a:bodyPr/>
        <a:lstStyle/>
        <a:p>
          <a:r>
            <a:rPr lang="en-US" sz="1800" b="1" dirty="0" smtClean="0">
              <a:latin typeface="+mj-lt"/>
              <a:cs typeface="Arial" pitchFamily="34" charset="0"/>
            </a:rPr>
            <a:t>Conducted / facilitated by overseas trainer.</a:t>
          </a:r>
          <a:endParaRPr lang="en-GB" sz="1800" b="1" dirty="0">
            <a:latin typeface="+mj-lt"/>
            <a:cs typeface="Arial" pitchFamily="34" charset="0"/>
          </a:endParaRPr>
        </a:p>
      </dgm:t>
    </dgm:pt>
    <dgm:pt modelId="{87D90E01-78B0-454E-97FB-E56C78B7CEBB}" type="parTrans" cxnId="{253CD7DE-E062-44F0-BAD5-6C73CDA091F1}">
      <dgm:prSet/>
      <dgm:spPr/>
      <dgm:t>
        <a:bodyPr/>
        <a:lstStyle/>
        <a:p>
          <a:endParaRPr lang="en-MY"/>
        </a:p>
      </dgm:t>
    </dgm:pt>
    <dgm:pt modelId="{9613ECFA-C891-4552-B74D-7046D015BDE9}" type="sibTrans" cxnId="{253CD7DE-E062-44F0-BAD5-6C73CDA091F1}">
      <dgm:prSet/>
      <dgm:spPr/>
      <dgm:t>
        <a:bodyPr/>
        <a:lstStyle/>
        <a:p>
          <a:endParaRPr lang="en-MY"/>
        </a:p>
      </dgm:t>
    </dgm:pt>
    <dgm:pt modelId="{24FF1116-597A-40EE-B356-532B743EA844}">
      <dgm:prSet custT="1"/>
      <dgm:spPr>
        <a:ln>
          <a:solidFill>
            <a:srgbClr val="FF0066">
              <a:alpha val="90000"/>
            </a:srgbClr>
          </a:solidFill>
        </a:ln>
      </dgm:spPr>
      <dgm:t>
        <a:bodyPr/>
        <a:lstStyle/>
        <a:p>
          <a:r>
            <a:rPr lang="en-US" sz="1800" b="1" dirty="0" smtClean="0">
              <a:latin typeface="+mj-lt"/>
              <a:cs typeface="Arial" pitchFamily="34" charset="0"/>
            </a:rPr>
            <a:t>Minimum participants : 5</a:t>
          </a:r>
          <a:endParaRPr lang="en-GB" sz="1800" b="1" dirty="0">
            <a:latin typeface="+mj-lt"/>
            <a:cs typeface="Arial" pitchFamily="34" charset="0"/>
          </a:endParaRPr>
        </a:p>
      </dgm:t>
    </dgm:pt>
    <dgm:pt modelId="{79B3377C-A77D-41B2-B036-1092848390BD}" type="parTrans" cxnId="{8FBDE498-A55D-4C4A-A42E-A07A5FE62C72}">
      <dgm:prSet/>
      <dgm:spPr/>
      <dgm:t>
        <a:bodyPr/>
        <a:lstStyle/>
        <a:p>
          <a:endParaRPr lang="en-MY"/>
        </a:p>
      </dgm:t>
    </dgm:pt>
    <dgm:pt modelId="{D5BD3093-BE6E-4193-AA4B-CA10C980A892}" type="sibTrans" cxnId="{8FBDE498-A55D-4C4A-A42E-A07A5FE62C72}">
      <dgm:prSet/>
      <dgm:spPr/>
      <dgm:t>
        <a:bodyPr/>
        <a:lstStyle/>
        <a:p>
          <a:endParaRPr lang="en-MY"/>
        </a:p>
      </dgm:t>
    </dgm:pt>
    <dgm:pt modelId="{9170A807-D7C4-486F-99E7-88BB6322DD19}">
      <dgm:prSet custT="1"/>
      <dgm:spPr>
        <a:ln>
          <a:solidFill>
            <a:srgbClr val="FF0066">
              <a:alpha val="90000"/>
            </a:srgbClr>
          </a:solidFill>
        </a:ln>
      </dgm:spPr>
      <dgm:t>
        <a:bodyPr/>
        <a:lstStyle/>
        <a:p>
          <a:r>
            <a:rPr lang="en-US" sz="1800" b="1" dirty="0" smtClean="0">
              <a:latin typeface="+mj-lt"/>
              <a:cs typeface="Arial" pitchFamily="34" charset="0"/>
            </a:rPr>
            <a:t>Maximum participants : 25 - 35</a:t>
          </a:r>
          <a:endParaRPr lang="en-GB" sz="1800" b="1" dirty="0">
            <a:latin typeface="+mj-lt"/>
            <a:cs typeface="Arial" pitchFamily="34" charset="0"/>
          </a:endParaRPr>
        </a:p>
      </dgm:t>
    </dgm:pt>
    <dgm:pt modelId="{BC39BBCB-235C-4071-96A1-ABC033F8982F}" type="parTrans" cxnId="{1ED10512-AF82-4166-882C-F8E3D732D497}">
      <dgm:prSet/>
      <dgm:spPr/>
      <dgm:t>
        <a:bodyPr/>
        <a:lstStyle/>
        <a:p>
          <a:endParaRPr lang="en-MY"/>
        </a:p>
      </dgm:t>
    </dgm:pt>
    <dgm:pt modelId="{7EDDBBAA-79D2-49CE-A88C-CC38B4CF42C5}" type="sibTrans" cxnId="{1ED10512-AF82-4166-882C-F8E3D732D497}">
      <dgm:prSet/>
      <dgm:spPr/>
      <dgm:t>
        <a:bodyPr/>
        <a:lstStyle/>
        <a:p>
          <a:endParaRPr lang="en-MY"/>
        </a:p>
      </dgm:t>
    </dgm:pt>
    <dgm:pt modelId="{02EE4A10-6DEB-48A7-99EB-1865B82296C3}" type="pres">
      <dgm:prSet presAssocID="{B3F65C2D-A001-40E0-A844-83B62D613E6A}" presName="Name0" presStyleCnt="0">
        <dgm:presLayoutVars>
          <dgm:dir/>
          <dgm:animLvl val="lvl"/>
          <dgm:resizeHandles val="exact"/>
        </dgm:presLayoutVars>
      </dgm:prSet>
      <dgm:spPr/>
      <dgm:t>
        <a:bodyPr/>
        <a:lstStyle/>
        <a:p>
          <a:endParaRPr lang="en-MY"/>
        </a:p>
      </dgm:t>
    </dgm:pt>
    <dgm:pt modelId="{2747CA4A-6291-4EB0-A1E7-F18B734A3CE3}" type="pres">
      <dgm:prSet presAssocID="{3811AE73-2AEA-42AF-80A8-F47DED4B88E1}" presName="linNode" presStyleCnt="0"/>
      <dgm:spPr/>
      <dgm:t>
        <a:bodyPr/>
        <a:lstStyle/>
        <a:p>
          <a:endParaRPr lang="en-US"/>
        </a:p>
      </dgm:t>
    </dgm:pt>
    <dgm:pt modelId="{4F7808E7-2F44-4EBC-938E-C64E7F3E4D78}" type="pres">
      <dgm:prSet presAssocID="{3811AE73-2AEA-42AF-80A8-F47DED4B88E1}" presName="parentText" presStyleLbl="node1" presStyleIdx="0" presStyleCnt="3" custScaleY="73087" custLinFactNeighborX="77" custLinFactNeighborY="-10991">
        <dgm:presLayoutVars>
          <dgm:chMax val="1"/>
          <dgm:bulletEnabled val="1"/>
        </dgm:presLayoutVars>
      </dgm:prSet>
      <dgm:spPr/>
      <dgm:t>
        <a:bodyPr/>
        <a:lstStyle/>
        <a:p>
          <a:endParaRPr lang="en-MY"/>
        </a:p>
      </dgm:t>
    </dgm:pt>
    <dgm:pt modelId="{EB534FF7-992E-4930-A5BE-B31C0C1E14B6}" type="pres">
      <dgm:prSet presAssocID="{3811AE73-2AEA-42AF-80A8-F47DED4B88E1}" presName="descendantText" presStyleLbl="alignAccFollowNode1" presStyleIdx="0" presStyleCnt="3" custScaleY="68255">
        <dgm:presLayoutVars>
          <dgm:bulletEnabled val="1"/>
        </dgm:presLayoutVars>
      </dgm:prSet>
      <dgm:spPr>
        <a:prstGeom prst="flowChartAlternateProcess">
          <a:avLst/>
        </a:prstGeom>
      </dgm:spPr>
      <dgm:t>
        <a:bodyPr/>
        <a:lstStyle/>
        <a:p>
          <a:endParaRPr lang="en-MY"/>
        </a:p>
      </dgm:t>
    </dgm:pt>
    <dgm:pt modelId="{67FC90F8-EE07-428A-B760-5A421FB9671E}" type="pres">
      <dgm:prSet presAssocID="{4E6312E1-3900-44C3-BA1F-571211A93180}" presName="sp" presStyleCnt="0"/>
      <dgm:spPr/>
      <dgm:t>
        <a:bodyPr/>
        <a:lstStyle/>
        <a:p>
          <a:endParaRPr lang="en-US"/>
        </a:p>
      </dgm:t>
    </dgm:pt>
    <dgm:pt modelId="{13D48632-819D-4A32-9059-55064706EB12}" type="pres">
      <dgm:prSet presAssocID="{ABFB8720-560E-4805-BEE7-C368B9B3D8E3}" presName="linNode" presStyleCnt="0"/>
      <dgm:spPr/>
      <dgm:t>
        <a:bodyPr/>
        <a:lstStyle/>
        <a:p>
          <a:endParaRPr lang="en-US"/>
        </a:p>
      </dgm:t>
    </dgm:pt>
    <dgm:pt modelId="{35AC39CA-6ACD-4678-80C7-1287B6C966A4}" type="pres">
      <dgm:prSet presAssocID="{ABFB8720-560E-4805-BEE7-C368B9B3D8E3}" presName="parentText" presStyleLbl="node1" presStyleIdx="1" presStyleCnt="3" custScaleY="76221">
        <dgm:presLayoutVars>
          <dgm:chMax val="1"/>
          <dgm:bulletEnabled val="1"/>
        </dgm:presLayoutVars>
      </dgm:prSet>
      <dgm:spPr/>
      <dgm:t>
        <a:bodyPr/>
        <a:lstStyle/>
        <a:p>
          <a:endParaRPr lang="en-MY"/>
        </a:p>
      </dgm:t>
    </dgm:pt>
    <dgm:pt modelId="{43DF22D7-A131-4E52-BBF5-BB86185B1DF8}" type="pres">
      <dgm:prSet presAssocID="{ABFB8720-560E-4805-BEE7-C368B9B3D8E3}" presName="descendantText" presStyleLbl="alignAccFollowNode1" presStyleIdx="1" presStyleCnt="3" custScaleY="110823">
        <dgm:presLayoutVars>
          <dgm:bulletEnabled val="1"/>
        </dgm:presLayoutVars>
      </dgm:prSet>
      <dgm:spPr>
        <a:prstGeom prst="flowChartAlternateProcess">
          <a:avLst/>
        </a:prstGeom>
      </dgm:spPr>
      <dgm:t>
        <a:bodyPr/>
        <a:lstStyle/>
        <a:p>
          <a:endParaRPr lang="en-MY"/>
        </a:p>
      </dgm:t>
    </dgm:pt>
    <dgm:pt modelId="{46DEAD69-5ACA-4E6F-89F1-579FCA9C2A26}" type="pres">
      <dgm:prSet presAssocID="{E31985CD-2BD1-4C68-B616-A7B6A188FF88}" presName="sp" presStyleCnt="0"/>
      <dgm:spPr/>
      <dgm:t>
        <a:bodyPr/>
        <a:lstStyle/>
        <a:p>
          <a:endParaRPr lang="en-US"/>
        </a:p>
      </dgm:t>
    </dgm:pt>
    <dgm:pt modelId="{9D571DBB-FAED-468D-BEAB-C1B4A741D4F9}" type="pres">
      <dgm:prSet presAssocID="{D0DA4C6E-E6FB-44FE-BECB-20E4ED401D27}" presName="linNode" presStyleCnt="0"/>
      <dgm:spPr/>
      <dgm:t>
        <a:bodyPr/>
        <a:lstStyle/>
        <a:p>
          <a:endParaRPr lang="en-US"/>
        </a:p>
      </dgm:t>
    </dgm:pt>
    <dgm:pt modelId="{25D0D12B-F34D-4275-8840-9130CBB95A56}" type="pres">
      <dgm:prSet presAssocID="{D0DA4C6E-E6FB-44FE-BECB-20E4ED401D27}" presName="parentText" presStyleLbl="node1" presStyleIdx="2" presStyleCnt="3" custScaleY="69059">
        <dgm:presLayoutVars>
          <dgm:chMax val="1"/>
          <dgm:bulletEnabled val="1"/>
        </dgm:presLayoutVars>
      </dgm:prSet>
      <dgm:spPr/>
      <dgm:t>
        <a:bodyPr/>
        <a:lstStyle/>
        <a:p>
          <a:endParaRPr lang="en-MY"/>
        </a:p>
      </dgm:t>
    </dgm:pt>
    <dgm:pt modelId="{0FB5250B-A4F9-4366-BE48-32DDCDD08606}" type="pres">
      <dgm:prSet presAssocID="{D0DA4C6E-E6FB-44FE-BECB-20E4ED401D27}" presName="descendantText" presStyleLbl="alignAccFollowNode1" presStyleIdx="2" presStyleCnt="3" custScaleY="76954">
        <dgm:presLayoutVars>
          <dgm:bulletEnabled val="1"/>
        </dgm:presLayoutVars>
      </dgm:prSet>
      <dgm:spPr>
        <a:prstGeom prst="flowChartAlternateProcess">
          <a:avLst/>
        </a:prstGeom>
      </dgm:spPr>
      <dgm:t>
        <a:bodyPr/>
        <a:lstStyle/>
        <a:p>
          <a:endParaRPr lang="en-MY"/>
        </a:p>
      </dgm:t>
    </dgm:pt>
  </dgm:ptLst>
  <dgm:cxnLst>
    <dgm:cxn modelId="{B6519BCE-BE9B-4626-81DF-432613C99F9F}" type="presOf" srcId="{33653A2A-E09F-4079-BAC3-A6D27A3CAC58}" destId="{43DF22D7-A131-4E52-BBF5-BB86185B1DF8}" srcOrd="0" destOrd="0" presId="urn:microsoft.com/office/officeart/2005/8/layout/vList5"/>
    <dgm:cxn modelId="{EB5035DA-0367-4325-B9B1-792522D31158}" srcId="{ABFB8720-560E-4805-BEE7-C368B9B3D8E3}" destId="{9F6ED816-316F-4D79-8333-4676123AC2EC}" srcOrd="2" destOrd="0" parTransId="{51E2E267-E368-4980-BFB1-6A631B33904C}" sibTransId="{DD81F408-119C-432D-AA73-0E4A3B2D6DF5}"/>
    <dgm:cxn modelId="{EEF58067-0998-4A27-944D-367E21F82547}" srcId="{3811AE73-2AEA-42AF-80A8-F47DED4B88E1}" destId="{B7E7BA33-4AC5-42C9-B95C-142A2DFACCF9}" srcOrd="0" destOrd="0" parTransId="{26FF0E10-47B7-463C-BA57-FA2817BEBFD7}" sibTransId="{CB41347E-B460-4097-9E80-2D502D399113}"/>
    <dgm:cxn modelId="{19A03653-831C-4FE4-B9DA-324E587F2AC1}" srcId="{D0DA4C6E-E6FB-44FE-BECB-20E4ED401D27}" destId="{76DC27E1-05AF-433A-971C-35068154C40F}" srcOrd="0" destOrd="0" parTransId="{6004A920-4DA6-4FB4-A0A8-4E76B359AED3}" sibTransId="{0797458A-FC5B-4055-A9CB-88EE21AFAC71}"/>
    <dgm:cxn modelId="{8FBDE498-A55D-4C4A-A42E-A07A5FE62C72}" srcId="{D0DA4C6E-E6FB-44FE-BECB-20E4ED401D27}" destId="{24FF1116-597A-40EE-B356-532B743EA844}" srcOrd="2" destOrd="0" parTransId="{79B3377C-A77D-41B2-B036-1092848390BD}" sibTransId="{D5BD3093-BE6E-4193-AA4B-CA10C980A892}"/>
    <dgm:cxn modelId="{0BB484C4-403F-4297-896B-ACBE49EA3C6E}" type="presOf" srcId="{9F6ED816-316F-4D79-8333-4676123AC2EC}" destId="{43DF22D7-A131-4E52-BBF5-BB86185B1DF8}" srcOrd="0" destOrd="2" presId="urn:microsoft.com/office/officeart/2005/8/layout/vList5"/>
    <dgm:cxn modelId="{1530FAA1-3103-4301-B8AB-1C3B9E310984}" srcId="{ABFB8720-560E-4805-BEE7-C368B9B3D8E3}" destId="{026F9DA2-3C17-449D-9441-CF920C686892}" srcOrd="1" destOrd="0" parTransId="{4A24C178-1AE3-4FF8-B55E-028F9C27B8DF}" sibTransId="{BA2FE679-9474-451E-A067-FF220BDAF36B}"/>
    <dgm:cxn modelId="{A7E88046-DCE4-4EF9-8FE0-D4E260CFECE5}" type="presOf" srcId="{ABFB8720-560E-4805-BEE7-C368B9B3D8E3}" destId="{35AC39CA-6ACD-4678-80C7-1287B6C966A4}" srcOrd="0" destOrd="0" presId="urn:microsoft.com/office/officeart/2005/8/layout/vList5"/>
    <dgm:cxn modelId="{1E38B219-D4E7-4FCB-9602-B522AFE5DD64}" type="presOf" srcId="{53EE3FF0-DA67-41AC-81BB-1C2AD34185FD}" destId="{0FB5250B-A4F9-4366-BE48-32DDCDD08606}" srcOrd="0" destOrd="1" presId="urn:microsoft.com/office/officeart/2005/8/layout/vList5"/>
    <dgm:cxn modelId="{AC9DB2E4-2710-4E0E-A3F2-70ADE1DC0435}" srcId="{B3F65C2D-A001-40E0-A844-83B62D613E6A}" destId="{ABFB8720-560E-4805-BEE7-C368B9B3D8E3}" srcOrd="1" destOrd="0" parTransId="{15D656E0-B562-4931-B35D-3068514581CF}" sibTransId="{E31985CD-2BD1-4C68-B616-A7B6A188FF88}"/>
    <dgm:cxn modelId="{782FF05A-C1C9-4561-8546-B2BE380C693E}" type="presOf" srcId="{60095B59-D29F-459C-8408-EB8E7DD8F4C4}" destId="{EB534FF7-992E-4930-A5BE-B31C0C1E14B6}" srcOrd="0" destOrd="1" presId="urn:microsoft.com/office/officeart/2005/8/layout/vList5"/>
    <dgm:cxn modelId="{21D18F00-60E7-4B38-81FA-745FAA8DB2DA}" type="presOf" srcId="{24FF1116-597A-40EE-B356-532B743EA844}" destId="{0FB5250B-A4F9-4366-BE48-32DDCDD08606}" srcOrd="0" destOrd="2" presId="urn:microsoft.com/office/officeart/2005/8/layout/vList5"/>
    <dgm:cxn modelId="{FDC5F737-C1F0-47ED-8FDE-F1DAA0BBA9B6}" srcId="{3811AE73-2AEA-42AF-80A8-F47DED4B88E1}" destId="{E210F7CC-C93B-4CE8-A4BC-8B6432F11584}" srcOrd="2" destOrd="0" parTransId="{F64B5C65-5AA9-440A-92BC-FA0048237FE1}" sibTransId="{010F544D-BDD5-4BA3-B9F7-A0AD9424ECF7}"/>
    <dgm:cxn modelId="{07191FBD-7AC6-4741-8FC3-99F91ACC8ED6}" srcId="{3811AE73-2AEA-42AF-80A8-F47DED4B88E1}" destId="{1E42AE50-FEF4-4449-8E3E-D3E4B6D98276}" srcOrd="3" destOrd="0" parTransId="{11580EE5-8CA4-4327-8D3B-50CED04D6168}" sibTransId="{4BC9D6B4-370A-4E8D-9CDD-7CA564AFE640}"/>
    <dgm:cxn modelId="{4BE23DCA-9F5A-42AD-8AED-0E892691E953}" type="presOf" srcId="{76DC27E1-05AF-433A-971C-35068154C40F}" destId="{0FB5250B-A4F9-4366-BE48-32DDCDD08606}" srcOrd="0" destOrd="0" presId="urn:microsoft.com/office/officeart/2005/8/layout/vList5"/>
    <dgm:cxn modelId="{1ED10512-AF82-4166-882C-F8E3D732D497}" srcId="{D0DA4C6E-E6FB-44FE-BECB-20E4ED401D27}" destId="{9170A807-D7C4-486F-99E7-88BB6322DD19}" srcOrd="3" destOrd="0" parTransId="{BC39BBCB-235C-4071-96A1-ABC033F8982F}" sibTransId="{7EDDBBAA-79D2-49CE-A88C-CC38B4CF42C5}"/>
    <dgm:cxn modelId="{EE8B9B2E-0AF9-49A9-863A-9D49CB87AC3C}" srcId="{3811AE73-2AEA-42AF-80A8-F47DED4B88E1}" destId="{60095B59-D29F-459C-8408-EB8E7DD8F4C4}" srcOrd="1" destOrd="0" parTransId="{AD42892A-9E9F-48D8-B6AA-D246EAB4BBB4}" sibTransId="{E7B0326A-C48D-44BB-83B8-2AC8BEB0FABC}"/>
    <dgm:cxn modelId="{C699FB8A-546D-4E05-9A3A-75F66DC69C47}" type="presOf" srcId="{24B39280-22E1-4343-9053-CC07FD02802C}" destId="{43DF22D7-A131-4E52-BBF5-BB86185B1DF8}" srcOrd="0" destOrd="3" presId="urn:microsoft.com/office/officeart/2005/8/layout/vList5"/>
    <dgm:cxn modelId="{DA1FA730-9BE1-4C58-B144-06C2125E4829}" srcId="{ABFB8720-560E-4805-BEE7-C368B9B3D8E3}" destId="{33653A2A-E09F-4079-BAC3-A6D27A3CAC58}" srcOrd="0" destOrd="0" parTransId="{4AFE640F-6EE1-4F93-8612-A6FBE7EE5A81}" sibTransId="{B6D51995-69CE-4D96-AD31-7A6AB4605D9A}"/>
    <dgm:cxn modelId="{E1561790-7DB9-4D3B-97A7-965C3B120236}" type="presOf" srcId="{E210F7CC-C93B-4CE8-A4BC-8B6432F11584}" destId="{EB534FF7-992E-4930-A5BE-B31C0C1E14B6}" srcOrd="0" destOrd="2" presId="urn:microsoft.com/office/officeart/2005/8/layout/vList5"/>
    <dgm:cxn modelId="{253CD7DE-E062-44F0-BAD5-6C73CDA091F1}" srcId="{D0DA4C6E-E6FB-44FE-BECB-20E4ED401D27}" destId="{53EE3FF0-DA67-41AC-81BB-1C2AD34185FD}" srcOrd="1" destOrd="0" parTransId="{87D90E01-78B0-454E-97FB-E56C78B7CEBB}" sibTransId="{9613ECFA-C891-4552-B74D-7046D015BDE9}"/>
    <dgm:cxn modelId="{2AD5128F-F4F6-47F9-B275-05A8A7E7A92E}" type="presOf" srcId="{1E42AE50-FEF4-4449-8E3E-D3E4B6D98276}" destId="{EB534FF7-992E-4930-A5BE-B31C0C1E14B6}" srcOrd="0" destOrd="3" presId="urn:microsoft.com/office/officeart/2005/8/layout/vList5"/>
    <dgm:cxn modelId="{9FDE5271-D0BC-4D24-B0E8-CBDD084C30B3}" type="presOf" srcId="{B7E7BA33-4AC5-42C9-B95C-142A2DFACCF9}" destId="{EB534FF7-992E-4930-A5BE-B31C0C1E14B6}" srcOrd="0" destOrd="0" presId="urn:microsoft.com/office/officeart/2005/8/layout/vList5"/>
    <dgm:cxn modelId="{9497BDF2-20CC-4F9F-AEF2-92D2FA37A64D}" type="presOf" srcId="{D0DA4C6E-E6FB-44FE-BECB-20E4ED401D27}" destId="{25D0D12B-F34D-4275-8840-9130CBB95A56}" srcOrd="0" destOrd="0" presId="urn:microsoft.com/office/officeart/2005/8/layout/vList5"/>
    <dgm:cxn modelId="{A420AE6E-6C56-400C-911C-127568473DAD}" type="presOf" srcId="{3811AE73-2AEA-42AF-80A8-F47DED4B88E1}" destId="{4F7808E7-2F44-4EBC-938E-C64E7F3E4D78}" srcOrd="0" destOrd="0" presId="urn:microsoft.com/office/officeart/2005/8/layout/vList5"/>
    <dgm:cxn modelId="{A99FDA78-567D-4D34-927F-78DE631A01D1}" srcId="{ABFB8720-560E-4805-BEE7-C368B9B3D8E3}" destId="{24B39280-22E1-4343-9053-CC07FD02802C}" srcOrd="3" destOrd="0" parTransId="{1AC72C70-32D8-49CE-B1DB-2F48266DB4FA}" sibTransId="{5F1369A0-A213-4330-9138-2542E5B4395F}"/>
    <dgm:cxn modelId="{827B73E7-D8CE-445A-A510-9990FAF531D1}" srcId="{B3F65C2D-A001-40E0-A844-83B62D613E6A}" destId="{3811AE73-2AEA-42AF-80A8-F47DED4B88E1}" srcOrd="0" destOrd="0" parTransId="{1AE418B0-ACBC-454F-A61E-ECBF86EA409C}" sibTransId="{4E6312E1-3900-44C3-BA1F-571211A93180}"/>
    <dgm:cxn modelId="{1EB72A60-3196-4E50-96F9-BF763C11F428}" type="presOf" srcId="{9170A807-D7C4-486F-99E7-88BB6322DD19}" destId="{0FB5250B-A4F9-4366-BE48-32DDCDD08606}" srcOrd="0" destOrd="3" presId="urn:microsoft.com/office/officeart/2005/8/layout/vList5"/>
    <dgm:cxn modelId="{A8030E4C-0099-4B14-AD64-BB064BFC063C}" type="presOf" srcId="{026F9DA2-3C17-449D-9441-CF920C686892}" destId="{43DF22D7-A131-4E52-BBF5-BB86185B1DF8}" srcOrd="0" destOrd="1" presId="urn:microsoft.com/office/officeart/2005/8/layout/vList5"/>
    <dgm:cxn modelId="{58D9E3E1-DA91-4AD2-89BF-0868A29E1F68}" type="presOf" srcId="{B3F65C2D-A001-40E0-A844-83B62D613E6A}" destId="{02EE4A10-6DEB-48A7-99EB-1865B82296C3}" srcOrd="0" destOrd="0" presId="urn:microsoft.com/office/officeart/2005/8/layout/vList5"/>
    <dgm:cxn modelId="{8456F69B-62C1-4B05-82C9-EE4CF89AC53C}" srcId="{B3F65C2D-A001-40E0-A844-83B62D613E6A}" destId="{D0DA4C6E-E6FB-44FE-BECB-20E4ED401D27}" srcOrd="2" destOrd="0" parTransId="{5804D3EE-86BD-4440-A177-3391B5305CA2}" sibTransId="{D948311A-F2A7-4490-9E14-6EDD70C16D28}"/>
    <dgm:cxn modelId="{A9BF4EE1-2AD9-48AF-8567-4FAF3C658778}" type="presParOf" srcId="{02EE4A10-6DEB-48A7-99EB-1865B82296C3}" destId="{2747CA4A-6291-4EB0-A1E7-F18B734A3CE3}" srcOrd="0" destOrd="0" presId="urn:microsoft.com/office/officeart/2005/8/layout/vList5"/>
    <dgm:cxn modelId="{C75EFD51-768C-4616-B878-A545366DDD9F}" type="presParOf" srcId="{2747CA4A-6291-4EB0-A1E7-F18B734A3CE3}" destId="{4F7808E7-2F44-4EBC-938E-C64E7F3E4D78}" srcOrd="0" destOrd="0" presId="urn:microsoft.com/office/officeart/2005/8/layout/vList5"/>
    <dgm:cxn modelId="{F51F0364-7F39-490F-846E-477ADD4F1354}" type="presParOf" srcId="{2747CA4A-6291-4EB0-A1E7-F18B734A3CE3}" destId="{EB534FF7-992E-4930-A5BE-B31C0C1E14B6}" srcOrd="1" destOrd="0" presId="urn:microsoft.com/office/officeart/2005/8/layout/vList5"/>
    <dgm:cxn modelId="{2F114BEF-CDE7-4A1F-A666-41056B610889}" type="presParOf" srcId="{02EE4A10-6DEB-48A7-99EB-1865B82296C3}" destId="{67FC90F8-EE07-428A-B760-5A421FB9671E}" srcOrd="1" destOrd="0" presId="urn:microsoft.com/office/officeart/2005/8/layout/vList5"/>
    <dgm:cxn modelId="{2AEC1240-F5C9-414F-94D9-352C92D6073B}" type="presParOf" srcId="{02EE4A10-6DEB-48A7-99EB-1865B82296C3}" destId="{13D48632-819D-4A32-9059-55064706EB12}" srcOrd="2" destOrd="0" presId="urn:microsoft.com/office/officeart/2005/8/layout/vList5"/>
    <dgm:cxn modelId="{A2EA69FD-B74F-44E5-985E-615846B6B29E}" type="presParOf" srcId="{13D48632-819D-4A32-9059-55064706EB12}" destId="{35AC39CA-6ACD-4678-80C7-1287B6C966A4}" srcOrd="0" destOrd="0" presId="urn:microsoft.com/office/officeart/2005/8/layout/vList5"/>
    <dgm:cxn modelId="{DAEB9BB4-CA06-4F6B-8201-B30B5BFFE3A6}" type="presParOf" srcId="{13D48632-819D-4A32-9059-55064706EB12}" destId="{43DF22D7-A131-4E52-BBF5-BB86185B1DF8}" srcOrd="1" destOrd="0" presId="urn:microsoft.com/office/officeart/2005/8/layout/vList5"/>
    <dgm:cxn modelId="{1C32F10F-7AEF-44C0-9CC8-25F6807F959D}" type="presParOf" srcId="{02EE4A10-6DEB-48A7-99EB-1865B82296C3}" destId="{46DEAD69-5ACA-4E6F-89F1-579FCA9C2A26}" srcOrd="3" destOrd="0" presId="urn:microsoft.com/office/officeart/2005/8/layout/vList5"/>
    <dgm:cxn modelId="{5668864E-67FA-4E24-A3AC-0E0552B263BC}" type="presParOf" srcId="{02EE4A10-6DEB-48A7-99EB-1865B82296C3}" destId="{9D571DBB-FAED-468D-BEAB-C1B4A741D4F9}" srcOrd="4" destOrd="0" presId="urn:microsoft.com/office/officeart/2005/8/layout/vList5"/>
    <dgm:cxn modelId="{076A3A36-9BD2-41B9-BD9D-D90C0DFF5266}" type="presParOf" srcId="{9D571DBB-FAED-468D-BEAB-C1B4A741D4F9}" destId="{25D0D12B-F34D-4275-8840-9130CBB95A56}" srcOrd="0" destOrd="0" presId="urn:microsoft.com/office/officeart/2005/8/layout/vList5"/>
    <dgm:cxn modelId="{3F28A304-B578-4A83-BAF3-BE39C66F62E3}" type="presParOf" srcId="{9D571DBB-FAED-468D-BEAB-C1B4A741D4F9}" destId="{0FB5250B-A4F9-4366-BE48-32DDCDD08606}"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4C9E37-2EDB-48E7-B734-7EDA4369FE35}" type="doc">
      <dgm:prSet loTypeId="urn:microsoft.com/office/officeart/2005/8/layout/process4" loCatId="list" qsTypeId="urn:microsoft.com/office/officeart/2005/8/quickstyle/3d7" qsCatId="3D" csTypeId="urn:microsoft.com/office/officeart/2005/8/colors/colorful5" csCatId="colorful" phldr="1"/>
      <dgm:spPr/>
      <dgm:t>
        <a:bodyPr/>
        <a:lstStyle/>
        <a:p>
          <a:endParaRPr lang="en-MY"/>
        </a:p>
      </dgm:t>
    </dgm:pt>
    <dgm:pt modelId="{BDEF3B0F-B8DB-4965-8023-A2969844BB48}">
      <dgm:prSet phldrT="[Text]" custT="1"/>
      <dgm:spPr/>
      <dgm:t>
        <a:bodyPr/>
        <a:lstStyle/>
        <a:p>
          <a:pPr>
            <a:spcAft>
              <a:spcPts val="0"/>
            </a:spcAft>
          </a:pPr>
          <a:r>
            <a:rPr lang="en-US" sz="2400" b="1" i="0" dirty="0" smtClean="0">
              <a:latin typeface="Cambria" pitchFamily="18" charset="0"/>
              <a:cs typeface="Arial" pitchFamily="34" charset="0"/>
            </a:rPr>
            <a:t>Public </a:t>
          </a:r>
          <a:r>
            <a:rPr lang="en-US" sz="2400" b="1" i="0" dirty="0" err="1" smtClean="0">
              <a:latin typeface="Cambria" pitchFamily="18" charset="0"/>
              <a:cs typeface="Arial" pitchFamily="34" charset="0"/>
            </a:rPr>
            <a:t>Programme</a:t>
          </a:r>
          <a:r>
            <a:rPr lang="en-US" sz="2400" b="1" i="0" dirty="0" smtClean="0">
              <a:latin typeface="Cambria" pitchFamily="18" charset="0"/>
              <a:cs typeface="Arial" pitchFamily="34" charset="0"/>
            </a:rPr>
            <a:t> </a:t>
          </a:r>
          <a:r>
            <a:rPr lang="en-US" sz="2400" i="0" dirty="0" smtClean="0">
              <a:latin typeface="Cambria" pitchFamily="18" charset="0"/>
              <a:cs typeface="Arial" pitchFamily="34" charset="0"/>
            </a:rPr>
            <a:t>(Local)</a:t>
          </a:r>
          <a:endParaRPr lang="en-MY" sz="2400" i="0" dirty="0">
            <a:latin typeface="Cambria" pitchFamily="18" charset="0"/>
            <a:cs typeface="Arial" pitchFamily="34" charset="0"/>
          </a:endParaRPr>
        </a:p>
      </dgm:t>
    </dgm:pt>
    <dgm:pt modelId="{34A056B7-E9E7-426D-A857-AECD9890AE23}" type="parTrans" cxnId="{744D23AC-157B-4995-BE56-7D659BD2DC56}">
      <dgm:prSet/>
      <dgm:spPr/>
      <dgm:t>
        <a:bodyPr/>
        <a:lstStyle/>
        <a:p>
          <a:endParaRPr lang="en-MY"/>
        </a:p>
      </dgm:t>
    </dgm:pt>
    <dgm:pt modelId="{90C8CFE4-3DBF-42BE-A4D6-08D39DE85FE1}" type="sibTrans" cxnId="{744D23AC-157B-4995-BE56-7D659BD2DC56}">
      <dgm:prSet/>
      <dgm:spPr/>
      <dgm:t>
        <a:bodyPr/>
        <a:lstStyle/>
        <a:p>
          <a:endParaRPr lang="en-MY"/>
        </a:p>
      </dgm:t>
    </dgm:pt>
    <dgm:pt modelId="{69DB5A0B-EF16-426F-B67A-0A003B6BFA29}">
      <dgm:prSet phldrT="[Text]" custT="1"/>
      <dgm:spPr/>
      <dgm:t>
        <a:bodyPr/>
        <a:lstStyle/>
        <a:p>
          <a:pPr marL="0" indent="0"/>
          <a:r>
            <a:rPr lang="en-US" sz="1400" dirty="0" smtClean="0">
              <a:latin typeface="Arial" pitchFamily="34" charset="0"/>
              <a:cs typeface="Arial" pitchFamily="34" charset="0"/>
            </a:rPr>
            <a:t> </a:t>
          </a:r>
          <a:r>
            <a:rPr lang="en-US" sz="1800" b="0" dirty="0" smtClean="0">
              <a:latin typeface="+mj-lt"/>
              <a:cs typeface="Arial" pitchFamily="34" charset="0"/>
            </a:rPr>
            <a:t>Local training </a:t>
          </a:r>
          <a:r>
            <a:rPr lang="en-US" sz="1800" b="0" dirty="0" err="1" smtClean="0">
              <a:latin typeface="+mj-lt"/>
              <a:cs typeface="Arial" pitchFamily="34" charset="0"/>
            </a:rPr>
            <a:t>programme</a:t>
          </a:r>
          <a:r>
            <a:rPr lang="en-US" sz="1800" b="0" dirty="0" smtClean="0">
              <a:latin typeface="+mj-lt"/>
              <a:cs typeface="Arial" pitchFamily="34" charset="0"/>
            </a:rPr>
            <a:t> </a:t>
          </a:r>
          <a:r>
            <a:rPr lang="en-US" sz="1800" b="0" dirty="0" err="1" smtClean="0">
              <a:latin typeface="+mj-lt"/>
              <a:cs typeface="Arial" pitchFamily="34" charset="0"/>
            </a:rPr>
            <a:t>organised</a:t>
          </a:r>
          <a:r>
            <a:rPr lang="en-US" sz="1800" b="0" dirty="0" smtClean="0">
              <a:latin typeface="+mj-lt"/>
              <a:cs typeface="Arial" pitchFamily="34" charset="0"/>
            </a:rPr>
            <a:t> anywhere in  Malaysia</a:t>
          </a:r>
          <a:endParaRPr lang="en-MY" sz="1800" b="0" dirty="0">
            <a:latin typeface="+mj-lt"/>
            <a:cs typeface="Arial" pitchFamily="34" charset="0"/>
          </a:endParaRPr>
        </a:p>
      </dgm:t>
    </dgm:pt>
    <dgm:pt modelId="{4A7B124D-6CAF-4987-B4ED-8EE75274C894}" type="parTrans" cxnId="{088B1BC1-4531-4CEE-B25F-79293238A94E}">
      <dgm:prSet/>
      <dgm:spPr/>
      <dgm:t>
        <a:bodyPr/>
        <a:lstStyle/>
        <a:p>
          <a:endParaRPr lang="en-MY"/>
        </a:p>
      </dgm:t>
    </dgm:pt>
    <dgm:pt modelId="{AA477576-C160-46F3-B62A-88EAAB0090DB}" type="sibTrans" cxnId="{088B1BC1-4531-4CEE-B25F-79293238A94E}">
      <dgm:prSet/>
      <dgm:spPr/>
      <dgm:t>
        <a:bodyPr/>
        <a:lstStyle/>
        <a:p>
          <a:endParaRPr lang="en-MY"/>
        </a:p>
      </dgm:t>
    </dgm:pt>
    <dgm:pt modelId="{70346666-2419-4BC0-9448-FEC60FBAC73F}">
      <dgm:prSet phldrT="[Text]" custT="1"/>
      <dgm:spPr/>
      <dgm:t>
        <a:bodyPr/>
        <a:lstStyle/>
        <a:p>
          <a:pPr>
            <a:spcAft>
              <a:spcPts val="0"/>
            </a:spcAft>
          </a:pPr>
          <a:r>
            <a:rPr lang="en-US" sz="2400" b="1" i="0" dirty="0" smtClean="0">
              <a:latin typeface="Cambria" pitchFamily="18" charset="0"/>
              <a:cs typeface="Arial" pitchFamily="34" charset="0"/>
            </a:rPr>
            <a:t>Public </a:t>
          </a:r>
          <a:r>
            <a:rPr lang="en-US" sz="2400" b="1" i="0" dirty="0" err="1" smtClean="0">
              <a:latin typeface="Cambria" pitchFamily="18" charset="0"/>
              <a:cs typeface="Arial" pitchFamily="34" charset="0"/>
            </a:rPr>
            <a:t>Programme</a:t>
          </a:r>
          <a:r>
            <a:rPr lang="en-US" sz="2400" b="1" i="0" dirty="0" smtClean="0">
              <a:latin typeface="Cambria" pitchFamily="18" charset="0"/>
              <a:cs typeface="Arial" pitchFamily="34" charset="0"/>
            </a:rPr>
            <a:t> </a:t>
          </a:r>
          <a:r>
            <a:rPr lang="en-US" sz="2400" i="0" dirty="0" smtClean="0">
              <a:latin typeface="Cambria" pitchFamily="18" charset="0"/>
              <a:cs typeface="Arial" pitchFamily="34" charset="0"/>
            </a:rPr>
            <a:t>(Overseas</a:t>
          </a:r>
          <a:r>
            <a:rPr lang="en-US" sz="1800" i="1" dirty="0" smtClean="0">
              <a:latin typeface="Arial" pitchFamily="34" charset="0"/>
              <a:cs typeface="Arial" pitchFamily="34" charset="0"/>
            </a:rPr>
            <a:t>)</a:t>
          </a:r>
          <a:endParaRPr lang="en-MY" sz="1800" i="1" dirty="0">
            <a:latin typeface="Arial" pitchFamily="34" charset="0"/>
            <a:cs typeface="Arial" pitchFamily="34" charset="0"/>
          </a:endParaRPr>
        </a:p>
      </dgm:t>
    </dgm:pt>
    <dgm:pt modelId="{E3916254-DF60-4B02-B85B-745E5913505E}" type="parTrans" cxnId="{C3DA561A-6846-4041-A721-F2A2DC6DFDE1}">
      <dgm:prSet/>
      <dgm:spPr/>
      <dgm:t>
        <a:bodyPr/>
        <a:lstStyle/>
        <a:p>
          <a:endParaRPr lang="en-MY"/>
        </a:p>
      </dgm:t>
    </dgm:pt>
    <dgm:pt modelId="{20CA69E1-D862-418E-82F8-0F2B43C2EABF}" type="sibTrans" cxnId="{C3DA561A-6846-4041-A721-F2A2DC6DFDE1}">
      <dgm:prSet/>
      <dgm:spPr/>
      <dgm:t>
        <a:bodyPr/>
        <a:lstStyle/>
        <a:p>
          <a:endParaRPr lang="en-MY"/>
        </a:p>
      </dgm:t>
    </dgm:pt>
    <dgm:pt modelId="{F2647A57-2ED7-4784-9C53-8824E14D35D4}">
      <dgm:prSet phldrT="[Text]" custT="1"/>
      <dgm:spPr/>
      <dgm:t>
        <a:bodyPr/>
        <a:lstStyle/>
        <a:p>
          <a:pPr marL="358775" indent="-179388"/>
          <a:r>
            <a:rPr lang="en-US" sz="1800" b="0" dirty="0" smtClean="0">
              <a:latin typeface="+mn-lt"/>
              <a:cs typeface="Arial" pitchFamily="34" charset="0"/>
            </a:rPr>
            <a:t>Overseas training </a:t>
          </a:r>
          <a:r>
            <a:rPr lang="en-US" sz="1800" b="0" dirty="0" err="1" smtClean="0">
              <a:latin typeface="+mn-lt"/>
              <a:cs typeface="Arial" pitchFamily="34" charset="0"/>
            </a:rPr>
            <a:t>programme</a:t>
          </a:r>
          <a:r>
            <a:rPr lang="en-US" sz="1800" b="0" dirty="0" smtClean="0">
              <a:latin typeface="+mn-lt"/>
              <a:cs typeface="Arial" pitchFamily="34" charset="0"/>
            </a:rPr>
            <a:t> </a:t>
          </a:r>
          <a:r>
            <a:rPr lang="en-US" sz="1800" b="0" dirty="0" err="1" smtClean="0">
              <a:latin typeface="+mn-lt"/>
              <a:cs typeface="Arial" pitchFamily="34" charset="0"/>
            </a:rPr>
            <a:t>organised</a:t>
          </a:r>
          <a:r>
            <a:rPr lang="en-US" sz="1800" b="0" dirty="0" smtClean="0">
              <a:latin typeface="+mn-lt"/>
              <a:cs typeface="Arial" pitchFamily="34" charset="0"/>
            </a:rPr>
            <a:t> outside of Malaysia.</a:t>
          </a:r>
          <a:endParaRPr lang="en-MY" sz="1800" b="0" dirty="0">
            <a:latin typeface="+mn-lt"/>
            <a:cs typeface="Arial" pitchFamily="34" charset="0"/>
          </a:endParaRPr>
        </a:p>
      </dgm:t>
    </dgm:pt>
    <dgm:pt modelId="{502C622B-3333-4A02-9883-C1AEBCC52798}" type="parTrans" cxnId="{0B13FD91-CD81-4CBD-8236-EAD076CB6242}">
      <dgm:prSet/>
      <dgm:spPr/>
      <dgm:t>
        <a:bodyPr/>
        <a:lstStyle/>
        <a:p>
          <a:endParaRPr lang="en-MY"/>
        </a:p>
      </dgm:t>
    </dgm:pt>
    <dgm:pt modelId="{6CC71726-122B-49B5-8352-F00728367315}" type="sibTrans" cxnId="{0B13FD91-CD81-4CBD-8236-EAD076CB6242}">
      <dgm:prSet/>
      <dgm:spPr/>
      <dgm:t>
        <a:bodyPr/>
        <a:lstStyle/>
        <a:p>
          <a:endParaRPr lang="en-MY"/>
        </a:p>
      </dgm:t>
    </dgm:pt>
    <dgm:pt modelId="{94E6B232-9AD2-4E69-B471-C6C6A0ECE75D}">
      <dgm:prSet phldrT="[Text]" custT="1"/>
      <dgm:spPr/>
      <dgm:t>
        <a:bodyPr/>
        <a:lstStyle/>
        <a:p>
          <a:pPr marL="0" indent="0"/>
          <a:r>
            <a:rPr lang="en-US" sz="1800" b="0" dirty="0" smtClean="0">
              <a:latin typeface="+mj-lt"/>
              <a:cs typeface="Arial" pitchFamily="34" charset="0"/>
            </a:rPr>
            <a:t> Maximum participants : 9</a:t>
          </a:r>
          <a:endParaRPr lang="en-GB" sz="1800" b="0" dirty="0">
            <a:latin typeface="+mj-lt"/>
            <a:cs typeface="Arial" pitchFamily="34" charset="0"/>
          </a:endParaRPr>
        </a:p>
      </dgm:t>
    </dgm:pt>
    <dgm:pt modelId="{2BC81949-A599-4253-9827-84CDA677FE06}" type="parTrans" cxnId="{24380D81-B0CC-4906-9454-79EEB814F5CC}">
      <dgm:prSet/>
      <dgm:spPr/>
      <dgm:t>
        <a:bodyPr/>
        <a:lstStyle/>
        <a:p>
          <a:endParaRPr lang="en-MY"/>
        </a:p>
      </dgm:t>
    </dgm:pt>
    <dgm:pt modelId="{D0FBC605-FF45-4D8D-B64F-B9CB383F4E95}" type="sibTrans" cxnId="{24380D81-B0CC-4906-9454-79EEB814F5CC}">
      <dgm:prSet/>
      <dgm:spPr/>
      <dgm:t>
        <a:bodyPr/>
        <a:lstStyle/>
        <a:p>
          <a:endParaRPr lang="en-MY"/>
        </a:p>
      </dgm:t>
    </dgm:pt>
    <dgm:pt modelId="{B98CED3C-202F-465A-882F-BF84BECE2483}">
      <dgm:prSet custT="1"/>
      <dgm:spPr/>
      <dgm:t>
        <a:bodyPr/>
        <a:lstStyle/>
        <a:p>
          <a:pPr marL="179388" indent="0"/>
          <a:r>
            <a:rPr lang="en-US" sz="1800" b="0" dirty="0" smtClean="0">
              <a:latin typeface="+mn-lt"/>
              <a:cs typeface="Arial" pitchFamily="34" charset="0"/>
            </a:rPr>
            <a:t>  Maximum participants : 9</a:t>
          </a:r>
          <a:endParaRPr lang="en-GB" sz="1800" b="0" dirty="0">
            <a:latin typeface="+mn-lt"/>
            <a:cs typeface="Arial" pitchFamily="34" charset="0"/>
          </a:endParaRPr>
        </a:p>
      </dgm:t>
    </dgm:pt>
    <dgm:pt modelId="{D003EEBC-F29A-49A0-9C3D-F990C3B5E5CC}" type="parTrans" cxnId="{A1EE6DEA-B99A-4EDF-B3E0-38F9610C081F}">
      <dgm:prSet/>
      <dgm:spPr/>
      <dgm:t>
        <a:bodyPr/>
        <a:lstStyle/>
        <a:p>
          <a:endParaRPr lang="en-MY"/>
        </a:p>
      </dgm:t>
    </dgm:pt>
    <dgm:pt modelId="{87DE59B0-4309-4E01-A3C9-58082A703498}" type="sibTrans" cxnId="{A1EE6DEA-B99A-4EDF-B3E0-38F9610C081F}">
      <dgm:prSet/>
      <dgm:spPr/>
      <dgm:t>
        <a:bodyPr/>
        <a:lstStyle/>
        <a:p>
          <a:endParaRPr lang="en-MY"/>
        </a:p>
      </dgm:t>
    </dgm:pt>
    <dgm:pt modelId="{B929B5C8-83C7-4112-A4A3-5E1B953FEBE4}">
      <dgm:prSet phldrT="[Text]" custT="1"/>
      <dgm:spPr/>
      <dgm:t>
        <a:bodyPr/>
        <a:lstStyle/>
        <a:p>
          <a:pPr marL="358775" indent="-179388"/>
          <a:r>
            <a:rPr lang="en-US" sz="1800" b="0" dirty="0" smtClean="0">
              <a:latin typeface="+mn-lt"/>
              <a:cs typeface="Arial" pitchFamily="34" charset="0"/>
            </a:rPr>
            <a:t>Minimum participants : 1</a:t>
          </a:r>
          <a:endParaRPr lang="en-MY" sz="1800" b="0" dirty="0">
            <a:latin typeface="+mn-lt"/>
            <a:cs typeface="Arial" pitchFamily="34" charset="0"/>
          </a:endParaRPr>
        </a:p>
      </dgm:t>
    </dgm:pt>
    <dgm:pt modelId="{7E1C878E-DECE-4B63-BDBF-F7C62A63C480}" type="parTrans" cxnId="{6478EF64-C63D-4001-8826-84BA71268F07}">
      <dgm:prSet/>
      <dgm:spPr/>
      <dgm:t>
        <a:bodyPr/>
        <a:lstStyle/>
        <a:p>
          <a:endParaRPr lang="en-MY"/>
        </a:p>
      </dgm:t>
    </dgm:pt>
    <dgm:pt modelId="{CCFDCD05-93CD-4C26-A3E1-D8989F7DE512}" type="sibTrans" cxnId="{6478EF64-C63D-4001-8826-84BA71268F07}">
      <dgm:prSet/>
      <dgm:spPr/>
      <dgm:t>
        <a:bodyPr/>
        <a:lstStyle/>
        <a:p>
          <a:endParaRPr lang="en-MY"/>
        </a:p>
      </dgm:t>
    </dgm:pt>
    <dgm:pt modelId="{3174F758-7B3C-4F1C-A992-00B01C8F7858}">
      <dgm:prSet phldrT="[Text]" custT="1"/>
      <dgm:spPr/>
      <dgm:t>
        <a:bodyPr/>
        <a:lstStyle/>
        <a:p>
          <a:pPr marL="0" indent="0"/>
          <a:r>
            <a:rPr lang="en-US" sz="1800" b="0" dirty="0" smtClean="0">
              <a:latin typeface="+mj-lt"/>
              <a:cs typeface="Arial" pitchFamily="34" charset="0"/>
            </a:rPr>
            <a:t> Minimum participants : 1</a:t>
          </a:r>
          <a:endParaRPr lang="en-MY" sz="1800" b="0" dirty="0">
            <a:latin typeface="+mj-lt"/>
            <a:cs typeface="Arial" pitchFamily="34" charset="0"/>
          </a:endParaRPr>
        </a:p>
      </dgm:t>
    </dgm:pt>
    <dgm:pt modelId="{CE3E4915-CED5-4E75-9659-00F26458D2B5}" type="parTrans" cxnId="{63ADA178-EE9F-4B00-BBB9-D2665B2A56BE}">
      <dgm:prSet/>
      <dgm:spPr/>
      <dgm:t>
        <a:bodyPr/>
        <a:lstStyle/>
        <a:p>
          <a:endParaRPr lang="en-MY"/>
        </a:p>
      </dgm:t>
    </dgm:pt>
    <dgm:pt modelId="{166692EC-93A1-4101-B119-B97549BEA1B7}" type="sibTrans" cxnId="{63ADA178-EE9F-4B00-BBB9-D2665B2A56BE}">
      <dgm:prSet/>
      <dgm:spPr/>
      <dgm:t>
        <a:bodyPr/>
        <a:lstStyle/>
        <a:p>
          <a:endParaRPr lang="en-MY"/>
        </a:p>
      </dgm:t>
    </dgm:pt>
    <dgm:pt modelId="{D5041C59-63E9-47B7-8253-C6A387D287D7}" type="pres">
      <dgm:prSet presAssocID="{134C9E37-2EDB-48E7-B734-7EDA4369FE35}" presName="Name0" presStyleCnt="0">
        <dgm:presLayoutVars>
          <dgm:dir/>
          <dgm:animLvl val="lvl"/>
          <dgm:resizeHandles val="exact"/>
        </dgm:presLayoutVars>
      </dgm:prSet>
      <dgm:spPr/>
      <dgm:t>
        <a:bodyPr/>
        <a:lstStyle/>
        <a:p>
          <a:endParaRPr lang="en-US"/>
        </a:p>
      </dgm:t>
    </dgm:pt>
    <dgm:pt modelId="{F40A2885-8894-4343-8B68-49649C14A5B2}" type="pres">
      <dgm:prSet presAssocID="{70346666-2419-4BC0-9448-FEC60FBAC73F}" presName="boxAndChildren" presStyleCnt="0"/>
      <dgm:spPr/>
      <dgm:t>
        <a:bodyPr/>
        <a:lstStyle/>
        <a:p>
          <a:endParaRPr lang="en-US"/>
        </a:p>
      </dgm:t>
    </dgm:pt>
    <dgm:pt modelId="{ACF3D22A-887E-4072-8BC7-3382A2CA2A07}" type="pres">
      <dgm:prSet presAssocID="{70346666-2419-4BC0-9448-FEC60FBAC73F}" presName="parentTextBox" presStyleLbl="node1" presStyleIdx="0" presStyleCnt="2"/>
      <dgm:spPr/>
      <dgm:t>
        <a:bodyPr/>
        <a:lstStyle/>
        <a:p>
          <a:endParaRPr lang="en-US"/>
        </a:p>
      </dgm:t>
    </dgm:pt>
    <dgm:pt modelId="{AF655CFB-957F-4AFD-9404-67E7CE5277D9}" type="pres">
      <dgm:prSet presAssocID="{70346666-2419-4BC0-9448-FEC60FBAC73F}" presName="entireBox" presStyleLbl="node1" presStyleIdx="0" presStyleCnt="2"/>
      <dgm:spPr/>
      <dgm:t>
        <a:bodyPr/>
        <a:lstStyle/>
        <a:p>
          <a:endParaRPr lang="en-US"/>
        </a:p>
      </dgm:t>
    </dgm:pt>
    <dgm:pt modelId="{D9E93EFC-2F74-42E8-981B-99F2D1D3750F}" type="pres">
      <dgm:prSet presAssocID="{70346666-2419-4BC0-9448-FEC60FBAC73F}" presName="descendantBox" presStyleCnt="0"/>
      <dgm:spPr/>
      <dgm:t>
        <a:bodyPr/>
        <a:lstStyle/>
        <a:p>
          <a:endParaRPr lang="en-US"/>
        </a:p>
      </dgm:t>
    </dgm:pt>
    <dgm:pt modelId="{8D3436F5-4B78-47F9-B216-38CBD256BDCE}" type="pres">
      <dgm:prSet presAssocID="{F2647A57-2ED7-4784-9C53-8824E14D35D4}" presName="childTextBox" presStyleLbl="fgAccFollowNode1" presStyleIdx="0" presStyleCnt="6">
        <dgm:presLayoutVars>
          <dgm:bulletEnabled val="1"/>
        </dgm:presLayoutVars>
      </dgm:prSet>
      <dgm:spPr/>
      <dgm:t>
        <a:bodyPr/>
        <a:lstStyle/>
        <a:p>
          <a:endParaRPr lang="en-US"/>
        </a:p>
      </dgm:t>
    </dgm:pt>
    <dgm:pt modelId="{E4B207C0-8A2D-4153-8DEE-32F2408C1196}" type="pres">
      <dgm:prSet presAssocID="{B929B5C8-83C7-4112-A4A3-5E1B953FEBE4}" presName="childTextBox" presStyleLbl="fgAccFollowNode1" presStyleIdx="1" presStyleCnt="6">
        <dgm:presLayoutVars>
          <dgm:bulletEnabled val="1"/>
        </dgm:presLayoutVars>
      </dgm:prSet>
      <dgm:spPr/>
      <dgm:t>
        <a:bodyPr/>
        <a:lstStyle/>
        <a:p>
          <a:endParaRPr lang="en-US"/>
        </a:p>
      </dgm:t>
    </dgm:pt>
    <dgm:pt modelId="{ACD4CC60-6B0B-408A-86FD-72DA31FCF27F}" type="pres">
      <dgm:prSet presAssocID="{B98CED3C-202F-465A-882F-BF84BECE2483}" presName="childTextBox" presStyleLbl="fgAccFollowNode1" presStyleIdx="2" presStyleCnt="6">
        <dgm:presLayoutVars>
          <dgm:bulletEnabled val="1"/>
        </dgm:presLayoutVars>
      </dgm:prSet>
      <dgm:spPr/>
      <dgm:t>
        <a:bodyPr/>
        <a:lstStyle/>
        <a:p>
          <a:endParaRPr lang="en-US"/>
        </a:p>
      </dgm:t>
    </dgm:pt>
    <dgm:pt modelId="{2D80EDBB-74DF-4C36-BBCF-6CAB7FFB63D9}" type="pres">
      <dgm:prSet presAssocID="{90C8CFE4-3DBF-42BE-A4D6-08D39DE85FE1}" presName="sp" presStyleCnt="0"/>
      <dgm:spPr/>
      <dgm:t>
        <a:bodyPr/>
        <a:lstStyle/>
        <a:p>
          <a:endParaRPr lang="en-US"/>
        </a:p>
      </dgm:t>
    </dgm:pt>
    <dgm:pt modelId="{001148AD-D7D8-4694-94AF-3C0F2DB30EA4}" type="pres">
      <dgm:prSet presAssocID="{BDEF3B0F-B8DB-4965-8023-A2969844BB48}" presName="arrowAndChildren" presStyleCnt="0"/>
      <dgm:spPr/>
      <dgm:t>
        <a:bodyPr/>
        <a:lstStyle/>
        <a:p>
          <a:endParaRPr lang="en-US"/>
        </a:p>
      </dgm:t>
    </dgm:pt>
    <dgm:pt modelId="{7BB12AF5-207B-4DAD-8419-D25AD2053269}" type="pres">
      <dgm:prSet presAssocID="{BDEF3B0F-B8DB-4965-8023-A2969844BB48}" presName="parentTextArrow" presStyleLbl="node1" presStyleIdx="0" presStyleCnt="2"/>
      <dgm:spPr/>
      <dgm:t>
        <a:bodyPr/>
        <a:lstStyle/>
        <a:p>
          <a:endParaRPr lang="en-US"/>
        </a:p>
      </dgm:t>
    </dgm:pt>
    <dgm:pt modelId="{01D2D55C-C4A4-4469-BD0C-CB81147328B1}" type="pres">
      <dgm:prSet presAssocID="{BDEF3B0F-B8DB-4965-8023-A2969844BB48}" presName="arrow" presStyleLbl="node1" presStyleIdx="1" presStyleCnt="2"/>
      <dgm:spPr/>
      <dgm:t>
        <a:bodyPr/>
        <a:lstStyle/>
        <a:p>
          <a:endParaRPr lang="en-US"/>
        </a:p>
      </dgm:t>
    </dgm:pt>
    <dgm:pt modelId="{8A1F5F5C-93D3-45CF-A18D-10AC44859A4A}" type="pres">
      <dgm:prSet presAssocID="{BDEF3B0F-B8DB-4965-8023-A2969844BB48}" presName="descendantArrow" presStyleCnt="0"/>
      <dgm:spPr/>
      <dgm:t>
        <a:bodyPr/>
        <a:lstStyle/>
        <a:p>
          <a:endParaRPr lang="en-US"/>
        </a:p>
      </dgm:t>
    </dgm:pt>
    <dgm:pt modelId="{93452312-E377-4DE1-B74F-C0AF9AA9073E}" type="pres">
      <dgm:prSet presAssocID="{69DB5A0B-EF16-426F-B67A-0A003B6BFA29}" presName="childTextArrow" presStyleLbl="fgAccFollowNode1" presStyleIdx="3" presStyleCnt="6">
        <dgm:presLayoutVars>
          <dgm:bulletEnabled val="1"/>
        </dgm:presLayoutVars>
      </dgm:prSet>
      <dgm:spPr/>
      <dgm:t>
        <a:bodyPr/>
        <a:lstStyle/>
        <a:p>
          <a:endParaRPr lang="en-US"/>
        </a:p>
      </dgm:t>
    </dgm:pt>
    <dgm:pt modelId="{004E87DD-5BA4-43FB-BAC8-F7B1AD78AA6F}" type="pres">
      <dgm:prSet presAssocID="{3174F758-7B3C-4F1C-A992-00B01C8F7858}" presName="childTextArrow" presStyleLbl="fgAccFollowNode1" presStyleIdx="4" presStyleCnt="6">
        <dgm:presLayoutVars>
          <dgm:bulletEnabled val="1"/>
        </dgm:presLayoutVars>
      </dgm:prSet>
      <dgm:spPr/>
      <dgm:t>
        <a:bodyPr/>
        <a:lstStyle/>
        <a:p>
          <a:endParaRPr lang="en-US"/>
        </a:p>
      </dgm:t>
    </dgm:pt>
    <dgm:pt modelId="{E5681EA3-B0A4-4A76-BD9F-B3F7308573B6}" type="pres">
      <dgm:prSet presAssocID="{94E6B232-9AD2-4E69-B471-C6C6A0ECE75D}" presName="childTextArrow" presStyleLbl="fgAccFollowNode1" presStyleIdx="5" presStyleCnt="6">
        <dgm:presLayoutVars>
          <dgm:bulletEnabled val="1"/>
        </dgm:presLayoutVars>
      </dgm:prSet>
      <dgm:spPr/>
      <dgm:t>
        <a:bodyPr/>
        <a:lstStyle/>
        <a:p>
          <a:endParaRPr lang="en-US"/>
        </a:p>
      </dgm:t>
    </dgm:pt>
  </dgm:ptLst>
  <dgm:cxnLst>
    <dgm:cxn modelId="{A1EE6DEA-B99A-4EDF-B3E0-38F9610C081F}" srcId="{70346666-2419-4BC0-9448-FEC60FBAC73F}" destId="{B98CED3C-202F-465A-882F-BF84BECE2483}" srcOrd="2" destOrd="0" parTransId="{D003EEBC-F29A-49A0-9C3D-F990C3B5E5CC}" sibTransId="{87DE59B0-4309-4E01-A3C9-58082A703498}"/>
    <dgm:cxn modelId="{5CC3577C-3CBC-4420-ADE6-2AB89C028171}" type="presOf" srcId="{F2647A57-2ED7-4784-9C53-8824E14D35D4}" destId="{8D3436F5-4B78-47F9-B216-38CBD256BDCE}" srcOrd="0" destOrd="0" presId="urn:microsoft.com/office/officeart/2005/8/layout/process4"/>
    <dgm:cxn modelId="{D4348122-D6F2-46D2-84CB-6B641E26150F}" type="presOf" srcId="{B98CED3C-202F-465A-882F-BF84BECE2483}" destId="{ACD4CC60-6B0B-408A-86FD-72DA31FCF27F}" srcOrd="0" destOrd="0" presId="urn:microsoft.com/office/officeart/2005/8/layout/process4"/>
    <dgm:cxn modelId="{6478EF64-C63D-4001-8826-84BA71268F07}" srcId="{70346666-2419-4BC0-9448-FEC60FBAC73F}" destId="{B929B5C8-83C7-4112-A4A3-5E1B953FEBE4}" srcOrd="1" destOrd="0" parTransId="{7E1C878E-DECE-4B63-BDBF-F7C62A63C480}" sibTransId="{CCFDCD05-93CD-4C26-A3E1-D8989F7DE512}"/>
    <dgm:cxn modelId="{1E72EF76-FA76-44A7-8EF1-D31B3F074890}" type="presOf" srcId="{94E6B232-9AD2-4E69-B471-C6C6A0ECE75D}" destId="{E5681EA3-B0A4-4A76-BD9F-B3F7308573B6}" srcOrd="0" destOrd="0" presId="urn:microsoft.com/office/officeart/2005/8/layout/process4"/>
    <dgm:cxn modelId="{469CB3DA-00F7-48D8-8DA3-ECCEC54156A6}" type="presOf" srcId="{BDEF3B0F-B8DB-4965-8023-A2969844BB48}" destId="{01D2D55C-C4A4-4469-BD0C-CB81147328B1}" srcOrd="1" destOrd="0" presId="urn:microsoft.com/office/officeart/2005/8/layout/process4"/>
    <dgm:cxn modelId="{34ACC0E5-5B81-4145-991A-3F80B75AFDD9}" type="presOf" srcId="{70346666-2419-4BC0-9448-FEC60FBAC73F}" destId="{ACF3D22A-887E-4072-8BC7-3382A2CA2A07}" srcOrd="0" destOrd="0" presId="urn:microsoft.com/office/officeart/2005/8/layout/process4"/>
    <dgm:cxn modelId="{744D23AC-157B-4995-BE56-7D659BD2DC56}" srcId="{134C9E37-2EDB-48E7-B734-7EDA4369FE35}" destId="{BDEF3B0F-B8DB-4965-8023-A2969844BB48}" srcOrd="0" destOrd="0" parTransId="{34A056B7-E9E7-426D-A857-AECD9890AE23}" sibTransId="{90C8CFE4-3DBF-42BE-A4D6-08D39DE85FE1}"/>
    <dgm:cxn modelId="{2D081D3A-F016-49BE-ADC2-E615DC955231}" type="presOf" srcId="{134C9E37-2EDB-48E7-B734-7EDA4369FE35}" destId="{D5041C59-63E9-47B7-8253-C6A387D287D7}" srcOrd="0" destOrd="0" presId="urn:microsoft.com/office/officeart/2005/8/layout/process4"/>
    <dgm:cxn modelId="{088B1BC1-4531-4CEE-B25F-79293238A94E}" srcId="{BDEF3B0F-B8DB-4965-8023-A2969844BB48}" destId="{69DB5A0B-EF16-426F-B67A-0A003B6BFA29}" srcOrd="0" destOrd="0" parTransId="{4A7B124D-6CAF-4987-B4ED-8EE75274C894}" sibTransId="{AA477576-C160-46F3-B62A-88EAAB0090DB}"/>
    <dgm:cxn modelId="{0B13FD91-CD81-4CBD-8236-EAD076CB6242}" srcId="{70346666-2419-4BC0-9448-FEC60FBAC73F}" destId="{F2647A57-2ED7-4784-9C53-8824E14D35D4}" srcOrd="0" destOrd="0" parTransId="{502C622B-3333-4A02-9883-C1AEBCC52798}" sibTransId="{6CC71726-122B-49B5-8352-F00728367315}"/>
    <dgm:cxn modelId="{63B50C59-532D-4AC2-83B3-EF4FBC66C5CD}" type="presOf" srcId="{69DB5A0B-EF16-426F-B67A-0A003B6BFA29}" destId="{93452312-E377-4DE1-B74F-C0AF9AA9073E}" srcOrd="0" destOrd="0" presId="urn:microsoft.com/office/officeart/2005/8/layout/process4"/>
    <dgm:cxn modelId="{63ADA178-EE9F-4B00-BBB9-D2665B2A56BE}" srcId="{BDEF3B0F-B8DB-4965-8023-A2969844BB48}" destId="{3174F758-7B3C-4F1C-A992-00B01C8F7858}" srcOrd="1" destOrd="0" parTransId="{CE3E4915-CED5-4E75-9659-00F26458D2B5}" sibTransId="{166692EC-93A1-4101-B119-B97549BEA1B7}"/>
    <dgm:cxn modelId="{24380D81-B0CC-4906-9454-79EEB814F5CC}" srcId="{BDEF3B0F-B8DB-4965-8023-A2969844BB48}" destId="{94E6B232-9AD2-4E69-B471-C6C6A0ECE75D}" srcOrd="2" destOrd="0" parTransId="{2BC81949-A599-4253-9827-84CDA677FE06}" sibTransId="{D0FBC605-FF45-4D8D-B64F-B9CB383F4E95}"/>
    <dgm:cxn modelId="{26163708-EA75-42C7-9DC5-ABC8E155E63C}" type="presOf" srcId="{3174F758-7B3C-4F1C-A992-00B01C8F7858}" destId="{004E87DD-5BA4-43FB-BAC8-F7B1AD78AA6F}" srcOrd="0" destOrd="0" presId="urn:microsoft.com/office/officeart/2005/8/layout/process4"/>
    <dgm:cxn modelId="{6B7E2A06-CACC-4FDE-8AC9-3945B1BBE799}" type="presOf" srcId="{70346666-2419-4BC0-9448-FEC60FBAC73F}" destId="{AF655CFB-957F-4AFD-9404-67E7CE5277D9}" srcOrd="1" destOrd="0" presId="urn:microsoft.com/office/officeart/2005/8/layout/process4"/>
    <dgm:cxn modelId="{DCA0AAA9-A740-4DC4-9AF1-BFB36C829D22}" type="presOf" srcId="{B929B5C8-83C7-4112-A4A3-5E1B953FEBE4}" destId="{E4B207C0-8A2D-4153-8DEE-32F2408C1196}" srcOrd="0" destOrd="0" presId="urn:microsoft.com/office/officeart/2005/8/layout/process4"/>
    <dgm:cxn modelId="{D24138B9-4D2B-49F0-989B-354EC11E9853}" type="presOf" srcId="{BDEF3B0F-B8DB-4965-8023-A2969844BB48}" destId="{7BB12AF5-207B-4DAD-8419-D25AD2053269}" srcOrd="0" destOrd="0" presId="urn:microsoft.com/office/officeart/2005/8/layout/process4"/>
    <dgm:cxn modelId="{C3DA561A-6846-4041-A721-F2A2DC6DFDE1}" srcId="{134C9E37-2EDB-48E7-B734-7EDA4369FE35}" destId="{70346666-2419-4BC0-9448-FEC60FBAC73F}" srcOrd="1" destOrd="0" parTransId="{E3916254-DF60-4B02-B85B-745E5913505E}" sibTransId="{20CA69E1-D862-418E-82F8-0F2B43C2EABF}"/>
    <dgm:cxn modelId="{2B3014A6-54EE-4705-8ABF-EA1956217703}" type="presParOf" srcId="{D5041C59-63E9-47B7-8253-C6A387D287D7}" destId="{F40A2885-8894-4343-8B68-49649C14A5B2}" srcOrd="0" destOrd="0" presId="urn:microsoft.com/office/officeart/2005/8/layout/process4"/>
    <dgm:cxn modelId="{78E773B8-E880-4944-8E07-66FA86C4B81A}" type="presParOf" srcId="{F40A2885-8894-4343-8B68-49649C14A5B2}" destId="{ACF3D22A-887E-4072-8BC7-3382A2CA2A07}" srcOrd="0" destOrd="0" presId="urn:microsoft.com/office/officeart/2005/8/layout/process4"/>
    <dgm:cxn modelId="{B4C10249-50E0-4BE8-8CF8-56A9505B1C99}" type="presParOf" srcId="{F40A2885-8894-4343-8B68-49649C14A5B2}" destId="{AF655CFB-957F-4AFD-9404-67E7CE5277D9}" srcOrd="1" destOrd="0" presId="urn:microsoft.com/office/officeart/2005/8/layout/process4"/>
    <dgm:cxn modelId="{DC0C5DBB-BA31-4C61-A319-430709AA6642}" type="presParOf" srcId="{F40A2885-8894-4343-8B68-49649C14A5B2}" destId="{D9E93EFC-2F74-42E8-981B-99F2D1D3750F}" srcOrd="2" destOrd="0" presId="urn:microsoft.com/office/officeart/2005/8/layout/process4"/>
    <dgm:cxn modelId="{C1E61C00-2F36-4702-A7EA-801C6A78C6C8}" type="presParOf" srcId="{D9E93EFC-2F74-42E8-981B-99F2D1D3750F}" destId="{8D3436F5-4B78-47F9-B216-38CBD256BDCE}" srcOrd="0" destOrd="0" presId="urn:microsoft.com/office/officeart/2005/8/layout/process4"/>
    <dgm:cxn modelId="{0299EA98-143B-4FB8-861F-C0CC30463C1A}" type="presParOf" srcId="{D9E93EFC-2F74-42E8-981B-99F2D1D3750F}" destId="{E4B207C0-8A2D-4153-8DEE-32F2408C1196}" srcOrd="1" destOrd="0" presId="urn:microsoft.com/office/officeart/2005/8/layout/process4"/>
    <dgm:cxn modelId="{3DE36546-857F-4C8F-969F-C40BF7C227BC}" type="presParOf" srcId="{D9E93EFC-2F74-42E8-981B-99F2D1D3750F}" destId="{ACD4CC60-6B0B-408A-86FD-72DA31FCF27F}" srcOrd="2" destOrd="0" presId="urn:microsoft.com/office/officeart/2005/8/layout/process4"/>
    <dgm:cxn modelId="{3DD1B2BB-5153-4746-8150-2198DE4143F3}" type="presParOf" srcId="{D5041C59-63E9-47B7-8253-C6A387D287D7}" destId="{2D80EDBB-74DF-4C36-BBCF-6CAB7FFB63D9}" srcOrd="1" destOrd="0" presId="urn:microsoft.com/office/officeart/2005/8/layout/process4"/>
    <dgm:cxn modelId="{695CB243-4150-4B45-A0DB-950CA850417E}" type="presParOf" srcId="{D5041C59-63E9-47B7-8253-C6A387D287D7}" destId="{001148AD-D7D8-4694-94AF-3C0F2DB30EA4}" srcOrd="2" destOrd="0" presId="urn:microsoft.com/office/officeart/2005/8/layout/process4"/>
    <dgm:cxn modelId="{696DE1C9-A4C4-4960-B351-30A5CF8C8092}" type="presParOf" srcId="{001148AD-D7D8-4694-94AF-3C0F2DB30EA4}" destId="{7BB12AF5-207B-4DAD-8419-D25AD2053269}" srcOrd="0" destOrd="0" presId="urn:microsoft.com/office/officeart/2005/8/layout/process4"/>
    <dgm:cxn modelId="{181C6D60-5691-4E2B-955A-818379EFA1F8}" type="presParOf" srcId="{001148AD-D7D8-4694-94AF-3C0F2DB30EA4}" destId="{01D2D55C-C4A4-4469-BD0C-CB81147328B1}" srcOrd="1" destOrd="0" presId="urn:microsoft.com/office/officeart/2005/8/layout/process4"/>
    <dgm:cxn modelId="{11072752-A443-4D26-9AFC-B22A3D5805A0}" type="presParOf" srcId="{001148AD-D7D8-4694-94AF-3C0F2DB30EA4}" destId="{8A1F5F5C-93D3-45CF-A18D-10AC44859A4A}" srcOrd="2" destOrd="0" presId="urn:microsoft.com/office/officeart/2005/8/layout/process4"/>
    <dgm:cxn modelId="{117686ED-A896-4DFE-9328-3DE75E27FA35}" type="presParOf" srcId="{8A1F5F5C-93D3-45CF-A18D-10AC44859A4A}" destId="{93452312-E377-4DE1-B74F-C0AF9AA9073E}" srcOrd="0" destOrd="0" presId="urn:microsoft.com/office/officeart/2005/8/layout/process4"/>
    <dgm:cxn modelId="{1F945D0B-58B2-41D5-8FD0-5A756D9DC109}" type="presParOf" srcId="{8A1F5F5C-93D3-45CF-A18D-10AC44859A4A}" destId="{004E87DD-5BA4-43FB-BAC8-F7B1AD78AA6F}" srcOrd="1" destOrd="0" presId="urn:microsoft.com/office/officeart/2005/8/layout/process4"/>
    <dgm:cxn modelId="{24E1CF76-E5F9-450E-A879-8D283AC2A3E7}" type="presParOf" srcId="{8A1F5F5C-93D3-45CF-A18D-10AC44859A4A}" destId="{E5681EA3-B0A4-4A76-BD9F-B3F7308573B6}" srcOrd="2"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B0B1E9-7888-49E4-8CED-9412C8CD21E0}" type="doc">
      <dgm:prSet loTypeId="urn:microsoft.com/office/officeart/2005/8/layout/default#1" loCatId="list" qsTypeId="urn:microsoft.com/office/officeart/2005/8/quickstyle/3d5" qsCatId="3D" csTypeId="urn:microsoft.com/office/officeart/2005/8/colors/colorful1" csCatId="colorful" phldr="1"/>
      <dgm:spPr/>
      <dgm:t>
        <a:bodyPr/>
        <a:lstStyle/>
        <a:p>
          <a:endParaRPr lang="en-US"/>
        </a:p>
      </dgm:t>
    </dgm:pt>
    <dgm:pt modelId="{559CDD68-85B3-4A1E-B8A6-9F78D8BADEFD}">
      <dgm:prSet phldrT="[Text]" custT="1"/>
      <dgm:spPr/>
      <dgm:t>
        <a:bodyPr/>
        <a:lstStyle/>
        <a:p>
          <a:r>
            <a:rPr lang="en-US" sz="1800" b="1" smtClean="0">
              <a:solidFill>
                <a:schemeClr val="tx1"/>
              </a:solidFill>
              <a:latin typeface="+mn-lt"/>
              <a:cs typeface="Arial" pitchFamily="34" charset="0"/>
            </a:rPr>
            <a:t>SBL</a:t>
          </a:r>
          <a:endParaRPr lang="en-US" sz="1800" b="1" dirty="0" smtClean="0">
            <a:solidFill>
              <a:schemeClr val="tx1"/>
            </a:solidFill>
            <a:latin typeface="+mn-lt"/>
            <a:cs typeface="Arial" pitchFamily="34" charset="0"/>
          </a:endParaRPr>
        </a:p>
      </dgm:t>
    </dgm:pt>
    <dgm:pt modelId="{DB1BBA8C-52E5-48FD-986E-BE64FF1D614C}" type="parTrans" cxnId="{A5B27B31-0526-4566-AA14-7E9C7C03EBE2}">
      <dgm:prSet/>
      <dgm:spPr/>
      <dgm:t>
        <a:bodyPr/>
        <a:lstStyle/>
        <a:p>
          <a:endParaRPr lang="en-US" sz="1800" b="1">
            <a:solidFill>
              <a:schemeClr val="tx1"/>
            </a:solidFill>
            <a:latin typeface="+mn-lt"/>
            <a:cs typeface="Arial" pitchFamily="34" charset="0"/>
          </a:endParaRPr>
        </a:p>
      </dgm:t>
    </dgm:pt>
    <dgm:pt modelId="{EA49A388-E291-4E68-8294-4D6EC99DCD38}" type="sibTrans" cxnId="{A5B27B31-0526-4566-AA14-7E9C7C03EBE2}">
      <dgm:prSet/>
      <dgm:spPr/>
      <dgm:t>
        <a:bodyPr/>
        <a:lstStyle/>
        <a:p>
          <a:endParaRPr lang="en-US" sz="1800" b="1">
            <a:solidFill>
              <a:schemeClr val="tx1"/>
            </a:solidFill>
            <a:latin typeface="+mn-lt"/>
            <a:cs typeface="Arial" pitchFamily="34" charset="0"/>
          </a:endParaRPr>
        </a:p>
      </dgm:t>
    </dgm:pt>
    <dgm:pt modelId="{D8C9AFDC-8619-4F1D-8252-DE9B36768AF0}">
      <dgm:prSet phldrT="[Text]" custT="1"/>
      <dgm:spPr/>
      <dgm:t>
        <a:bodyPr/>
        <a:lstStyle/>
        <a:p>
          <a:r>
            <a:rPr lang="en-US" sz="1800" b="1" dirty="0" smtClean="0">
              <a:solidFill>
                <a:schemeClr val="tx1"/>
              </a:solidFill>
              <a:latin typeface="+mn-lt"/>
              <a:cs typeface="Arial" pitchFamily="34" charset="0"/>
            </a:rPr>
            <a:t>SBL-</a:t>
          </a:r>
          <a:r>
            <a:rPr lang="en-US" sz="1800" b="1" dirty="0" err="1" smtClean="0">
              <a:solidFill>
                <a:schemeClr val="tx1"/>
              </a:solidFill>
              <a:latin typeface="+mn-lt"/>
              <a:cs typeface="Arial" pitchFamily="34" charset="0"/>
            </a:rPr>
            <a:t>Khas</a:t>
          </a:r>
          <a:endParaRPr lang="en-US" sz="1800" b="1" dirty="0" smtClean="0">
            <a:solidFill>
              <a:schemeClr val="tx1"/>
            </a:solidFill>
            <a:latin typeface="+mn-lt"/>
            <a:cs typeface="Arial" pitchFamily="34" charset="0"/>
          </a:endParaRPr>
        </a:p>
      </dgm:t>
    </dgm:pt>
    <dgm:pt modelId="{B871CD51-BFE8-4E4E-ACA0-32A01449DF7B}" type="parTrans" cxnId="{9558CE42-03F1-4FF9-9973-AB6A1438F0BA}">
      <dgm:prSet/>
      <dgm:spPr/>
      <dgm:t>
        <a:bodyPr/>
        <a:lstStyle/>
        <a:p>
          <a:endParaRPr lang="en-US" sz="1800" b="1">
            <a:solidFill>
              <a:schemeClr val="tx1"/>
            </a:solidFill>
            <a:latin typeface="+mn-lt"/>
            <a:cs typeface="Arial" pitchFamily="34" charset="0"/>
          </a:endParaRPr>
        </a:p>
      </dgm:t>
    </dgm:pt>
    <dgm:pt modelId="{4E4436ED-218C-4BD6-B5AA-F324BE57EDB7}" type="sibTrans" cxnId="{9558CE42-03F1-4FF9-9973-AB6A1438F0BA}">
      <dgm:prSet/>
      <dgm:spPr/>
      <dgm:t>
        <a:bodyPr/>
        <a:lstStyle/>
        <a:p>
          <a:endParaRPr lang="en-US" sz="1800" b="1">
            <a:solidFill>
              <a:schemeClr val="tx1"/>
            </a:solidFill>
            <a:latin typeface="+mn-lt"/>
            <a:cs typeface="Arial" pitchFamily="34" charset="0"/>
          </a:endParaRPr>
        </a:p>
      </dgm:t>
    </dgm:pt>
    <dgm:pt modelId="{A8D4997B-051A-4B0E-B50E-6B02BB009CEA}">
      <dgm:prSet phldrT="[Text]" custT="1"/>
      <dgm:spPr/>
      <dgm:t>
        <a:bodyPr/>
        <a:lstStyle/>
        <a:p>
          <a:r>
            <a:rPr lang="en-US" sz="1800" b="1" smtClean="0">
              <a:solidFill>
                <a:schemeClr val="tx1"/>
              </a:solidFill>
              <a:latin typeface="+mn-lt"/>
              <a:cs typeface="Arial" pitchFamily="34" charset="0"/>
            </a:rPr>
            <a:t>Purchase of Training Equipment</a:t>
          </a:r>
          <a:endParaRPr lang="en-US" sz="1800" b="1" dirty="0" smtClean="0">
            <a:solidFill>
              <a:schemeClr val="tx1"/>
            </a:solidFill>
            <a:latin typeface="+mn-lt"/>
            <a:cs typeface="Arial" pitchFamily="34" charset="0"/>
          </a:endParaRPr>
        </a:p>
      </dgm:t>
    </dgm:pt>
    <dgm:pt modelId="{AEFA26D8-7316-41E9-A68D-8A7B053A62F2}" type="parTrans" cxnId="{3356EE42-451D-41BB-9EA9-B301C84E5521}">
      <dgm:prSet/>
      <dgm:spPr/>
      <dgm:t>
        <a:bodyPr/>
        <a:lstStyle/>
        <a:p>
          <a:endParaRPr lang="en-US" sz="1800" b="1">
            <a:solidFill>
              <a:schemeClr val="tx1"/>
            </a:solidFill>
            <a:latin typeface="+mn-lt"/>
            <a:cs typeface="Arial" pitchFamily="34" charset="0"/>
          </a:endParaRPr>
        </a:p>
      </dgm:t>
    </dgm:pt>
    <dgm:pt modelId="{BCD1D929-18EC-4AF4-8326-7D8006C041B6}" type="sibTrans" cxnId="{3356EE42-451D-41BB-9EA9-B301C84E5521}">
      <dgm:prSet/>
      <dgm:spPr/>
      <dgm:t>
        <a:bodyPr/>
        <a:lstStyle/>
        <a:p>
          <a:endParaRPr lang="en-US" sz="1800" b="1">
            <a:solidFill>
              <a:schemeClr val="tx1"/>
            </a:solidFill>
            <a:latin typeface="+mn-lt"/>
            <a:cs typeface="Arial" pitchFamily="34" charset="0"/>
          </a:endParaRPr>
        </a:p>
      </dgm:t>
    </dgm:pt>
    <dgm:pt modelId="{B94151FA-0AD2-41EB-BC6A-F634883C7F62}">
      <dgm:prSet phldrT="[Text]" custT="1"/>
      <dgm:spPr/>
      <dgm:t>
        <a:bodyPr/>
        <a:lstStyle/>
        <a:p>
          <a:r>
            <a:rPr lang="en-US" sz="1800" b="1" smtClean="0">
              <a:solidFill>
                <a:schemeClr val="tx1"/>
              </a:solidFill>
              <a:latin typeface="+mn-lt"/>
              <a:cs typeface="Arial" pitchFamily="34" charset="0"/>
            </a:rPr>
            <a:t>Information Technology</a:t>
          </a:r>
          <a:endParaRPr lang="en-US" sz="1800" b="1" dirty="0" smtClean="0">
            <a:solidFill>
              <a:schemeClr val="tx1"/>
            </a:solidFill>
            <a:latin typeface="+mn-lt"/>
            <a:cs typeface="Arial" pitchFamily="34" charset="0"/>
          </a:endParaRPr>
        </a:p>
      </dgm:t>
    </dgm:pt>
    <dgm:pt modelId="{4147EB8D-1C87-41C8-9519-7E5E22055548}" type="parTrans" cxnId="{D3B4AA72-2D0C-4142-BD7E-5A514E69E15B}">
      <dgm:prSet/>
      <dgm:spPr/>
      <dgm:t>
        <a:bodyPr/>
        <a:lstStyle/>
        <a:p>
          <a:endParaRPr lang="en-US" sz="1800" b="1">
            <a:solidFill>
              <a:schemeClr val="tx1"/>
            </a:solidFill>
            <a:latin typeface="+mn-lt"/>
            <a:cs typeface="Arial" pitchFamily="34" charset="0"/>
          </a:endParaRPr>
        </a:p>
      </dgm:t>
    </dgm:pt>
    <dgm:pt modelId="{2ECF6ECB-A67A-4665-A4E9-6E71B7D1AFB1}" type="sibTrans" cxnId="{D3B4AA72-2D0C-4142-BD7E-5A514E69E15B}">
      <dgm:prSet/>
      <dgm:spPr/>
      <dgm:t>
        <a:bodyPr/>
        <a:lstStyle/>
        <a:p>
          <a:endParaRPr lang="en-US" sz="1800" b="1">
            <a:solidFill>
              <a:schemeClr val="tx1"/>
            </a:solidFill>
            <a:latin typeface="+mn-lt"/>
            <a:cs typeface="Arial" pitchFamily="34" charset="0"/>
          </a:endParaRPr>
        </a:p>
      </dgm:t>
    </dgm:pt>
    <dgm:pt modelId="{1F740D73-3450-4D8B-B318-3D9688BF6C3A}">
      <dgm:prSet phldrT="[Text]" custT="1"/>
      <dgm:spPr/>
      <dgm:t>
        <a:bodyPr/>
        <a:lstStyle/>
        <a:p>
          <a:r>
            <a:rPr lang="en-US" sz="1800" b="1" smtClean="0">
              <a:solidFill>
                <a:schemeClr val="tx1"/>
              </a:solidFill>
              <a:latin typeface="+mn-lt"/>
              <a:cs typeface="Arial" pitchFamily="34" charset="0"/>
            </a:rPr>
            <a:t>Industrial Training Scheme (ITS)</a:t>
          </a:r>
          <a:endParaRPr lang="en-US" sz="1800" b="1" dirty="0" smtClean="0">
            <a:solidFill>
              <a:schemeClr val="tx1"/>
            </a:solidFill>
            <a:latin typeface="+mn-lt"/>
            <a:cs typeface="Arial" pitchFamily="34" charset="0"/>
          </a:endParaRPr>
        </a:p>
      </dgm:t>
    </dgm:pt>
    <dgm:pt modelId="{6F07F794-A9E9-448D-BF30-6F7F042BB1D7}" type="parTrans" cxnId="{8700CC5E-E849-4BB7-8791-8E2193CCFDE2}">
      <dgm:prSet/>
      <dgm:spPr/>
      <dgm:t>
        <a:bodyPr/>
        <a:lstStyle/>
        <a:p>
          <a:endParaRPr lang="en-US" sz="1800" b="1">
            <a:solidFill>
              <a:schemeClr val="tx1"/>
            </a:solidFill>
            <a:latin typeface="+mn-lt"/>
            <a:cs typeface="Arial" pitchFamily="34" charset="0"/>
          </a:endParaRPr>
        </a:p>
      </dgm:t>
    </dgm:pt>
    <dgm:pt modelId="{938A50E3-825D-480C-B16D-AEB951A02001}" type="sibTrans" cxnId="{8700CC5E-E849-4BB7-8791-8E2193CCFDE2}">
      <dgm:prSet/>
      <dgm:spPr/>
      <dgm:t>
        <a:bodyPr/>
        <a:lstStyle/>
        <a:p>
          <a:endParaRPr lang="en-US" sz="1800" b="1">
            <a:solidFill>
              <a:schemeClr val="tx1"/>
            </a:solidFill>
            <a:latin typeface="+mn-lt"/>
            <a:cs typeface="Arial" pitchFamily="34" charset="0"/>
          </a:endParaRPr>
        </a:p>
      </dgm:t>
    </dgm:pt>
    <dgm:pt modelId="{EF89B777-BC08-4A36-B371-99B63E50430C}">
      <dgm:prSet custT="1"/>
      <dgm:spPr/>
      <dgm:t>
        <a:bodyPr/>
        <a:lstStyle/>
        <a:p>
          <a:r>
            <a:rPr lang="en-US" sz="1800" b="1" smtClean="0">
              <a:solidFill>
                <a:schemeClr val="tx1"/>
              </a:solidFill>
              <a:latin typeface="+mn-lt"/>
              <a:cs typeface="Arial" pitchFamily="34" charset="0"/>
            </a:rPr>
            <a:t>Recognition of Prior Experiential Learning (RPL)</a:t>
          </a:r>
          <a:endParaRPr lang="en-US" sz="1800" b="1" dirty="0" smtClean="0">
            <a:solidFill>
              <a:schemeClr val="tx1"/>
            </a:solidFill>
            <a:latin typeface="+mn-lt"/>
            <a:cs typeface="Arial" pitchFamily="34" charset="0"/>
          </a:endParaRPr>
        </a:p>
      </dgm:t>
    </dgm:pt>
    <dgm:pt modelId="{B5E392CB-9B60-4743-B6DC-99F5BB53CDF2}" type="parTrans" cxnId="{0CECA729-3485-492B-9FC4-9FA56DCB433B}">
      <dgm:prSet/>
      <dgm:spPr/>
      <dgm:t>
        <a:bodyPr/>
        <a:lstStyle/>
        <a:p>
          <a:endParaRPr lang="en-US" sz="1800" b="1">
            <a:solidFill>
              <a:schemeClr val="tx1"/>
            </a:solidFill>
            <a:latin typeface="+mn-lt"/>
            <a:cs typeface="Arial" pitchFamily="34" charset="0"/>
          </a:endParaRPr>
        </a:p>
      </dgm:t>
    </dgm:pt>
    <dgm:pt modelId="{39EBD1A8-0C0F-4A15-8656-EC641BE293CD}" type="sibTrans" cxnId="{0CECA729-3485-492B-9FC4-9FA56DCB433B}">
      <dgm:prSet/>
      <dgm:spPr/>
      <dgm:t>
        <a:bodyPr/>
        <a:lstStyle/>
        <a:p>
          <a:endParaRPr lang="en-US" sz="1800" b="1">
            <a:solidFill>
              <a:schemeClr val="tx1"/>
            </a:solidFill>
            <a:latin typeface="+mn-lt"/>
            <a:cs typeface="Arial" pitchFamily="34" charset="0"/>
          </a:endParaRPr>
        </a:p>
      </dgm:t>
    </dgm:pt>
    <dgm:pt modelId="{90AF78DB-D1B1-48CE-9478-DEEFB8A21A20}">
      <dgm:prSet custT="1"/>
      <dgm:spPr/>
      <dgm:t>
        <a:bodyPr/>
        <a:lstStyle/>
        <a:p>
          <a:r>
            <a:rPr lang="en-US" sz="1800" b="1" smtClean="0">
              <a:solidFill>
                <a:schemeClr val="tx1"/>
              </a:solidFill>
              <a:latin typeface="+mn-lt"/>
              <a:cs typeface="Arial" pitchFamily="34" charset="0"/>
            </a:rPr>
            <a:t>Future Workers Training (FWT)</a:t>
          </a:r>
          <a:endParaRPr lang="en-US" sz="1800" b="1" dirty="0" smtClean="0">
            <a:solidFill>
              <a:schemeClr val="tx1"/>
            </a:solidFill>
            <a:latin typeface="+mn-lt"/>
            <a:cs typeface="Arial" pitchFamily="34" charset="0"/>
          </a:endParaRPr>
        </a:p>
      </dgm:t>
    </dgm:pt>
    <dgm:pt modelId="{8B89CFC4-B50D-4A7F-89D1-9C4E1DE7B8E0}" type="parTrans" cxnId="{923BD2E6-7F3E-4B89-8548-DD17830B8943}">
      <dgm:prSet/>
      <dgm:spPr/>
      <dgm:t>
        <a:bodyPr/>
        <a:lstStyle/>
        <a:p>
          <a:endParaRPr lang="en-US" sz="1800" b="1">
            <a:solidFill>
              <a:schemeClr val="tx1"/>
            </a:solidFill>
            <a:latin typeface="+mn-lt"/>
            <a:cs typeface="Arial" pitchFamily="34" charset="0"/>
          </a:endParaRPr>
        </a:p>
      </dgm:t>
    </dgm:pt>
    <dgm:pt modelId="{3B30339D-6B2E-4276-BAC9-24C0C2F07F70}" type="sibTrans" cxnId="{923BD2E6-7F3E-4B89-8548-DD17830B8943}">
      <dgm:prSet/>
      <dgm:spPr/>
      <dgm:t>
        <a:bodyPr/>
        <a:lstStyle/>
        <a:p>
          <a:endParaRPr lang="en-US" sz="1800" b="1">
            <a:solidFill>
              <a:schemeClr val="tx1"/>
            </a:solidFill>
            <a:latin typeface="+mn-lt"/>
            <a:cs typeface="Arial" pitchFamily="34" charset="0"/>
          </a:endParaRPr>
        </a:p>
      </dgm:t>
    </dgm:pt>
    <dgm:pt modelId="{7C226A8D-1905-4F24-BA2D-08349CC6CB7F}">
      <dgm:prSet custT="1"/>
      <dgm:spPr/>
      <dgm:t>
        <a:bodyPr/>
        <a:lstStyle/>
        <a:p>
          <a:r>
            <a:rPr lang="en-US" sz="1800" b="1" smtClean="0">
              <a:solidFill>
                <a:schemeClr val="tx1"/>
              </a:solidFill>
              <a:latin typeface="+mn-lt"/>
              <a:cs typeface="Arial" pitchFamily="34" charset="0"/>
            </a:rPr>
            <a:t>Computer Based Training (CBT)</a:t>
          </a:r>
          <a:endParaRPr lang="en-US" sz="1800" b="1" dirty="0" smtClean="0">
            <a:solidFill>
              <a:schemeClr val="tx1"/>
            </a:solidFill>
            <a:latin typeface="+mn-lt"/>
            <a:cs typeface="Arial" pitchFamily="34" charset="0"/>
          </a:endParaRPr>
        </a:p>
      </dgm:t>
    </dgm:pt>
    <dgm:pt modelId="{A74C568C-80E6-4007-837A-33F13F8BC1A9}" type="parTrans" cxnId="{55F5E18E-D5EF-4F99-88A2-9F2A891DA51D}">
      <dgm:prSet/>
      <dgm:spPr/>
      <dgm:t>
        <a:bodyPr/>
        <a:lstStyle/>
        <a:p>
          <a:endParaRPr lang="en-US" sz="1800" b="1">
            <a:solidFill>
              <a:schemeClr val="tx1"/>
            </a:solidFill>
            <a:latin typeface="+mn-lt"/>
            <a:cs typeface="Arial" pitchFamily="34" charset="0"/>
          </a:endParaRPr>
        </a:p>
      </dgm:t>
    </dgm:pt>
    <dgm:pt modelId="{8125054B-93AF-4195-98E9-BB178E7933D5}" type="sibTrans" cxnId="{55F5E18E-D5EF-4F99-88A2-9F2A891DA51D}">
      <dgm:prSet/>
      <dgm:spPr/>
      <dgm:t>
        <a:bodyPr/>
        <a:lstStyle/>
        <a:p>
          <a:endParaRPr lang="en-US" sz="1800" b="1">
            <a:solidFill>
              <a:schemeClr val="tx1"/>
            </a:solidFill>
            <a:latin typeface="+mn-lt"/>
            <a:cs typeface="Arial" pitchFamily="34" charset="0"/>
          </a:endParaRPr>
        </a:p>
      </dgm:t>
    </dgm:pt>
    <dgm:pt modelId="{F887D6AF-D93C-403C-B266-050366377647}">
      <dgm:prSet custT="1"/>
      <dgm:spPr/>
      <dgm:t>
        <a:bodyPr/>
        <a:lstStyle/>
        <a:p>
          <a:r>
            <a:rPr lang="en-US" sz="1800" b="1" smtClean="0">
              <a:solidFill>
                <a:schemeClr val="tx1"/>
              </a:solidFill>
              <a:latin typeface="+mn-lt"/>
              <a:cs typeface="Arial" pitchFamily="34" charset="0"/>
            </a:rPr>
            <a:t>SME Training Partners (SMETAP)</a:t>
          </a:r>
          <a:endParaRPr lang="en-US" sz="1800" b="1" dirty="0" smtClean="0">
            <a:solidFill>
              <a:schemeClr val="tx1"/>
            </a:solidFill>
            <a:latin typeface="+mn-lt"/>
            <a:cs typeface="Arial" pitchFamily="34" charset="0"/>
          </a:endParaRPr>
        </a:p>
      </dgm:t>
    </dgm:pt>
    <dgm:pt modelId="{4D5ACE94-20C6-4F10-94B8-82E0A1D1377C}" type="parTrans" cxnId="{636F6BBE-F30F-4CC4-85C1-19FA339DBC1C}">
      <dgm:prSet/>
      <dgm:spPr/>
      <dgm:t>
        <a:bodyPr/>
        <a:lstStyle/>
        <a:p>
          <a:endParaRPr lang="en-US" sz="1800" b="1">
            <a:solidFill>
              <a:schemeClr val="tx1"/>
            </a:solidFill>
            <a:latin typeface="+mn-lt"/>
            <a:cs typeface="Arial" pitchFamily="34" charset="0"/>
          </a:endParaRPr>
        </a:p>
      </dgm:t>
    </dgm:pt>
    <dgm:pt modelId="{A4BB6FB1-1C0A-40F7-AF2E-D7E21A37328F}" type="sibTrans" cxnId="{636F6BBE-F30F-4CC4-85C1-19FA339DBC1C}">
      <dgm:prSet/>
      <dgm:spPr/>
      <dgm:t>
        <a:bodyPr/>
        <a:lstStyle/>
        <a:p>
          <a:endParaRPr lang="en-US" sz="1800" b="1">
            <a:solidFill>
              <a:schemeClr val="tx1"/>
            </a:solidFill>
            <a:latin typeface="+mn-lt"/>
            <a:cs typeface="Arial" pitchFamily="34" charset="0"/>
          </a:endParaRPr>
        </a:p>
      </dgm:t>
    </dgm:pt>
    <dgm:pt modelId="{725D6FCB-C8F4-444B-A549-5349ADE8973C}">
      <dgm:prSet custT="1"/>
      <dgm:spPr/>
      <dgm:t>
        <a:bodyPr/>
        <a:lstStyle/>
        <a:p>
          <a:r>
            <a:rPr lang="en-US" sz="1800" b="1" smtClean="0">
              <a:solidFill>
                <a:schemeClr val="tx1"/>
              </a:solidFill>
              <a:latin typeface="+mn-lt"/>
              <a:cs typeface="Arial" pitchFamily="34" charset="0"/>
            </a:rPr>
            <a:t>SME "ON-THE-JOB" (SME OJT)</a:t>
          </a:r>
          <a:endParaRPr lang="en-US" sz="1800" b="1" dirty="0" smtClean="0">
            <a:solidFill>
              <a:schemeClr val="tx1"/>
            </a:solidFill>
            <a:latin typeface="+mn-lt"/>
            <a:cs typeface="Arial" pitchFamily="34" charset="0"/>
          </a:endParaRPr>
        </a:p>
      </dgm:t>
    </dgm:pt>
    <dgm:pt modelId="{482AF3EA-CA7F-403E-AE7E-E9FDC991A78D}" type="parTrans" cxnId="{75D76ED4-D577-4383-A9AC-92D0FBDB4ECA}">
      <dgm:prSet/>
      <dgm:spPr/>
      <dgm:t>
        <a:bodyPr/>
        <a:lstStyle/>
        <a:p>
          <a:endParaRPr lang="en-US" sz="1800" b="1">
            <a:solidFill>
              <a:schemeClr val="tx1"/>
            </a:solidFill>
            <a:latin typeface="+mn-lt"/>
            <a:cs typeface="Arial" pitchFamily="34" charset="0"/>
          </a:endParaRPr>
        </a:p>
      </dgm:t>
    </dgm:pt>
    <dgm:pt modelId="{E502D5E6-A07E-48E1-B1CE-E7C85A99022C}" type="sibTrans" cxnId="{75D76ED4-D577-4383-A9AC-92D0FBDB4ECA}">
      <dgm:prSet/>
      <dgm:spPr/>
      <dgm:t>
        <a:bodyPr/>
        <a:lstStyle/>
        <a:p>
          <a:endParaRPr lang="en-US" sz="1800" b="1">
            <a:solidFill>
              <a:schemeClr val="tx1"/>
            </a:solidFill>
            <a:latin typeface="+mn-lt"/>
            <a:cs typeface="Arial" pitchFamily="34" charset="0"/>
          </a:endParaRPr>
        </a:p>
      </dgm:t>
    </dgm:pt>
    <dgm:pt modelId="{C05DACE9-C9FF-4C6B-B734-33F6E19AF5A1}" type="pres">
      <dgm:prSet presAssocID="{5FB0B1E9-7888-49E4-8CED-9412C8CD21E0}" presName="diagram" presStyleCnt="0">
        <dgm:presLayoutVars>
          <dgm:dir/>
          <dgm:resizeHandles val="exact"/>
        </dgm:presLayoutVars>
      </dgm:prSet>
      <dgm:spPr/>
      <dgm:t>
        <a:bodyPr/>
        <a:lstStyle/>
        <a:p>
          <a:endParaRPr lang="en-US"/>
        </a:p>
      </dgm:t>
    </dgm:pt>
    <dgm:pt modelId="{FF4C4DB5-B297-4006-B008-D4DE829B388B}" type="pres">
      <dgm:prSet presAssocID="{559CDD68-85B3-4A1E-B8A6-9F78D8BADEFD}" presName="node" presStyleLbl="node1" presStyleIdx="0" presStyleCnt="10">
        <dgm:presLayoutVars>
          <dgm:bulletEnabled val="1"/>
        </dgm:presLayoutVars>
      </dgm:prSet>
      <dgm:spPr/>
      <dgm:t>
        <a:bodyPr/>
        <a:lstStyle/>
        <a:p>
          <a:endParaRPr lang="en-US"/>
        </a:p>
      </dgm:t>
    </dgm:pt>
    <dgm:pt modelId="{D2500083-649D-4F2D-9C70-A490015B2222}" type="pres">
      <dgm:prSet presAssocID="{EA49A388-E291-4E68-8294-4D6EC99DCD38}" presName="sibTrans" presStyleCnt="0"/>
      <dgm:spPr/>
      <dgm:t>
        <a:bodyPr/>
        <a:lstStyle/>
        <a:p>
          <a:endParaRPr lang="en-MY"/>
        </a:p>
      </dgm:t>
    </dgm:pt>
    <dgm:pt modelId="{EC54FDF7-F815-43EA-AC04-DDCF54C57C09}" type="pres">
      <dgm:prSet presAssocID="{D8C9AFDC-8619-4F1D-8252-DE9B36768AF0}" presName="node" presStyleLbl="node1" presStyleIdx="1" presStyleCnt="10">
        <dgm:presLayoutVars>
          <dgm:bulletEnabled val="1"/>
        </dgm:presLayoutVars>
      </dgm:prSet>
      <dgm:spPr/>
      <dgm:t>
        <a:bodyPr/>
        <a:lstStyle/>
        <a:p>
          <a:endParaRPr lang="en-US"/>
        </a:p>
      </dgm:t>
    </dgm:pt>
    <dgm:pt modelId="{9C082A65-0F9C-475B-A71F-B042F28B50F8}" type="pres">
      <dgm:prSet presAssocID="{4E4436ED-218C-4BD6-B5AA-F324BE57EDB7}" presName="sibTrans" presStyleCnt="0"/>
      <dgm:spPr/>
      <dgm:t>
        <a:bodyPr/>
        <a:lstStyle/>
        <a:p>
          <a:endParaRPr lang="en-MY"/>
        </a:p>
      </dgm:t>
    </dgm:pt>
    <dgm:pt modelId="{E4C25E68-4846-4761-9409-5CA95212A6E0}" type="pres">
      <dgm:prSet presAssocID="{A8D4997B-051A-4B0E-B50E-6B02BB009CEA}" presName="node" presStyleLbl="node1" presStyleIdx="2" presStyleCnt="10">
        <dgm:presLayoutVars>
          <dgm:bulletEnabled val="1"/>
        </dgm:presLayoutVars>
      </dgm:prSet>
      <dgm:spPr/>
      <dgm:t>
        <a:bodyPr/>
        <a:lstStyle/>
        <a:p>
          <a:endParaRPr lang="en-US"/>
        </a:p>
      </dgm:t>
    </dgm:pt>
    <dgm:pt modelId="{F1A88C1F-02F1-4325-BE19-2675DE32EDA1}" type="pres">
      <dgm:prSet presAssocID="{BCD1D929-18EC-4AF4-8326-7D8006C041B6}" presName="sibTrans" presStyleCnt="0"/>
      <dgm:spPr/>
      <dgm:t>
        <a:bodyPr/>
        <a:lstStyle/>
        <a:p>
          <a:endParaRPr lang="en-MY"/>
        </a:p>
      </dgm:t>
    </dgm:pt>
    <dgm:pt modelId="{60BE4DE0-DC24-4824-ABC2-8AEB0D0B9AE9}" type="pres">
      <dgm:prSet presAssocID="{B94151FA-0AD2-41EB-BC6A-F634883C7F62}" presName="node" presStyleLbl="node1" presStyleIdx="3" presStyleCnt="10">
        <dgm:presLayoutVars>
          <dgm:bulletEnabled val="1"/>
        </dgm:presLayoutVars>
      </dgm:prSet>
      <dgm:spPr/>
      <dgm:t>
        <a:bodyPr/>
        <a:lstStyle/>
        <a:p>
          <a:endParaRPr lang="en-US"/>
        </a:p>
      </dgm:t>
    </dgm:pt>
    <dgm:pt modelId="{B6007715-4487-4B2B-9634-941404066897}" type="pres">
      <dgm:prSet presAssocID="{2ECF6ECB-A67A-4665-A4E9-6E71B7D1AFB1}" presName="sibTrans" presStyleCnt="0"/>
      <dgm:spPr/>
      <dgm:t>
        <a:bodyPr/>
        <a:lstStyle/>
        <a:p>
          <a:endParaRPr lang="en-MY"/>
        </a:p>
      </dgm:t>
    </dgm:pt>
    <dgm:pt modelId="{18031543-4E26-46DA-9426-337BAC282B30}" type="pres">
      <dgm:prSet presAssocID="{1F740D73-3450-4D8B-B318-3D9688BF6C3A}" presName="node" presStyleLbl="node1" presStyleIdx="4" presStyleCnt="10">
        <dgm:presLayoutVars>
          <dgm:bulletEnabled val="1"/>
        </dgm:presLayoutVars>
      </dgm:prSet>
      <dgm:spPr/>
      <dgm:t>
        <a:bodyPr/>
        <a:lstStyle/>
        <a:p>
          <a:endParaRPr lang="en-US"/>
        </a:p>
      </dgm:t>
    </dgm:pt>
    <dgm:pt modelId="{73DF6BA5-4F94-4384-9F7F-077E7B6B3408}" type="pres">
      <dgm:prSet presAssocID="{938A50E3-825D-480C-B16D-AEB951A02001}" presName="sibTrans" presStyleCnt="0"/>
      <dgm:spPr/>
      <dgm:t>
        <a:bodyPr/>
        <a:lstStyle/>
        <a:p>
          <a:endParaRPr lang="en-MY"/>
        </a:p>
      </dgm:t>
    </dgm:pt>
    <dgm:pt modelId="{9909CD72-DC40-4898-813B-2EAFB8C60B49}" type="pres">
      <dgm:prSet presAssocID="{EF89B777-BC08-4A36-B371-99B63E50430C}" presName="node" presStyleLbl="node1" presStyleIdx="5" presStyleCnt="10">
        <dgm:presLayoutVars>
          <dgm:bulletEnabled val="1"/>
        </dgm:presLayoutVars>
      </dgm:prSet>
      <dgm:spPr/>
      <dgm:t>
        <a:bodyPr/>
        <a:lstStyle/>
        <a:p>
          <a:endParaRPr lang="en-US"/>
        </a:p>
      </dgm:t>
    </dgm:pt>
    <dgm:pt modelId="{14D54B6A-0F07-4BE9-9360-EDD707D27CAB}" type="pres">
      <dgm:prSet presAssocID="{39EBD1A8-0C0F-4A15-8656-EC641BE293CD}" presName="sibTrans" presStyleCnt="0"/>
      <dgm:spPr/>
      <dgm:t>
        <a:bodyPr/>
        <a:lstStyle/>
        <a:p>
          <a:endParaRPr lang="en-MY"/>
        </a:p>
      </dgm:t>
    </dgm:pt>
    <dgm:pt modelId="{FA4C28A0-C8FE-45EF-833E-707AEC921A07}" type="pres">
      <dgm:prSet presAssocID="{90AF78DB-D1B1-48CE-9478-DEEFB8A21A20}" presName="node" presStyleLbl="node1" presStyleIdx="6" presStyleCnt="10">
        <dgm:presLayoutVars>
          <dgm:bulletEnabled val="1"/>
        </dgm:presLayoutVars>
      </dgm:prSet>
      <dgm:spPr/>
      <dgm:t>
        <a:bodyPr/>
        <a:lstStyle/>
        <a:p>
          <a:endParaRPr lang="en-US"/>
        </a:p>
      </dgm:t>
    </dgm:pt>
    <dgm:pt modelId="{E9291559-30F1-421F-9B2E-DAA8374EC7F4}" type="pres">
      <dgm:prSet presAssocID="{3B30339D-6B2E-4276-BAC9-24C0C2F07F70}" presName="sibTrans" presStyleCnt="0"/>
      <dgm:spPr/>
      <dgm:t>
        <a:bodyPr/>
        <a:lstStyle/>
        <a:p>
          <a:endParaRPr lang="en-MY"/>
        </a:p>
      </dgm:t>
    </dgm:pt>
    <dgm:pt modelId="{9F19C19E-CD91-4B84-8F2D-F0D4D7C721C1}" type="pres">
      <dgm:prSet presAssocID="{7C226A8D-1905-4F24-BA2D-08349CC6CB7F}" presName="node" presStyleLbl="node1" presStyleIdx="7" presStyleCnt="10">
        <dgm:presLayoutVars>
          <dgm:bulletEnabled val="1"/>
        </dgm:presLayoutVars>
      </dgm:prSet>
      <dgm:spPr/>
      <dgm:t>
        <a:bodyPr/>
        <a:lstStyle/>
        <a:p>
          <a:endParaRPr lang="en-US"/>
        </a:p>
      </dgm:t>
    </dgm:pt>
    <dgm:pt modelId="{7515AD73-9BDB-4492-BB11-662BCC749B77}" type="pres">
      <dgm:prSet presAssocID="{8125054B-93AF-4195-98E9-BB178E7933D5}" presName="sibTrans" presStyleCnt="0"/>
      <dgm:spPr/>
      <dgm:t>
        <a:bodyPr/>
        <a:lstStyle/>
        <a:p>
          <a:endParaRPr lang="en-MY"/>
        </a:p>
      </dgm:t>
    </dgm:pt>
    <dgm:pt modelId="{59DF5865-7C6F-4E8A-B1F7-F61EEE069B6A}" type="pres">
      <dgm:prSet presAssocID="{F887D6AF-D93C-403C-B266-050366377647}" presName="node" presStyleLbl="node1" presStyleIdx="8" presStyleCnt="10">
        <dgm:presLayoutVars>
          <dgm:bulletEnabled val="1"/>
        </dgm:presLayoutVars>
      </dgm:prSet>
      <dgm:spPr/>
      <dgm:t>
        <a:bodyPr/>
        <a:lstStyle/>
        <a:p>
          <a:endParaRPr lang="en-US"/>
        </a:p>
      </dgm:t>
    </dgm:pt>
    <dgm:pt modelId="{97D79FEC-2C5E-42C4-BF8B-F5C2AF50B09F}" type="pres">
      <dgm:prSet presAssocID="{A4BB6FB1-1C0A-40F7-AF2E-D7E21A37328F}" presName="sibTrans" presStyleCnt="0"/>
      <dgm:spPr/>
      <dgm:t>
        <a:bodyPr/>
        <a:lstStyle/>
        <a:p>
          <a:endParaRPr lang="en-MY"/>
        </a:p>
      </dgm:t>
    </dgm:pt>
    <dgm:pt modelId="{E3042FCA-A0B1-4685-A578-5AE7F92CB2D5}" type="pres">
      <dgm:prSet presAssocID="{725D6FCB-C8F4-444B-A549-5349ADE8973C}" presName="node" presStyleLbl="node1" presStyleIdx="9" presStyleCnt="10">
        <dgm:presLayoutVars>
          <dgm:bulletEnabled val="1"/>
        </dgm:presLayoutVars>
      </dgm:prSet>
      <dgm:spPr/>
      <dgm:t>
        <a:bodyPr/>
        <a:lstStyle/>
        <a:p>
          <a:endParaRPr lang="en-US"/>
        </a:p>
      </dgm:t>
    </dgm:pt>
  </dgm:ptLst>
  <dgm:cxnLst>
    <dgm:cxn modelId="{75D76ED4-D577-4383-A9AC-92D0FBDB4ECA}" srcId="{5FB0B1E9-7888-49E4-8CED-9412C8CD21E0}" destId="{725D6FCB-C8F4-444B-A549-5349ADE8973C}" srcOrd="9" destOrd="0" parTransId="{482AF3EA-CA7F-403E-AE7E-E9FDC991A78D}" sibTransId="{E502D5E6-A07E-48E1-B1CE-E7C85A99022C}"/>
    <dgm:cxn modelId="{A1BBE0DE-6957-41AB-8914-9A72B717CBC4}" type="presOf" srcId="{A8D4997B-051A-4B0E-B50E-6B02BB009CEA}" destId="{E4C25E68-4846-4761-9409-5CA95212A6E0}" srcOrd="0" destOrd="0" presId="urn:microsoft.com/office/officeart/2005/8/layout/default#1"/>
    <dgm:cxn modelId="{D3B4AA72-2D0C-4142-BD7E-5A514E69E15B}" srcId="{5FB0B1E9-7888-49E4-8CED-9412C8CD21E0}" destId="{B94151FA-0AD2-41EB-BC6A-F634883C7F62}" srcOrd="3" destOrd="0" parTransId="{4147EB8D-1C87-41C8-9519-7E5E22055548}" sibTransId="{2ECF6ECB-A67A-4665-A4E9-6E71B7D1AFB1}"/>
    <dgm:cxn modelId="{A5B27B31-0526-4566-AA14-7E9C7C03EBE2}" srcId="{5FB0B1E9-7888-49E4-8CED-9412C8CD21E0}" destId="{559CDD68-85B3-4A1E-B8A6-9F78D8BADEFD}" srcOrd="0" destOrd="0" parTransId="{DB1BBA8C-52E5-48FD-986E-BE64FF1D614C}" sibTransId="{EA49A388-E291-4E68-8294-4D6EC99DCD38}"/>
    <dgm:cxn modelId="{299FE7D1-450A-42E2-B49C-5AB0C5D28B21}" type="presOf" srcId="{559CDD68-85B3-4A1E-B8A6-9F78D8BADEFD}" destId="{FF4C4DB5-B297-4006-B008-D4DE829B388B}" srcOrd="0" destOrd="0" presId="urn:microsoft.com/office/officeart/2005/8/layout/default#1"/>
    <dgm:cxn modelId="{9016096A-FC91-496A-BDCD-56C1B05C7710}" type="presOf" srcId="{5FB0B1E9-7888-49E4-8CED-9412C8CD21E0}" destId="{C05DACE9-C9FF-4C6B-B734-33F6E19AF5A1}" srcOrd="0" destOrd="0" presId="urn:microsoft.com/office/officeart/2005/8/layout/default#1"/>
    <dgm:cxn modelId="{6ECD882C-9B3E-4375-B775-D768A10E21AC}" type="presOf" srcId="{F887D6AF-D93C-403C-B266-050366377647}" destId="{59DF5865-7C6F-4E8A-B1F7-F61EEE069B6A}" srcOrd="0" destOrd="0" presId="urn:microsoft.com/office/officeart/2005/8/layout/default#1"/>
    <dgm:cxn modelId="{7C03AC30-EF8B-4E40-BAAB-D92BB0B459C1}" type="presOf" srcId="{725D6FCB-C8F4-444B-A549-5349ADE8973C}" destId="{E3042FCA-A0B1-4685-A578-5AE7F92CB2D5}" srcOrd="0" destOrd="0" presId="urn:microsoft.com/office/officeart/2005/8/layout/default#1"/>
    <dgm:cxn modelId="{636F6BBE-F30F-4CC4-85C1-19FA339DBC1C}" srcId="{5FB0B1E9-7888-49E4-8CED-9412C8CD21E0}" destId="{F887D6AF-D93C-403C-B266-050366377647}" srcOrd="8" destOrd="0" parTransId="{4D5ACE94-20C6-4F10-94B8-82E0A1D1377C}" sibTransId="{A4BB6FB1-1C0A-40F7-AF2E-D7E21A37328F}"/>
    <dgm:cxn modelId="{9558CE42-03F1-4FF9-9973-AB6A1438F0BA}" srcId="{5FB0B1E9-7888-49E4-8CED-9412C8CD21E0}" destId="{D8C9AFDC-8619-4F1D-8252-DE9B36768AF0}" srcOrd="1" destOrd="0" parTransId="{B871CD51-BFE8-4E4E-ACA0-32A01449DF7B}" sibTransId="{4E4436ED-218C-4BD6-B5AA-F324BE57EDB7}"/>
    <dgm:cxn modelId="{09952E3C-6D28-4DBE-AF3D-727B8AC906B0}" type="presOf" srcId="{D8C9AFDC-8619-4F1D-8252-DE9B36768AF0}" destId="{EC54FDF7-F815-43EA-AC04-DDCF54C57C09}" srcOrd="0" destOrd="0" presId="urn:microsoft.com/office/officeart/2005/8/layout/default#1"/>
    <dgm:cxn modelId="{8700CC5E-E849-4BB7-8791-8E2193CCFDE2}" srcId="{5FB0B1E9-7888-49E4-8CED-9412C8CD21E0}" destId="{1F740D73-3450-4D8B-B318-3D9688BF6C3A}" srcOrd="4" destOrd="0" parTransId="{6F07F794-A9E9-448D-BF30-6F7F042BB1D7}" sibTransId="{938A50E3-825D-480C-B16D-AEB951A02001}"/>
    <dgm:cxn modelId="{E340B5E5-56D5-4794-9E46-74EE0D4BD70D}" type="presOf" srcId="{7C226A8D-1905-4F24-BA2D-08349CC6CB7F}" destId="{9F19C19E-CD91-4B84-8F2D-F0D4D7C721C1}" srcOrd="0" destOrd="0" presId="urn:microsoft.com/office/officeart/2005/8/layout/default#1"/>
    <dgm:cxn modelId="{00462B34-7311-4ACC-A8B9-0366B6313BE7}" type="presOf" srcId="{1F740D73-3450-4D8B-B318-3D9688BF6C3A}" destId="{18031543-4E26-46DA-9426-337BAC282B30}" srcOrd="0" destOrd="0" presId="urn:microsoft.com/office/officeart/2005/8/layout/default#1"/>
    <dgm:cxn modelId="{4578B0F1-430B-493F-9EF4-134E4941F8BC}" type="presOf" srcId="{90AF78DB-D1B1-48CE-9478-DEEFB8A21A20}" destId="{FA4C28A0-C8FE-45EF-833E-707AEC921A07}" srcOrd="0" destOrd="0" presId="urn:microsoft.com/office/officeart/2005/8/layout/default#1"/>
    <dgm:cxn modelId="{55F5E18E-D5EF-4F99-88A2-9F2A891DA51D}" srcId="{5FB0B1E9-7888-49E4-8CED-9412C8CD21E0}" destId="{7C226A8D-1905-4F24-BA2D-08349CC6CB7F}" srcOrd="7" destOrd="0" parTransId="{A74C568C-80E6-4007-837A-33F13F8BC1A9}" sibTransId="{8125054B-93AF-4195-98E9-BB178E7933D5}"/>
    <dgm:cxn modelId="{223B8FE7-47F7-41FF-A944-444600E2EA13}" type="presOf" srcId="{EF89B777-BC08-4A36-B371-99B63E50430C}" destId="{9909CD72-DC40-4898-813B-2EAFB8C60B49}" srcOrd="0" destOrd="0" presId="urn:microsoft.com/office/officeart/2005/8/layout/default#1"/>
    <dgm:cxn modelId="{0CECA729-3485-492B-9FC4-9FA56DCB433B}" srcId="{5FB0B1E9-7888-49E4-8CED-9412C8CD21E0}" destId="{EF89B777-BC08-4A36-B371-99B63E50430C}" srcOrd="5" destOrd="0" parTransId="{B5E392CB-9B60-4743-B6DC-99F5BB53CDF2}" sibTransId="{39EBD1A8-0C0F-4A15-8656-EC641BE293CD}"/>
    <dgm:cxn modelId="{923BD2E6-7F3E-4B89-8548-DD17830B8943}" srcId="{5FB0B1E9-7888-49E4-8CED-9412C8CD21E0}" destId="{90AF78DB-D1B1-48CE-9478-DEEFB8A21A20}" srcOrd="6" destOrd="0" parTransId="{8B89CFC4-B50D-4A7F-89D1-9C4E1DE7B8E0}" sibTransId="{3B30339D-6B2E-4276-BAC9-24C0C2F07F70}"/>
    <dgm:cxn modelId="{813D11AF-CF9B-478C-8006-72A7B1B606CA}" type="presOf" srcId="{B94151FA-0AD2-41EB-BC6A-F634883C7F62}" destId="{60BE4DE0-DC24-4824-ABC2-8AEB0D0B9AE9}" srcOrd="0" destOrd="0" presId="urn:microsoft.com/office/officeart/2005/8/layout/default#1"/>
    <dgm:cxn modelId="{3356EE42-451D-41BB-9EA9-B301C84E5521}" srcId="{5FB0B1E9-7888-49E4-8CED-9412C8CD21E0}" destId="{A8D4997B-051A-4B0E-B50E-6B02BB009CEA}" srcOrd="2" destOrd="0" parTransId="{AEFA26D8-7316-41E9-A68D-8A7B053A62F2}" sibTransId="{BCD1D929-18EC-4AF4-8326-7D8006C041B6}"/>
    <dgm:cxn modelId="{2461B8FB-F45A-453A-9999-1B16B63B1FF1}" type="presParOf" srcId="{C05DACE9-C9FF-4C6B-B734-33F6E19AF5A1}" destId="{FF4C4DB5-B297-4006-B008-D4DE829B388B}" srcOrd="0" destOrd="0" presId="urn:microsoft.com/office/officeart/2005/8/layout/default#1"/>
    <dgm:cxn modelId="{1C3DECC6-DBBA-42E1-883E-9AB0E7748BC1}" type="presParOf" srcId="{C05DACE9-C9FF-4C6B-B734-33F6E19AF5A1}" destId="{D2500083-649D-4F2D-9C70-A490015B2222}" srcOrd="1" destOrd="0" presId="urn:microsoft.com/office/officeart/2005/8/layout/default#1"/>
    <dgm:cxn modelId="{EDD99DBD-8541-4596-B8C1-5A442ED4219E}" type="presParOf" srcId="{C05DACE9-C9FF-4C6B-B734-33F6E19AF5A1}" destId="{EC54FDF7-F815-43EA-AC04-DDCF54C57C09}" srcOrd="2" destOrd="0" presId="urn:microsoft.com/office/officeart/2005/8/layout/default#1"/>
    <dgm:cxn modelId="{B97F17D9-6DD8-4F40-A3FA-53E08EB74928}" type="presParOf" srcId="{C05DACE9-C9FF-4C6B-B734-33F6E19AF5A1}" destId="{9C082A65-0F9C-475B-A71F-B042F28B50F8}" srcOrd="3" destOrd="0" presId="urn:microsoft.com/office/officeart/2005/8/layout/default#1"/>
    <dgm:cxn modelId="{8686D2A5-95BF-4AB6-B97C-166F0CE4753F}" type="presParOf" srcId="{C05DACE9-C9FF-4C6B-B734-33F6E19AF5A1}" destId="{E4C25E68-4846-4761-9409-5CA95212A6E0}" srcOrd="4" destOrd="0" presId="urn:microsoft.com/office/officeart/2005/8/layout/default#1"/>
    <dgm:cxn modelId="{32395EC5-0EE7-4F77-8772-E1F0C6BE59DB}" type="presParOf" srcId="{C05DACE9-C9FF-4C6B-B734-33F6E19AF5A1}" destId="{F1A88C1F-02F1-4325-BE19-2675DE32EDA1}" srcOrd="5" destOrd="0" presId="urn:microsoft.com/office/officeart/2005/8/layout/default#1"/>
    <dgm:cxn modelId="{964AA31B-9F11-4E56-8A8C-5F89A8BE871C}" type="presParOf" srcId="{C05DACE9-C9FF-4C6B-B734-33F6E19AF5A1}" destId="{60BE4DE0-DC24-4824-ABC2-8AEB0D0B9AE9}" srcOrd="6" destOrd="0" presId="urn:microsoft.com/office/officeart/2005/8/layout/default#1"/>
    <dgm:cxn modelId="{62D3281B-92E3-45E5-B969-490EBBBFBC36}" type="presParOf" srcId="{C05DACE9-C9FF-4C6B-B734-33F6E19AF5A1}" destId="{B6007715-4487-4B2B-9634-941404066897}" srcOrd="7" destOrd="0" presId="urn:microsoft.com/office/officeart/2005/8/layout/default#1"/>
    <dgm:cxn modelId="{231DE62A-3748-46EE-9FC2-3BAFEAB7026C}" type="presParOf" srcId="{C05DACE9-C9FF-4C6B-B734-33F6E19AF5A1}" destId="{18031543-4E26-46DA-9426-337BAC282B30}" srcOrd="8" destOrd="0" presId="urn:microsoft.com/office/officeart/2005/8/layout/default#1"/>
    <dgm:cxn modelId="{64253D09-F699-464C-A728-9BD57A48C6D5}" type="presParOf" srcId="{C05DACE9-C9FF-4C6B-B734-33F6E19AF5A1}" destId="{73DF6BA5-4F94-4384-9F7F-077E7B6B3408}" srcOrd="9" destOrd="0" presId="urn:microsoft.com/office/officeart/2005/8/layout/default#1"/>
    <dgm:cxn modelId="{AA10EEDE-ECEA-4A95-9434-74D1655D6199}" type="presParOf" srcId="{C05DACE9-C9FF-4C6B-B734-33F6E19AF5A1}" destId="{9909CD72-DC40-4898-813B-2EAFB8C60B49}" srcOrd="10" destOrd="0" presId="urn:microsoft.com/office/officeart/2005/8/layout/default#1"/>
    <dgm:cxn modelId="{362BF810-0BDA-46B8-AC21-D313417CF51D}" type="presParOf" srcId="{C05DACE9-C9FF-4C6B-B734-33F6E19AF5A1}" destId="{14D54B6A-0F07-4BE9-9360-EDD707D27CAB}" srcOrd="11" destOrd="0" presId="urn:microsoft.com/office/officeart/2005/8/layout/default#1"/>
    <dgm:cxn modelId="{B839830E-DF23-43DE-A204-B75045C0C2F7}" type="presParOf" srcId="{C05DACE9-C9FF-4C6B-B734-33F6E19AF5A1}" destId="{FA4C28A0-C8FE-45EF-833E-707AEC921A07}" srcOrd="12" destOrd="0" presId="urn:microsoft.com/office/officeart/2005/8/layout/default#1"/>
    <dgm:cxn modelId="{218D3FBC-E547-49A1-A812-6A5C1C6B2CDB}" type="presParOf" srcId="{C05DACE9-C9FF-4C6B-B734-33F6E19AF5A1}" destId="{E9291559-30F1-421F-9B2E-DAA8374EC7F4}" srcOrd="13" destOrd="0" presId="urn:microsoft.com/office/officeart/2005/8/layout/default#1"/>
    <dgm:cxn modelId="{0564935B-D243-4E0F-887D-59550BBFD8A4}" type="presParOf" srcId="{C05DACE9-C9FF-4C6B-B734-33F6E19AF5A1}" destId="{9F19C19E-CD91-4B84-8F2D-F0D4D7C721C1}" srcOrd="14" destOrd="0" presId="urn:microsoft.com/office/officeart/2005/8/layout/default#1"/>
    <dgm:cxn modelId="{CD2225BD-CC5E-441D-B037-D794D08E75E7}" type="presParOf" srcId="{C05DACE9-C9FF-4C6B-B734-33F6E19AF5A1}" destId="{7515AD73-9BDB-4492-BB11-662BCC749B77}" srcOrd="15" destOrd="0" presId="urn:microsoft.com/office/officeart/2005/8/layout/default#1"/>
    <dgm:cxn modelId="{2CC3EEC0-415E-485A-A711-0B92F8B146AB}" type="presParOf" srcId="{C05DACE9-C9FF-4C6B-B734-33F6E19AF5A1}" destId="{59DF5865-7C6F-4E8A-B1F7-F61EEE069B6A}" srcOrd="16" destOrd="0" presId="urn:microsoft.com/office/officeart/2005/8/layout/default#1"/>
    <dgm:cxn modelId="{0BD5E7EC-3751-4B5C-A3F4-9A0A67DDC658}" type="presParOf" srcId="{C05DACE9-C9FF-4C6B-B734-33F6E19AF5A1}" destId="{97D79FEC-2C5E-42C4-BF8B-F5C2AF50B09F}" srcOrd="17" destOrd="0" presId="urn:microsoft.com/office/officeart/2005/8/layout/default#1"/>
    <dgm:cxn modelId="{A636619D-B212-4CC6-A22F-A581BE877C7E}" type="presParOf" srcId="{C05DACE9-C9FF-4C6B-B734-33F6E19AF5A1}" destId="{E3042FCA-A0B1-4685-A578-5AE7F92CB2D5}" srcOrd="18" destOrd="0" presId="urn:microsoft.com/office/officeart/2005/8/layout/default#1"/>
  </dgm:cxnLst>
  <dgm:bg>
    <a:effectLst>
      <a:outerShdw blurRad="63500" sx="102000" sy="102000" algn="ctr" rotWithShape="0">
        <a:prstClr val="black">
          <a:alpha val="40000"/>
        </a:prstClr>
      </a:outerShdw>
    </a:effectLst>
  </dgm:bg>
  <dgm:whole>
    <a:ln>
      <a:noFill/>
    </a:ln>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E33F2135-AFB1-423C-82BA-849EE6BCCC80}" type="doc">
      <dgm:prSet loTypeId="urn:microsoft.com/office/officeart/2011/layout/CircleProcess" loCatId="process" qsTypeId="urn:microsoft.com/office/officeart/2005/8/quickstyle/3d5" qsCatId="3D" csTypeId="urn:microsoft.com/office/officeart/2005/8/colors/colorful1" csCatId="colorful" phldr="1"/>
      <dgm:spPr/>
      <dgm:t>
        <a:bodyPr/>
        <a:lstStyle/>
        <a:p>
          <a:endParaRPr lang="en-GB"/>
        </a:p>
      </dgm:t>
    </dgm:pt>
    <dgm:pt modelId="{83246D8E-E82D-456C-83A5-50F598E171FF}">
      <dgm:prSet phldrT="[Text]" custT="1"/>
      <dgm:spPr/>
      <dgm:t>
        <a:bodyPr/>
        <a:lstStyle/>
        <a:p>
          <a:r>
            <a:rPr lang="en-GB" sz="1600" b="1" dirty="0" smtClean="0"/>
            <a:t>E-</a:t>
          </a:r>
          <a:r>
            <a:rPr lang="en-GB" sz="1600" b="1" dirty="0" err="1" smtClean="0"/>
            <a:t>Tris</a:t>
          </a:r>
          <a:r>
            <a:rPr lang="en-GB" sz="1600" b="1" dirty="0" smtClean="0"/>
            <a:t> Electronic Transformed Information System</a:t>
          </a:r>
          <a:endParaRPr lang="en-GB" sz="1600" b="1" dirty="0"/>
        </a:p>
      </dgm:t>
    </dgm:pt>
    <dgm:pt modelId="{C860E1F9-3AC3-492D-954F-F9447807F3E4}" type="parTrans" cxnId="{73E681F6-679D-4716-8E55-59B092C35FEF}">
      <dgm:prSet/>
      <dgm:spPr/>
      <dgm:t>
        <a:bodyPr/>
        <a:lstStyle/>
        <a:p>
          <a:endParaRPr lang="en-GB"/>
        </a:p>
      </dgm:t>
    </dgm:pt>
    <dgm:pt modelId="{4BE65176-EC90-4DE1-878E-B33AD02AB091}" type="sibTrans" cxnId="{73E681F6-679D-4716-8E55-59B092C35FEF}">
      <dgm:prSet/>
      <dgm:spPr/>
      <dgm:t>
        <a:bodyPr/>
        <a:lstStyle/>
        <a:p>
          <a:endParaRPr lang="en-GB"/>
        </a:p>
      </dgm:t>
    </dgm:pt>
    <dgm:pt modelId="{4A2CC963-BF08-46AB-9478-6309BAC09D5A}">
      <dgm:prSet phldrT="[Text]" custT="1"/>
      <dgm:spPr/>
      <dgm:t>
        <a:bodyPr/>
        <a:lstStyle/>
        <a:p>
          <a:r>
            <a:rPr lang="en-US" sz="1600" b="1" dirty="0" smtClean="0"/>
            <a:t>Training Grant Application – SBL-Scheme</a:t>
          </a:r>
        </a:p>
      </dgm:t>
    </dgm:pt>
    <dgm:pt modelId="{6446F660-BA5F-4E10-B12F-26CC958A5564}" type="parTrans" cxnId="{34482A63-4F62-4DB5-9CB5-4B3E24232384}">
      <dgm:prSet/>
      <dgm:spPr/>
      <dgm:t>
        <a:bodyPr/>
        <a:lstStyle/>
        <a:p>
          <a:endParaRPr lang="en-GB"/>
        </a:p>
      </dgm:t>
    </dgm:pt>
    <dgm:pt modelId="{50D4A0BD-BEEC-4499-A27A-47AD0112DCCB}" type="sibTrans" cxnId="{34482A63-4F62-4DB5-9CB5-4B3E24232384}">
      <dgm:prSet/>
      <dgm:spPr/>
      <dgm:t>
        <a:bodyPr/>
        <a:lstStyle/>
        <a:p>
          <a:endParaRPr lang="en-GB"/>
        </a:p>
      </dgm:t>
    </dgm:pt>
    <dgm:pt modelId="{D397962E-8162-40B5-946D-17AC1CE2837D}">
      <dgm:prSet phldrT="[Text]" custT="1"/>
      <dgm:spPr/>
      <dgm:t>
        <a:bodyPr/>
        <a:lstStyle/>
        <a:p>
          <a:r>
            <a:rPr lang="en-US" sz="1800" b="1" dirty="0" smtClean="0"/>
            <a:t>Supporting </a:t>
          </a:r>
        </a:p>
        <a:p>
          <a:r>
            <a:rPr lang="en-US" sz="1800" b="1" dirty="0" smtClean="0"/>
            <a:t>Documents :-</a:t>
          </a:r>
        </a:p>
        <a:p>
          <a:r>
            <a:rPr lang="en-US" sz="1800" b="1" dirty="0" smtClean="0"/>
            <a:t>- Trainer’s Profile</a:t>
          </a:r>
        </a:p>
        <a:p>
          <a:r>
            <a:rPr lang="en-US" sz="1800" b="1" dirty="0" smtClean="0"/>
            <a:t>- Course Content</a:t>
          </a:r>
        </a:p>
        <a:p>
          <a:r>
            <a:rPr lang="en-US" sz="1800" b="1" dirty="0" smtClean="0"/>
            <a:t>- Quotation Fee</a:t>
          </a:r>
        </a:p>
      </dgm:t>
    </dgm:pt>
    <dgm:pt modelId="{06DC1919-3305-45D5-A9CF-309C3DC12304}" type="parTrans" cxnId="{69F059E9-3B2D-43E1-90E1-B556021F8B8D}">
      <dgm:prSet/>
      <dgm:spPr/>
      <dgm:t>
        <a:bodyPr/>
        <a:lstStyle/>
        <a:p>
          <a:endParaRPr lang="en-GB"/>
        </a:p>
      </dgm:t>
    </dgm:pt>
    <dgm:pt modelId="{B4818DFE-956D-437E-B1D8-DEECBF05BFF1}" type="sibTrans" cxnId="{69F059E9-3B2D-43E1-90E1-B556021F8B8D}">
      <dgm:prSet/>
      <dgm:spPr/>
      <dgm:t>
        <a:bodyPr/>
        <a:lstStyle/>
        <a:p>
          <a:endParaRPr lang="en-GB"/>
        </a:p>
      </dgm:t>
    </dgm:pt>
    <dgm:pt modelId="{18B4F120-7FC1-4F12-9B06-EAC75ABD3B8F}">
      <dgm:prSet custT="1"/>
      <dgm:spPr/>
      <dgm:t>
        <a:bodyPr/>
        <a:lstStyle/>
        <a:p>
          <a:r>
            <a:rPr lang="en-US" sz="1600" b="1" dirty="0" smtClean="0"/>
            <a:t>PSMB</a:t>
          </a:r>
          <a:endParaRPr lang="en-GB" sz="1600" b="1" dirty="0"/>
        </a:p>
      </dgm:t>
    </dgm:pt>
    <dgm:pt modelId="{9C990903-3BFA-4FD4-A32A-53CAA533EFC5}" type="parTrans" cxnId="{20368309-8591-42D8-BB46-E5841F3CA07E}">
      <dgm:prSet/>
      <dgm:spPr/>
      <dgm:t>
        <a:bodyPr/>
        <a:lstStyle/>
        <a:p>
          <a:endParaRPr lang="en-GB"/>
        </a:p>
      </dgm:t>
    </dgm:pt>
    <dgm:pt modelId="{4901C852-8245-47C1-B4BC-90955074644E}" type="sibTrans" cxnId="{20368309-8591-42D8-BB46-E5841F3CA07E}">
      <dgm:prSet/>
      <dgm:spPr/>
      <dgm:t>
        <a:bodyPr/>
        <a:lstStyle/>
        <a:p>
          <a:endParaRPr lang="en-GB"/>
        </a:p>
      </dgm:t>
    </dgm:pt>
    <dgm:pt modelId="{4422498B-FF86-465D-9B1D-CDE1E7CD119C}" type="pres">
      <dgm:prSet presAssocID="{E33F2135-AFB1-423C-82BA-849EE6BCCC80}" presName="Name0" presStyleCnt="0">
        <dgm:presLayoutVars>
          <dgm:chMax val="11"/>
          <dgm:chPref val="11"/>
          <dgm:dir/>
          <dgm:resizeHandles/>
        </dgm:presLayoutVars>
      </dgm:prSet>
      <dgm:spPr/>
      <dgm:t>
        <a:bodyPr/>
        <a:lstStyle/>
        <a:p>
          <a:endParaRPr lang="en-GB"/>
        </a:p>
      </dgm:t>
    </dgm:pt>
    <dgm:pt modelId="{E1AD072B-FEC2-40A3-AB8D-9765490D2168}" type="pres">
      <dgm:prSet presAssocID="{18B4F120-7FC1-4F12-9B06-EAC75ABD3B8F}" presName="Accent4" presStyleCnt="0"/>
      <dgm:spPr/>
      <dgm:t>
        <a:bodyPr/>
        <a:lstStyle/>
        <a:p>
          <a:endParaRPr lang="en-GB"/>
        </a:p>
      </dgm:t>
    </dgm:pt>
    <dgm:pt modelId="{DBF82601-A5A5-4BB7-B35D-73BE646F53B4}" type="pres">
      <dgm:prSet presAssocID="{18B4F120-7FC1-4F12-9B06-EAC75ABD3B8F}" presName="Accent" presStyleLbl="node1" presStyleIdx="0" presStyleCnt="4" custScaleX="138549" custScaleY="125982" custLinFactX="52171" custLinFactNeighborX="100000" custLinFactNeighborY="-1862"/>
      <dgm:spPr/>
      <dgm:t>
        <a:bodyPr/>
        <a:lstStyle/>
        <a:p>
          <a:endParaRPr lang="en-GB"/>
        </a:p>
      </dgm:t>
    </dgm:pt>
    <dgm:pt modelId="{C48656FC-9E60-425B-B457-5F1C836D9977}" type="pres">
      <dgm:prSet presAssocID="{18B4F120-7FC1-4F12-9B06-EAC75ABD3B8F}" presName="ParentBackground4" presStyleCnt="0"/>
      <dgm:spPr/>
      <dgm:t>
        <a:bodyPr/>
        <a:lstStyle/>
        <a:p>
          <a:endParaRPr lang="en-GB"/>
        </a:p>
      </dgm:t>
    </dgm:pt>
    <dgm:pt modelId="{733665F1-FADE-46F8-A4DB-903E90A2C556}" type="pres">
      <dgm:prSet presAssocID="{18B4F120-7FC1-4F12-9B06-EAC75ABD3B8F}" presName="ParentBackground" presStyleLbl="fgAcc1" presStyleIdx="0" presStyleCnt="4" custScaleX="146670" custScaleY="149259" custLinFactX="50340" custLinFactNeighborX="100000" custLinFactNeighborY="-1615"/>
      <dgm:spPr/>
      <dgm:t>
        <a:bodyPr/>
        <a:lstStyle/>
        <a:p>
          <a:endParaRPr lang="en-GB"/>
        </a:p>
      </dgm:t>
    </dgm:pt>
    <dgm:pt modelId="{C1181A2B-741B-4085-9EB1-2344ED282971}" type="pres">
      <dgm:prSet presAssocID="{18B4F120-7FC1-4F12-9B06-EAC75ABD3B8F}" presName="Parent4" presStyleLbl="revTx" presStyleIdx="0" presStyleCnt="0">
        <dgm:presLayoutVars>
          <dgm:chMax val="1"/>
          <dgm:chPref val="1"/>
          <dgm:bulletEnabled val="1"/>
        </dgm:presLayoutVars>
      </dgm:prSet>
      <dgm:spPr/>
      <dgm:t>
        <a:bodyPr/>
        <a:lstStyle/>
        <a:p>
          <a:endParaRPr lang="en-GB"/>
        </a:p>
      </dgm:t>
    </dgm:pt>
    <dgm:pt modelId="{1C4A2CCA-0EA0-4DC0-A444-109DE589E20C}" type="pres">
      <dgm:prSet presAssocID="{D397962E-8162-40B5-946D-17AC1CE2837D}" presName="Accent3" presStyleCnt="0"/>
      <dgm:spPr/>
      <dgm:t>
        <a:bodyPr/>
        <a:lstStyle/>
        <a:p>
          <a:endParaRPr lang="en-GB"/>
        </a:p>
      </dgm:t>
    </dgm:pt>
    <dgm:pt modelId="{9CC13F0D-CF2D-4856-82F7-CAD0A3A8DB2F}" type="pres">
      <dgm:prSet presAssocID="{D397962E-8162-40B5-946D-17AC1CE2837D}" presName="Accent" presStyleLbl="node1" presStyleIdx="1" presStyleCnt="4" custScaleX="216907" custScaleY="201801" custLinFactNeighborX="27567" custLinFactNeighborY="1532"/>
      <dgm:spPr/>
      <dgm:t>
        <a:bodyPr/>
        <a:lstStyle/>
        <a:p>
          <a:endParaRPr lang="en-GB"/>
        </a:p>
      </dgm:t>
    </dgm:pt>
    <dgm:pt modelId="{2149AF5B-1B92-43BA-BF1E-6067319BF04C}" type="pres">
      <dgm:prSet presAssocID="{D397962E-8162-40B5-946D-17AC1CE2837D}" presName="ParentBackground3" presStyleCnt="0"/>
      <dgm:spPr/>
      <dgm:t>
        <a:bodyPr/>
        <a:lstStyle/>
        <a:p>
          <a:endParaRPr lang="en-GB"/>
        </a:p>
      </dgm:t>
    </dgm:pt>
    <dgm:pt modelId="{9A7CD087-6FA3-4F96-9305-FA21ACC6990D}" type="pres">
      <dgm:prSet presAssocID="{D397962E-8162-40B5-946D-17AC1CE2837D}" presName="ParentBackground" presStyleLbl="fgAcc1" presStyleIdx="1" presStyleCnt="4" custScaleX="277239" custScaleY="260621" custLinFactNeighborX="33588" custLinFactNeighborY="2952"/>
      <dgm:spPr/>
      <dgm:t>
        <a:bodyPr/>
        <a:lstStyle/>
        <a:p>
          <a:endParaRPr lang="en-GB"/>
        </a:p>
      </dgm:t>
    </dgm:pt>
    <dgm:pt modelId="{623309D4-40F1-4BFC-AA9A-93C0F04A2F64}" type="pres">
      <dgm:prSet presAssocID="{D397962E-8162-40B5-946D-17AC1CE2837D}" presName="Parent3" presStyleLbl="revTx" presStyleIdx="0" presStyleCnt="0">
        <dgm:presLayoutVars>
          <dgm:chMax val="1"/>
          <dgm:chPref val="1"/>
          <dgm:bulletEnabled val="1"/>
        </dgm:presLayoutVars>
      </dgm:prSet>
      <dgm:spPr/>
      <dgm:t>
        <a:bodyPr/>
        <a:lstStyle/>
        <a:p>
          <a:endParaRPr lang="en-GB"/>
        </a:p>
      </dgm:t>
    </dgm:pt>
    <dgm:pt modelId="{5BF3656A-DA58-4D8A-A316-CD999B2F3CE3}" type="pres">
      <dgm:prSet presAssocID="{4A2CC963-BF08-46AB-9478-6309BAC09D5A}" presName="Accent2" presStyleCnt="0"/>
      <dgm:spPr/>
      <dgm:t>
        <a:bodyPr/>
        <a:lstStyle/>
        <a:p>
          <a:endParaRPr lang="en-GB"/>
        </a:p>
      </dgm:t>
    </dgm:pt>
    <dgm:pt modelId="{D41AA49A-332B-42C5-A111-959D7A8C0927}" type="pres">
      <dgm:prSet presAssocID="{4A2CC963-BF08-46AB-9478-6309BAC09D5A}" presName="Accent" presStyleLbl="node1" presStyleIdx="2" presStyleCnt="4" custScaleX="136457" custScaleY="143864" custLinFactNeighborX="-63180" custLinFactNeighborY="-166"/>
      <dgm:spPr/>
      <dgm:t>
        <a:bodyPr/>
        <a:lstStyle/>
        <a:p>
          <a:endParaRPr lang="en-GB"/>
        </a:p>
      </dgm:t>
    </dgm:pt>
    <dgm:pt modelId="{3518EE34-CF49-487A-AAC4-F97FBEB79DF9}" type="pres">
      <dgm:prSet presAssocID="{4A2CC963-BF08-46AB-9478-6309BAC09D5A}" presName="ParentBackground2" presStyleCnt="0"/>
      <dgm:spPr/>
      <dgm:t>
        <a:bodyPr/>
        <a:lstStyle/>
        <a:p>
          <a:endParaRPr lang="en-GB"/>
        </a:p>
      </dgm:t>
    </dgm:pt>
    <dgm:pt modelId="{84099380-F4CA-4FC0-BFBC-5E935785A429}" type="pres">
      <dgm:prSet presAssocID="{4A2CC963-BF08-46AB-9478-6309BAC09D5A}" presName="ParentBackground" presStyleLbl="fgAcc1" presStyleIdx="2" presStyleCnt="4" custScaleX="172309" custScaleY="170882" custLinFactNeighborX="-93856" custLinFactNeighborY="-1496"/>
      <dgm:spPr/>
      <dgm:t>
        <a:bodyPr/>
        <a:lstStyle/>
        <a:p>
          <a:endParaRPr lang="en-GB"/>
        </a:p>
      </dgm:t>
    </dgm:pt>
    <dgm:pt modelId="{E029E961-AD06-4CE7-92C4-2A511C36B77D}" type="pres">
      <dgm:prSet presAssocID="{4A2CC963-BF08-46AB-9478-6309BAC09D5A}" presName="Parent2" presStyleLbl="revTx" presStyleIdx="0" presStyleCnt="0">
        <dgm:presLayoutVars>
          <dgm:chMax val="1"/>
          <dgm:chPref val="1"/>
          <dgm:bulletEnabled val="1"/>
        </dgm:presLayoutVars>
      </dgm:prSet>
      <dgm:spPr/>
      <dgm:t>
        <a:bodyPr/>
        <a:lstStyle/>
        <a:p>
          <a:endParaRPr lang="en-GB"/>
        </a:p>
      </dgm:t>
    </dgm:pt>
    <dgm:pt modelId="{E966B732-1AD0-4561-8069-B786D795A462}" type="pres">
      <dgm:prSet presAssocID="{83246D8E-E82D-456C-83A5-50F598E171FF}" presName="Accent1" presStyleCnt="0"/>
      <dgm:spPr/>
      <dgm:t>
        <a:bodyPr/>
        <a:lstStyle/>
        <a:p>
          <a:endParaRPr lang="en-GB"/>
        </a:p>
      </dgm:t>
    </dgm:pt>
    <dgm:pt modelId="{AE05D017-1D31-4567-9F02-51B65516E960}" type="pres">
      <dgm:prSet presAssocID="{83246D8E-E82D-456C-83A5-50F598E171FF}" presName="Accent" presStyleLbl="node1" presStyleIdx="3" presStyleCnt="4" custScaleX="139352" custScaleY="109582" custLinFactX="-16891" custLinFactNeighborX="-100000" custLinFactNeighborY="-1952"/>
      <dgm:spPr/>
      <dgm:t>
        <a:bodyPr/>
        <a:lstStyle/>
        <a:p>
          <a:endParaRPr lang="en-GB"/>
        </a:p>
      </dgm:t>
    </dgm:pt>
    <dgm:pt modelId="{43823A32-4935-4BF6-AB99-402DAFC24419}" type="pres">
      <dgm:prSet presAssocID="{83246D8E-E82D-456C-83A5-50F598E171FF}" presName="ParentBackground1" presStyleCnt="0"/>
      <dgm:spPr/>
      <dgm:t>
        <a:bodyPr/>
        <a:lstStyle/>
        <a:p>
          <a:endParaRPr lang="en-GB"/>
        </a:p>
      </dgm:t>
    </dgm:pt>
    <dgm:pt modelId="{F0610072-5426-434B-ADBE-3D4682F52742}" type="pres">
      <dgm:prSet presAssocID="{83246D8E-E82D-456C-83A5-50F598E171FF}" presName="ParentBackground" presStyleLbl="fgAcc1" presStyleIdx="3" presStyleCnt="4" custScaleX="172309" custScaleY="170882" custLinFactX="-83277" custLinFactNeighborX="-100000" custLinFactNeighborY="-1496"/>
      <dgm:spPr/>
      <dgm:t>
        <a:bodyPr/>
        <a:lstStyle/>
        <a:p>
          <a:endParaRPr lang="en-GB"/>
        </a:p>
      </dgm:t>
    </dgm:pt>
    <dgm:pt modelId="{9EB036E9-DCB0-407E-931C-AD4522D2C6E5}" type="pres">
      <dgm:prSet presAssocID="{83246D8E-E82D-456C-83A5-50F598E171FF}" presName="Parent1" presStyleLbl="revTx" presStyleIdx="0" presStyleCnt="0">
        <dgm:presLayoutVars>
          <dgm:chMax val="1"/>
          <dgm:chPref val="1"/>
          <dgm:bulletEnabled val="1"/>
        </dgm:presLayoutVars>
      </dgm:prSet>
      <dgm:spPr/>
      <dgm:t>
        <a:bodyPr/>
        <a:lstStyle/>
        <a:p>
          <a:endParaRPr lang="en-GB"/>
        </a:p>
      </dgm:t>
    </dgm:pt>
  </dgm:ptLst>
  <dgm:cxnLst>
    <dgm:cxn modelId="{04186B41-884D-4181-8C9C-B06742881F1E}" type="presOf" srcId="{D397962E-8162-40B5-946D-17AC1CE2837D}" destId="{9A7CD087-6FA3-4F96-9305-FA21ACC6990D}" srcOrd="0" destOrd="0" presId="urn:microsoft.com/office/officeart/2011/layout/CircleProcess"/>
    <dgm:cxn modelId="{69F059E9-3B2D-43E1-90E1-B556021F8B8D}" srcId="{E33F2135-AFB1-423C-82BA-849EE6BCCC80}" destId="{D397962E-8162-40B5-946D-17AC1CE2837D}" srcOrd="2" destOrd="0" parTransId="{06DC1919-3305-45D5-A9CF-309C3DC12304}" sibTransId="{B4818DFE-956D-437E-B1D8-DEECBF05BFF1}"/>
    <dgm:cxn modelId="{57803F38-017B-456A-A75A-637201AE96B5}" type="presOf" srcId="{E33F2135-AFB1-423C-82BA-849EE6BCCC80}" destId="{4422498B-FF86-465D-9B1D-CDE1E7CD119C}" srcOrd="0" destOrd="0" presId="urn:microsoft.com/office/officeart/2011/layout/CircleProcess"/>
    <dgm:cxn modelId="{85B2BD2F-9983-45A9-A541-6EBA305D4516}" type="presOf" srcId="{18B4F120-7FC1-4F12-9B06-EAC75ABD3B8F}" destId="{733665F1-FADE-46F8-A4DB-903E90A2C556}" srcOrd="0" destOrd="0" presId="urn:microsoft.com/office/officeart/2011/layout/CircleProcess"/>
    <dgm:cxn modelId="{20368309-8591-42D8-BB46-E5841F3CA07E}" srcId="{E33F2135-AFB1-423C-82BA-849EE6BCCC80}" destId="{18B4F120-7FC1-4F12-9B06-EAC75ABD3B8F}" srcOrd="3" destOrd="0" parTransId="{9C990903-3BFA-4FD4-A32A-53CAA533EFC5}" sibTransId="{4901C852-8245-47C1-B4BC-90955074644E}"/>
    <dgm:cxn modelId="{DC80AEE4-2742-410C-9466-7BDC2AE4E41D}" type="presOf" srcId="{4A2CC963-BF08-46AB-9478-6309BAC09D5A}" destId="{84099380-F4CA-4FC0-BFBC-5E935785A429}" srcOrd="0" destOrd="0" presId="urn:microsoft.com/office/officeart/2011/layout/CircleProcess"/>
    <dgm:cxn modelId="{0460E61F-3A1D-425B-A0AC-79DE9EB4E162}" type="presOf" srcId="{4A2CC963-BF08-46AB-9478-6309BAC09D5A}" destId="{E029E961-AD06-4CE7-92C4-2A511C36B77D}" srcOrd="1" destOrd="0" presId="urn:microsoft.com/office/officeart/2011/layout/CircleProcess"/>
    <dgm:cxn modelId="{24687E32-4529-4361-AAF8-B82B1FE087E0}" type="presOf" srcId="{83246D8E-E82D-456C-83A5-50F598E171FF}" destId="{F0610072-5426-434B-ADBE-3D4682F52742}" srcOrd="0" destOrd="0" presId="urn:microsoft.com/office/officeart/2011/layout/CircleProcess"/>
    <dgm:cxn modelId="{34482A63-4F62-4DB5-9CB5-4B3E24232384}" srcId="{E33F2135-AFB1-423C-82BA-849EE6BCCC80}" destId="{4A2CC963-BF08-46AB-9478-6309BAC09D5A}" srcOrd="1" destOrd="0" parTransId="{6446F660-BA5F-4E10-B12F-26CC958A5564}" sibTransId="{50D4A0BD-BEEC-4499-A27A-47AD0112DCCB}"/>
    <dgm:cxn modelId="{996838A9-C9D8-4E22-B98A-92E3FEDAB996}" type="presOf" srcId="{D397962E-8162-40B5-946D-17AC1CE2837D}" destId="{623309D4-40F1-4BFC-AA9A-93C0F04A2F64}" srcOrd="1" destOrd="0" presId="urn:microsoft.com/office/officeart/2011/layout/CircleProcess"/>
    <dgm:cxn modelId="{73E681F6-679D-4716-8E55-59B092C35FEF}" srcId="{E33F2135-AFB1-423C-82BA-849EE6BCCC80}" destId="{83246D8E-E82D-456C-83A5-50F598E171FF}" srcOrd="0" destOrd="0" parTransId="{C860E1F9-3AC3-492D-954F-F9447807F3E4}" sibTransId="{4BE65176-EC90-4DE1-878E-B33AD02AB091}"/>
    <dgm:cxn modelId="{F2E2B082-6ED3-4887-9054-07312CF82C11}" type="presOf" srcId="{18B4F120-7FC1-4F12-9B06-EAC75ABD3B8F}" destId="{C1181A2B-741B-4085-9EB1-2344ED282971}" srcOrd="1" destOrd="0" presId="urn:microsoft.com/office/officeart/2011/layout/CircleProcess"/>
    <dgm:cxn modelId="{73DF1F29-6AE1-428A-B930-AFC2CCA4B35F}" type="presOf" srcId="{83246D8E-E82D-456C-83A5-50F598E171FF}" destId="{9EB036E9-DCB0-407E-931C-AD4522D2C6E5}" srcOrd="1" destOrd="0" presId="urn:microsoft.com/office/officeart/2011/layout/CircleProcess"/>
    <dgm:cxn modelId="{310EDF05-9A8D-4479-B8A3-B4481994BDD9}" type="presParOf" srcId="{4422498B-FF86-465D-9B1D-CDE1E7CD119C}" destId="{E1AD072B-FEC2-40A3-AB8D-9765490D2168}" srcOrd="0" destOrd="0" presId="urn:microsoft.com/office/officeart/2011/layout/CircleProcess"/>
    <dgm:cxn modelId="{971BFC09-7951-4410-87A4-011306F8A88F}" type="presParOf" srcId="{E1AD072B-FEC2-40A3-AB8D-9765490D2168}" destId="{DBF82601-A5A5-4BB7-B35D-73BE646F53B4}" srcOrd="0" destOrd="0" presId="urn:microsoft.com/office/officeart/2011/layout/CircleProcess"/>
    <dgm:cxn modelId="{73C45211-4D5D-41CD-A497-5EDBBBB4AB55}" type="presParOf" srcId="{4422498B-FF86-465D-9B1D-CDE1E7CD119C}" destId="{C48656FC-9E60-425B-B457-5F1C836D9977}" srcOrd="1" destOrd="0" presId="urn:microsoft.com/office/officeart/2011/layout/CircleProcess"/>
    <dgm:cxn modelId="{C3B9053A-5D25-4B93-B6BE-93124D354B82}" type="presParOf" srcId="{C48656FC-9E60-425B-B457-5F1C836D9977}" destId="{733665F1-FADE-46F8-A4DB-903E90A2C556}" srcOrd="0" destOrd="0" presId="urn:microsoft.com/office/officeart/2011/layout/CircleProcess"/>
    <dgm:cxn modelId="{AC44D9DF-E825-41FE-98FC-0D288E58383B}" type="presParOf" srcId="{4422498B-FF86-465D-9B1D-CDE1E7CD119C}" destId="{C1181A2B-741B-4085-9EB1-2344ED282971}" srcOrd="2" destOrd="0" presId="urn:microsoft.com/office/officeart/2011/layout/CircleProcess"/>
    <dgm:cxn modelId="{517A4CAA-C9D3-434F-9384-605470701B84}" type="presParOf" srcId="{4422498B-FF86-465D-9B1D-CDE1E7CD119C}" destId="{1C4A2CCA-0EA0-4DC0-A444-109DE589E20C}" srcOrd="3" destOrd="0" presId="urn:microsoft.com/office/officeart/2011/layout/CircleProcess"/>
    <dgm:cxn modelId="{685821E2-BF8F-4F1B-A6ED-F449E48FEDED}" type="presParOf" srcId="{1C4A2CCA-0EA0-4DC0-A444-109DE589E20C}" destId="{9CC13F0D-CF2D-4856-82F7-CAD0A3A8DB2F}" srcOrd="0" destOrd="0" presId="urn:microsoft.com/office/officeart/2011/layout/CircleProcess"/>
    <dgm:cxn modelId="{78B5C2F6-506D-4D63-885E-7E674468E31C}" type="presParOf" srcId="{4422498B-FF86-465D-9B1D-CDE1E7CD119C}" destId="{2149AF5B-1B92-43BA-BF1E-6067319BF04C}" srcOrd="4" destOrd="0" presId="urn:microsoft.com/office/officeart/2011/layout/CircleProcess"/>
    <dgm:cxn modelId="{0A687B57-D56A-49C2-9D1F-47AAE659F424}" type="presParOf" srcId="{2149AF5B-1B92-43BA-BF1E-6067319BF04C}" destId="{9A7CD087-6FA3-4F96-9305-FA21ACC6990D}" srcOrd="0" destOrd="0" presId="urn:microsoft.com/office/officeart/2011/layout/CircleProcess"/>
    <dgm:cxn modelId="{4A441B4C-208C-4351-BDA7-32CBC4D479CE}" type="presParOf" srcId="{4422498B-FF86-465D-9B1D-CDE1E7CD119C}" destId="{623309D4-40F1-4BFC-AA9A-93C0F04A2F64}" srcOrd="5" destOrd="0" presId="urn:microsoft.com/office/officeart/2011/layout/CircleProcess"/>
    <dgm:cxn modelId="{979BD144-06B1-45B3-9B17-5A6852663457}" type="presParOf" srcId="{4422498B-FF86-465D-9B1D-CDE1E7CD119C}" destId="{5BF3656A-DA58-4D8A-A316-CD999B2F3CE3}" srcOrd="6" destOrd="0" presId="urn:microsoft.com/office/officeart/2011/layout/CircleProcess"/>
    <dgm:cxn modelId="{FE8D1DB3-7534-477F-BF39-B39739851395}" type="presParOf" srcId="{5BF3656A-DA58-4D8A-A316-CD999B2F3CE3}" destId="{D41AA49A-332B-42C5-A111-959D7A8C0927}" srcOrd="0" destOrd="0" presId="urn:microsoft.com/office/officeart/2011/layout/CircleProcess"/>
    <dgm:cxn modelId="{3F99181A-7D31-4CBE-A716-78A5EAB2DE66}" type="presParOf" srcId="{4422498B-FF86-465D-9B1D-CDE1E7CD119C}" destId="{3518EE34-CF49-487A-AAC4-F97FBEB79DF9}" srcOrd="7" destOrd="0" presId="urn:microsoft.com/office/officeart/2011/layout/CircleProcess"/>
    <dgm:cxn modelId="{1DA8D056-C311-4508-B73E-820B13151D54}" type="presParOf" srcId="{3518EE34-CF49-487A-AAC4-F97FBEB79DF9}" destId="{84099380-F4CA-4FC0-BFBC-5E935785A429}" srcOrd="0" destOrd="0" presId="urn:microsoft.com/office/officeart/2011/layout/CircleProcess"/>
    <dgm:cxn modelId="{9BDD0B66-A2BD-4E3E-94D4-82251F4725A3}" type="presParOf" srcId="{4422498B-FF86-465D-9B1D-CDE1E7CD119C}" destId="{E029E961-AD06-4CE7-92C4-2A511C36B77D}" srcOrd="8" destOrd="0" presId="urn:microsoft.com/office/officeart/2011/layout/CircleProcess"/>
    <dgm:cxn modelId="{AC69F995-158F-4261-8F60-23399E4513D4}" type="presParOf" srcId="{4422498B-FF86-465D-9B1D-CDE1E7CD119C}" destId="{E966B732-1AD0-4561-8069-B786D795A462}" srcOrd="9" destOrd="0" presId="urn:microsoft.com/office/officeart/2011/layout/CircleProcess"/>
    <dgm:cxn modelId="{055EC2F8-672E-4E27-9E8B-B96A9DE75FD7}" type="presParOf" srcId="{E966B732-1AD0-4561-8069-B786D795A462}" destId="{AE05D017-1D31-4567-9F02-51B65516E960}" srcOrd="0" destOrd="0" presId="urn:microsoft.com/office/officeart/2011/layout/CircleProcess"/>
    <dgm:cxn modelId="{ABFD19AD-6C73-432A-98E7-E42E0D550C81}" type="presParOf" srcId="{4422498B-FF86-465D-9B1D-CDE1E7CD119C}" destId="{43823A32-4935-4BF6-AB99-402DAFC24419}" srcOrd="10" destOrd="0" presId="urn:microsoft.com/office/officeart/2011/layout/CircleProcess"/>
    <dgm:cxn modelId="{447FB985-4C35-417E-B491-4D90590FBA5A}" type="presParOf" srcId="{43823A32-4935-4BF6-AB99-402DAFC24419}" destId="{F0610072-5426-434B-ADBE-3D4682F52742}" srcOrd="0" destOrd="0" presId="urn:microsoft.com/office/officeart/2011/layout/CircleProcess"/>
    <dgm:cxn modelId="{4886488E-8979-4B01-8229-83564189C178}" type="presParOf" srcId="{4422498B-FF86-465D-9B1D-CDE1E7CD119C}" destId="{9EB036E9-DCB0-407E-931C-AD4522D2C6E5}" srcOrd="11"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3F2135-AFB1-423C-82BA-849EE6BCCC80}" type="doc">
      <dgm:prSet loTypeId="urn:microsoft.com/office/officeart/2011/layout/CircleProcess" loCatId="process" qsTypeId="urn:microsoft.com/office/officeart/2005/8/quickstyle/3d5" qsCatId="3D" csTypeId="urn:microsoft.com/office/officeart/2005/8/colors/colorful1" csCatId="colorful" phldr="1"/>
      <dgm:spPr/>
      <dgm:t>
        <a:bodyPr/>
        <a:lstStyle/>
        <a:p>
          <a:endParaRPr lang="en-GB"/>
        </a:p>
      </dgm:t>
    </dgm:pt>
    <dgm:pt modelId="{83246D8E-E82D-456C-83A5-50F598E171FF}">
      <dgm:prSet phldrT="[Text]" custT="1"/>
      <dgm:spPr/>
      <dgm:t>
        <a:bodyPr/>
        <a:lstStyle/>
        <a:p>
          <a:r>
            <a:rPr lang="en-GB" sz="1600" b="1" dirty="0" smtClean="0"/>
            <a:t>E-</a:t>
          </a:r>
          <a:r>
            <a:rPr lang="en-GB" sz="1600" b="1" dirty="0" err="1" smtClean="0"/>
            <a:t>Tris</a:t>
          </a:r>
          <a:r>
            <a:rPr lang="en-GB" sz="1600" b="1" dirty="0" smtClean="0"/>
            <a:t> Electronic Transformed Information System</a:t>
          </a:r>
          <a:endParaRPr lang="en-GB" sz="1600" b="1" dirty="0"/>
        </a:p>
      </dgm:t>
    </dgm:pt>
    <dgm:pt modelId="{C860E1F9-3AC3-492D-954F-F9447807F3E4}" type="parTrans" cxnId="{73E681F6-679D-4716-8E55-59B092C35FEF}">
      <dgm:prSet/>
      <dgm:spPr/>
      <dgm:t>
        <a:bodyPr/>
        <a:lstStyle/>
        <a:p>
          <a:endParaRPr lang="en-GB"/>
        </a:p>
      </dgm:t>
    </dgm:pt>
    <dgm:pt modelId="{4BE65176-EC90-4DE1-878E-B33AD02AB091}" type="sibTrans" cxnId="{73E681F6-679D-4716-8E55-59B092C35FEF}">
      <dgm:prSet/>
      <dgm:spPr/>
      <dgm:t>
        <a:bodyPr/>
        <a:lstStyle/>
        <a:p>
          <a:endParaRPr lang="en-GB"/>
        </a:p>
      </dgm:t>
    </dgm:pt>
    <dgm:pt modelId="{4A2CC963-BF08-46AB-9478-6309BAC09D5A}">
      <dgm:prSet phldrT="[Text]" custT="1"/>
      <dgm:spPr/>
      <dgm:t>
        <a:bodyPr/>
        <a:lstStyle/>
        <a:p>
          <a:r>
            <a:rPr lang="en-US" sz="1600" b="1" dirty="0" smtClean="0"/>
            <a:t>Training Grant Application – SBL-</a:t>
          </a:r>
          <a:r>
            <a:rPr lang="en-US" sz="1600" b="1" dirty="0" err="1" smtClean="0"/>
            <a:t>Khas</a:t>
          </a:r>
          <a:r>
            <a:rPr lang="en-US" sz="1600" b="1" dirty="0" smtClean="0"/>
            <a:t> Scheme</a:t>
          </a:r>
        </a:p>
      </dgm:t>
    </dgm:pt>
    <dgm:pt modelId="{6446F660-BA5F-4E10-B12F-26CC958A5564}" type="parTrans" cxnId="{34482A63-4F62-4DB5-9CB5-4B3E24232384}">
      <dgm:prSet/>
      <dgm:spPr/>
      <dgm:t>
        <a:bodyPr/>
        <a:lstStyle/>
        <a:p>
          <a:endParaRPr lang="en-GB"/>
        </a:p>
      </dgm:t>
    </dgm:pt>
    <dgm:pt modelId="{50D4A0BD-BEEC-4499-A27A-47AD0112DCCB}" type="sibTrans" cxnId="{34482A63-4F62-4DB5-9CB5-4B3E24232384}">
      <dgm:prSet/>
      <dgm:spPr/>
      <dgm:t>
        <a:bodyPr/>
        <a:lstStyle/>
        <a:p>
          <a:endParaRPr lang="en-GB"/>
        </a:p>
      </dgm:t>
    </dgm:pt>
    <dgm:pt modelId="{D397962E-8162-40B5-946D-17AC1CE2837D}">
      <dgm:prSet phldrT="[Text]" custT="1"/>
      <dgm:spPr/>
      <dgm:t>
        <a:bodyPr/>
        <a:lstStyle/>
        <a:p>
          <a:r>
            <a:rPr lang="en-US" sz="1800" b="1" dirty="0" smtClean="0"/>
            <a:t>Supporting </a:t>
          </a:r>
        </a:p>
        <a:p>
          <a:r>
            <a:rPr lang="en-US" sz="1800" b="1" dirty="0" smtClean="0"/>
            <a:t>Documents :-</a:t>
          </a:r>
        </a:p>
        <a:p>
          <a:r>
            <a:rPr lang="en-US" sz="1800" b="1" dirty="0" smtClean="0"/>
            <a:t>- Trainer’s Profile</a:t>
          </a:r>
        </a:p>
        <a:p>
          <a:r>
            <a:rPr lang="en-US" sz="1800" b="1" dirty="0" smtClean="0"/>
            <a:t>- Course Content</a:t>
          </a:r>
        </a:p>
        <a:p>
          <a:r>
            <a:rPr lang="en-US" sz="1800" b="1" dirty="0" smtClean="0"/>
            <a:t>- Quotation Fee</a:t>
          </a:r>
        </a:p>
      </dgm:t>
    </dgm:pt>
    <dgm:pt modelId="{06DC1919-3305-45D5-A9CF-309C3DC12304}" type="parTrans" cxnId="{69F059E9-3B2D-43E1-90E1-B556021F8B8D}">
      <dgm:prSet/>
      <dgm:spPr/>
      <dgm:t>
        <a:bodyPr/>
        <a:lstStyle/>
        <a:p>
          <a:endParaRPr lang="en-GB"/>
        </a:p>
      </dgm:t>
    </dgm:pt>
    <dgm:pt modelId="{B4818DFE-956D-437E-B1D8-DEECBF05BFF1}" type="sibTrans" cxnId="{69F059E9-3B2D-43E1-90E1-B556021F8B8D}">
      <dgm:prSet/>
      <dgm:spPr/>
      <dgm:t>
        <a:bodyPr/>
        <a:lstStyle/>
        <a:p>
          <a:endParaRPr lang="en-GB"/>
        </a:p>
      </dgm:t>
    </dgm:pt>
    <dgm:pt modelId="{18B4F120-7FC1-4F12-9B06-EAC75ABD3B8F}">
      <dgm:prSet custT="1"/>
      <dgm:spPr/>
      <dgm:t>
        <a:bodyPr/>
        <a:lstStyle/>
        <a:p>
          <a:r>
            <a:rPr lang="en-US" sz="1600" b="1" dirty="0" smtClean="0"/>
            <a:t>PSMB</a:t>
          </a:r>
          <a:endParaRPr lang="en-GB" sz="1600" b="1" dirty="0"/>
        </a:p>
      </dgm:t>
    </dgm:pt>
    <dgm:pt modelId="{9C990903-3BFA-4FD4-A32A-53CAA533EFC5}" type="parTrans" cxnId="{20368309-8591-42D8-BB46-E5841F3CA07E}">
      <dgm:prSet/>
      <dgm:spPr/>
      <dgm:t>
        <a:bodyPr/>
        <a:lstStyle/>
        <a:p>
          <a:endParaRPr lang="en-GB"/>
        </a:p>
      </dgm:t>
    </dgm:pt>
    <dgm:pt modelId="{4901C852-8245-47C1-B4BC-90955074644E}" type="sibTrans" cxnId="{20368309-8591-42D8-BB46-E5841F3CA07E}">
      <dgm:prSet/>
      <dgm:spPr/>
      <dgm:t>
        <a:bodyPr/>
        <a:lstStyle/>
        <a:p>
          <a:endParaRPr lang="en-GB"/>
        </a:p>
      </dgm:t>
    </dgm:pt>
    <dgm:pt modelId="{4422498B-FF86-465D-9B1D-CDE1E7CD119C}" type="pres">
      <dgm:prSet presAssocID="{E33F2135-AFB1-423C-82BA-849EE6BCCC80}" presName="Name0" presStyleCnt="0">
        <dgm:presLayoutVars>
          <dgm:chMax val="11"/>
          <dgm:chPref val="11"/>
          <dgm:dir/>
          <dgm:resizeHandles/>
        </dgm:presLayoutVars>
      </dgm:prSet>
      <dgm:spPr/>
      <dgm:t>
        <a:bodyPr/>
        <a:lstStyle/>
        <a:p>
          <a:endParaRPr lang="en-GB"/>
        </a:p>
      </dgm:t>
    </dgm:pt>
    <dgm:pt modelId="{E1AD072B-FEC2-40A3-AB8D-9765490D2168}" type="pres">
      <dgm:prSet presAssocID="{18B4F120-7FC1-4F12-9B06-EAC75ABD3B8F}" presName="Accent4" presStyleCnt="0"/>
      <dgm:spPr/>
      <dgm:t>
        <a:bodyPr/>
        <a:lstStyle/>
        <a:p>
          <a:endParaRPr lang="en-GB"/>
        </a:p>
      </dgm:t>
    </dgm:pt>
    <dgm:pt modelId="{DBF82601-A5A5-4BB7-B35D-73BE646F53B4}" type="pres">
      <dgm:prSet presAssocID="{18B4F120-7FC1-4F12-9B06-EAC75ABD3B8F}" presName="Accent" presStyleLbl="node1" presStyleIdx="0" presStyleCnt="4" custScaleX="138549" custScaleY="125982" custLinFactX="52171" custLinFactNeighborX="100000" custLinFactNeighborY="-1862"/>
      <dgm:spPr/>
      <dgm:t>
        <a:bodyPr/>
        <a:lstStyle/>
        <a:p>
          <a:endParaRPr lang="en-GB"/>
        </a:p>
      </dgm:t>
    </dgm:pt>
    <dgm:pt modelId="{C48656FC-9E60-425B-B457-5F1C836D9977}" type="pres">
      <dgm:prSet presAssocID="{18B4F120-7FC1-4F12-9B06-EAC75ABD3B8F}" presName="ParentBackground4" presStyleCnt="0"/>
      <dgm:spPr/>
      <dgm:t>
        <a:bodyPr/>
        <a:lstStyle/>
        <a:p>
          <a:endParaRPr lang="en-GB"/>
        </a:p>
      </dgm:t>
    </dgm:pt>
    <dgm:pt modelId="{733665F1-FADE-46F8-A4DB-903E90A2C556}" type="pres">
      <dgm:prSet presAssocID="{18B4F120-7FC1-4F12-9B06-EAC75ABD3B8F}" presName="ParentBackground" presStyleLbl="fgAcc1" presStyleIdx="0" presStyleCnt="4" custScaleX="146670" custScaleY="149259" custLinFactX="50340" custLinFactNeighborX="100000" custLinFactNeighborY="-1615"/>
      <dgm:spPr/>
      <dgm:t>
        <a:bodyPr/>
        <a:lstStyle/>
        <a:p>
          <a:endParaRPr lang="en-GB"/>
        </a:p>
      </dgm:t>
    </dgm:pt>
    <dgm:pt modelId="{C1181A2B-741B-4085-9EB1-2344ED282971}" type="pres">
      <dgm:prSet presAssocID="{18B4F120-7FC1-4F12-9B06-EAC75ABD3B8F}" presName="Parent4" presStyleLbl="revTx" presStyleIdx="0" presStyleCnt="0">
        <dgm:presLayoutVars>
          <dgm:chMax val="1"/>
          <dgm:chPref val="1"/>
          <dgm:bulletEnabled val="1"/>
        </dgm:presLayoutVars>
      </dgm:prSet>
      <dgm:spPr/>
      <dgm:t>
        <a:bodyPr/>
        <a:lstStyle/>
        <a:p>
          <a:endParaRPr lang="en-GB"/>
        </a:p>
      </dgm:t>
    </dgm:pt>
    <dgm:pt modelId="{1C4A2CCA-0EA0-4DC0-A444-109DE589E20C}" type="pres">
      <dgm:prSet presAssocID="{D397962E-8162-40B5-946D-17AC1CE2837D}" presName="Accent3" presStyleCnt="0"/>
      <dgm:spPr/>
      <dgm:t>
        <a:bodyPr/>
        <a:lstStyle/>
        <a:p>
          <a:endParaRPr lang="en-GB"/>
        </a:p>
      </dgm:t>
    </dgm:pt>
    <dgm:pt modelId="{9CC13F0D-CF2D-4856-82F7-CAD0A3A8DB2F}" type="pres">
      <dgm:prSet presAssocID="{D397962E-8162-40B5-946D-17AC1CE2837D}" presName="Accent" presStyleLbl="node1" presStyleIdx="1" presStyleCnt="4" custScaleX="216907" custScaleY="201801" custLinFactNeighborX="27567" custLinFactNeighborY="1532"/>
      <dgm:spPr/>
      <dgm:t>
        <a:bodyPr/>
        <a:lstStyle/>
        <a:p>
          <a:endParaRPr lang="en-GB"/>
        </a:p>
      </dgm:t>
    </dgm:pt>
    <dgm:pt modelId="{2149AF5B-1B92-43BA-BF1E-6067319BF04C}" type="pres">
      <dgm:prSet presAssocID="{D397962E-8162-40B5-946D-17AC1CE2837D}" presName="ParentBackground3" presStyleCnt="0"/>
      <dgm:spPr/>
      <dgm:t>
        <a:bodyPr/>
        <a:lstStyle/>
        <a:p>
          <a:endParaRPr lang="en-GB"/>
        </a:p>
      </dgm:t>
    </dgm:pt>
    <dgm:pt modelId="{9A7CD087-6FA3-4F96-9305-FA21ACC6990D}" type="pres">
      <dgm:prSet presAssocID="{D397962E-8162-40B5-946D-17AC1CE2837D}" presName="ParentBackground" presStyleLbl="fgAcc1" presStyleIdx="1" presStyleCnt="4" custScaleX="277239" custScaleY="260621" custLinFactNeighborX="33588" custLinFactNeighborY="2952"/>
      <dgm:spPr/>
      <dgm:t>
        <a:bodyPr/>
        <a:lstStyle/>
        <a:p>
          <a:endParaRPr lang="en-GB"/>
        </a:p>
      </dgm:t>
    </dgm:pt>
    <dgm:pt modelId="{623309D4-40F1-4BFC-AA9A-93C0F04A2F64}" type="pres">
      <dgm:prSet presAssocID="{D397962E-8162-40B5-946D-17AC1CE2837D}" presName="Parent3" presStyleLbl="revTx" presStyleIdx="0" presStyleCnt="0">
        <dgm:presLayoutVars>
          <dgm:chMax val="1"/>
          <dgm:chPref val="1"/>
          <dgm:bulletEnabled val="1"/>
        </dgm:presLayoutVars>
      </dgm:prSet>
      <dgm:spPr/>
      <dgm:t>
        <a:bodyPr/>
        <a:lstStyle/>
        <a:p>
          <a:endParaRPr lang="en-GB"/>
        </a:p>
      </dgm:t>
    </dgm:pt>
    <dgm:pt modelId="{5BF3656A-DA58-4D8A-A316-CD999B2F3CE3}" type="pres">
      <dgm:prSet presAssocID="{4A2CC963-BF08-46AB-9478-6309BAC09D5A}" presName="Accent2" presStyleCnt="0"/>
      <dgm:spPr/>
      <dgm:t>
        <a:bodyPr/>
        <a:lstStyle/>
        <a:p>
          <a:endParaRPr lang="en-GB"/>
        </a:p>
      </dgm:t>
    </dgm:pt>
    <dgm:pt modelId="{D41AA49A-332B-42C5-A111-959D7A8C0927}" type="pres">
      <dgm:prSet presAssocID="{4A2CC963-BF08-46AB-9478-6309BAC09D5A}" presName="Accent" presStyleLbl="node1" presStyleIdx="2" presStyleCnt="4" custScaleX="136457" custScaleY="143864" custLinFactNeighborX="-63180" custLinFactNeighborY="-166"/>
      <dgm:spPr/>
      <dgm:t>
        <a:bodyPr/>
        <a:lstStyle/>
        <a:p>
          <a:endParaRPr lang="en-GB"/>
        </a:p>
      </dgm:t>
    </dgm:pt>
    <dgm:pt modelId="{3518EE34-CF49-487A-AAC4-F97FBEB79DF9}" type="pres">
      <dgm:prSet presAssocID="{4A2CC963-BF08-46AB-9478-6309BAC09D5A}" presName="ParentBackground2" presStyleCnt="0"/>
      <dgm:spPr/>
      <dgm:t>
        <a:bodyPr/>
        <a:lstStyle/>
        <a:p>
          <a:endParaRPr lang="en-GB"/>
        </a:p>
      </dgm:t>
    </dgm:pt>
    <dgm:pt modelId="{84099380-F4CA-4FC0-BFBC-5E935785A429}" type="pres">
      <dgm:prSet presAssocID="{4A2CC963-BF08-46AB-9478-6309BAC09D5A}" presName="ParentBackground" presStyleLbl="fgAcc1" presStyleIdx="2" presStyleCnt="4" custScaleX="172309" custScaleY="170882" custLinFactNeighborX="-93856" custLinFactNeighborY="-1496"/>
      <dgm:spPr/>
      <dgm:t>
        <a:bodyPr/>
        <a:lstStyle/>
        <a:p>
          <a:endParaRPr lang="en-GB"/>
        </a:p>
      </dgm:t>
    </dgm:pt>
    <dgm:pt modelId="{E029E961-AD06-4CE7-92C4-2A511C36B77D}" type="pres">
      <dgm:prSet presAssocID="{4A2CC963-BF08-46AB-9478-6309BAC09D5A}" presName="Parent2" presStyleLbl="revTx" presStyleIdx="0" presStyleCnt="0">
        <dgm:presLayoutVars>
          <dgm:chMax val="1"/>
          <dgm:chPref val="1"/>
          <dgm:bulletEnabled val="1"/>
        </dgm:presLayoutVars>
      </dgm:prSet>
      <dgm:spPr/>
      <dgm:t>
        <a:bodyPr/>
        <a:lstStyle/>
        <a:p>
          <a:endParaRPr lang="en-GB"/>
        </a:p>
      </dgm:t>
    </dgm:pt>
    <dgm:pt modelId="{E966B732-1AD0-4561-8069-B786D795A462}" type="pres">
      <dgm:prSet presAssocID="{83246D8E-E82D-456C-83A5-50F598E171FF}" presName="Accent1" presStyleCnt="0"/>
      <dgm:spPr/>
      <dgm:t>
        <a:bodyPr/>
        <a:lstStyle/>
        <a:p>
          <a:endParaRPr lang="en-GB"/>
        </a:p>
      </dgm:t>
    </dgm:pt>
    <dgm:pt modelId="{AE05D017-1D31-4567-9F02-51B65516E960}" type="pres">
      <dgm:prSet presAssocID="{83246D8E-E82D-456C-83A5-50F598E171FF}" presName="Accent" presStyleLbl="node1" presStyleIdx="3" presStyleCnt="4" custScaleX="139352" custScaleY="109582" custLinFactX="-16891" custLinFactNeighborX="-100000" custLinFactNeighborY="-1952"/>
      <dgm:spPr/>
      <dgm:t>
        <a:bodyPr/>
        <a:lstStyle/>
        <a:p>
          <a:endParaRPr lang="en-GB"/>
        </a:p>
      </dgm:t>
    </dgm:pt>
    <dgm:pt modelId="{43823A32-4935-4BF6-AB99-402DAFC24419}" type="pres">
      <dgm:prSet presAssocID="{83246D8E-E82D-456C-83A5-50F598E171FF}" presName="ParentBackground1" presStyleCnt="0"/>
      <dgm:spPr/>
      <dgm:t>
        <a:bodyPr/>
        <a:lstStyle/>
        <a:p>
          <a:endParaRPr lang="en-GB"/>
        </a:p>
      </dgm:t>
    </dgm:pt>
    <dgm:pt modelId="{F0610072-5426-434B-ADBE-3D4682F52742}" type="pres">
      <dgm:prSet presAssocID="{83246D8E-E82D-456C-83A5-50F598E171FF}" presName="ParentBackground" presStyleLbl="fgAcc1" presStyleIdx="3" presStyleCnt="4" custScaleX="172309" custScaleY="170882" custLinFactX="-83277" custLinFactNeighborX="-100000" custLinFactNeighborY="-1496"/>
      <dgm:spPr/>
      <dgm:t>
        <a:bodyPr/>
        <a:lstStyle/>
        <a:p>
          <a:endParaRPr lang="en-GB"/>
        </a:p>
      </dgm:t>
    </dgm:pt>
    <dgm:pt modelId="{9EB036E9-DCB0-407E-931C-AD4522D2C6E5}" type="pres">
      <dgm:prSet presAssocID="{83246D8E-E82D-456C-83A5-50F598E171FF}" presName="Parent1" presStyleLbl="revTx" presStyleIdx="0" presStyleCnt="0">
        <dgm:presLayoutVars>
          <dgm:chMax val="1"/>
          <dgm:chPref val="1"/>
          <dgm:bulletEnabled val="1"/>
        </dgm:presLayoutVars>
      </dgm:prSet>
      <dgm:spPr/>
      <dgm:t>
        <a:bodyPr/>
        <a:lstStyle/>
        <a:p>
          <a:endParaRPr lang="en-GB"/>
        </a:p>
      </dgm:t>
    </dgm:pt>
  </dgm:ptLst>
  <dgm:cxnLst>
    <dgm:cxn modelId="{69F059E9-3B2D-43E1-90E1-B556021F8B8D}" srcId="{E33F2135-AFB1-423C-82BA-849EE6BCCC80}" destId="{D397962E-8162-40B5-946D-17AC1CE2837D}" srcOrd="2" destOrd="0" parTransId="{06DC1919-3305-45D5-A9CF-309C3DC12304}" sibTransId="{B4818DFE-956D-437E-B1D8-DEECBF05BFF1}"/>
    <dgm:cxn modelId="{20368309-8591-42D8-BB46-E5841F3CA07E}" srcId="{E33F2135-AFB1-423C-82BA-849EE6BCCC80}" destId="{18B4F120-7FC1-4F12-9B06-EAC75ABD3B8F}" srcOrd="3" destOrd="0" parTransId="{9C990903-3BFA-4FD4-A32A-53CAA533EFC5}" sibTransId="{4901C852-8245-47C1-B4BC-90955074644E}"/>
    <dgm:cxn modelId="{867E8340-9F7A-44F7-859A-E160F63AB08B}" type="presOf" srcId="{4A2CC963-BF08-46AB-9478-6309BAC09D5A}" destId="{84099380-F4CA-4FC0-BFBC-5E935785A429}" srcOrd="0" destOrd="0" presId="urn:microsoft.com/office/officeart/2011/layout/CircleProcess"/>
    <dgm:cxn modelId="{339EBC4C-5C6E-41A2-9204-AEC0319D77AF}" type="presOf" srcId="{18B4F120-7FC1-4F12-9B06-EAC75ABD3B8F}" destId="{733665F1-FADE-46F8-A4DB-903E90A2C556}" srcOrd="0" destOrd="0" presId="urn:microsoft.com/office/officeart/2011/layout/CircleProcess"/>
    <dgm:cxn modelId="{34482A63-4F62-4DB5-9CB5-4B3E24232384}" srcId="{E33F2135-AFB1-423C-82BA-849EE6BCCC80}" destId="{4A2CC963-BF08-46AB-9478-6309BAC09D5A}" srcOrd="1" destOrd="0" parTransId="{6446F660-BA5F-4E10-B12F-26CC958A5564}" sibTransId="{50D4A0BD-BEEC-4499-A27A-47AD0112DCCB}"/>
    <dgm:cxn modelId="{00214BD8-CC4A-4BC8-8454-64A381AFF30D}" type="presOf" srcId="{18B4F120-7FC1-4F12-9B06-EAC75ABD3B8F}" destId="{C1181A2B-741B-4085-9EB1-2344ED282971}" srcOrd="1" destOrd="0" presId="urn:microsoft.com/office/officeart/2011/layout/CircleProcess"/>
    <dgm:cxn modelId="{48837D1C-AF76-48C6-B39C-F3C8568E3DBF}" type="presOf" srcId="{D397962E-8162-40B5-946D-17AC1CE2837D}" destId="{623309D4-40F1-4BFC-AA9A-93C0F04A2F64}" srcOrd="1" destOrd="0" presId="urn:microsoft.com/office/officeart/2011/layout/CircleProcess"/>
    <dgm:cxn modelId="{8D067C07-F393-4053-BAA9-567D800500D7}" type="presOf" srcId="{83246D8E-E82D-456C-83A5-50F598E171FF}" destId="{F0610072-5426-434B-ADBE-3D4682F52742}" srcOrd="0" destOrd="0" presId="urn:microsoft.com/office/officeart/2011/layout/CircleProcess"/>
    <dgm:cxn modelId="{73E681F6-679D-4716-8E55-59B092C35FEF}" srcId="{E33F2135-AFB1-423C-82BA-849EE6BCCC80}" destId="{83246D8E-E82D-456C-83A5-50F598E171FF}" srcOrd="0" destOrd="0" parTransId="{C860E1F9-3AC3-492D-954F-F9447807F3E4}" sibTransId="{4BE65176-EC90-4DE1-878E-B33AD02AB091}"/>
    <dgm:cxn modelId="{DD8C27F4-5E93-4B27-A54C-5C5035E41E75}" type="presOf" srcId="{4A2CC963-BF08-46AB-9478-6309BAC09D5A}" destId="{E029E961-AD06-4CE7-92C4-2A511C36B77D}" srcOrd="1" destOrd="0" presId="urn:microsoft.com/office/officeart/2011/layout/CircleProcess"/>
    <dgm:cxn modelId="{60C96A7F-36AA-4B2B-B279-4FD60AE14CD3}" type="presOf" srcId="{83246D8E-E82D-456C-83A5-50F598E171FF}" destId="{9EB036E9-DCB0-407E-931C-AD4522D2C6E5}" srcOrd="1" destOrd="0" presId="urn:microsoft.com/office/officeart/2011/layout/CircleProcess"/>
    <dgm:cxn modelId="{5469A8F1-1BB7-4659-B088-7592D336B5FB}" type="presOf" srcId="{D397962E-8162-40B5-946D-17AC1CE2837D}" destId="{9A7CD087-6FA3-4F96-9305-FA21ACC6990D}" srcOrd="0" destOrd="0" presId="urn:microsoft.com/office/officeart/2011/layout/CircleProcess"/>
    <dgm:cxn modelId="{D7991D04-B35D-4EA6-AFA0-8E307F26E9E4}" type="presOf" srcId="{E33F2135-AFB1-423C-82BA-849EE6BCCC80}" destId="{4422498B-FF86-465D-9B1D-CDE1E7CD119C}" srcOrd="0" destOrd="0" presId="urn:microsoft.com/office/officeart/2011/layout/CircleProcess"/>
    <dgm:cxn modelId="{E4F1138E-BEBB-4385-AA49-B249F95B0829}" type="presParOf" srcId="{4422498B-FF86-465D-9B1D-CDE1E7CD119C}" destId="{E1AD072B-FEC2-40A3-AB8D-9765490D2168}" srcOrd="0" destOrd="0" presId="urn:microsoft.com/office/officeart/2011/layout/CircleProcess"/>
    <dgm:cxn modelId="{092F827B-475D-47CF-9202-5CA6C0D0C040}" type="presParOf" srcId="{E1AD072B-FEC2-40A3-AB8D-9765490D2168}" destId="{DBF82601-A5A5-4BB7-B35D-73BE646F53B4}" srcOrd="0" destOrd="0" presId="urn:microsoft.com/office/officeart/2011/layout/CircleProcess"/>
    <dgm:cxn modelId="{16F53228-94D2-4CEC-BC41-E8E7A333503F}" type="presParOf" srcId="{4422498B-FF86-465D-9B1D-CDE1E7CD119C}" destId="{C48656FC-9E60-425B-B457-5F1C836D9977}" srcOrd="1" destOrd="0" presId="urn:microsoft.com/office/officeart/2011/layout/CircleProcess"/>
    <dgm:cxn modelId="{4361A9A0-1572-4CE9-9A1C-D30B0D2AFA4B}" type="presParOf" srcId="{C48656FC-9E60-425B-B457-5F1C836D9977}" destId="{733665F1-FADE-46F8-A4DB-903E90A2C556}" srcOrd="0" destOrd="0" presId="urn:microsoft.com/office/officeart/2011/layout/CircleProcess"/>
    <dgm:cxn modelId="{018034A5-04CD-4394-9181-50F09F42E4C4}" type="presParOf" srcId="{4422498B-FF86-465D-9B1D-CDE1E7CD119C}" destId="{C1181A2B-741B-4085-9EB1-2344ED282971}" srcOrd="2" destOrd="0" presId="urn:microsoft.com/office/officeart/2011/layout/CircleProcess"/>
    <dgm:cxn modelId="{DA511047-49FD-4222-BBC8-7608220D7857}" type="presParOf" srcId="{4422498B-FF86-465D-9B1D-CDE1E7CD119C}" destId="{1C4A2CCA-0EA0-4DC0-A444-109DE589E20C}" srcOrd="3" destOrd="0" presId="urn:microsoft.com/office/officeart/2011/layout/CircleProcess"/>
    <dgm:cxn modelId="{5A999437-5352-4D17-A795-16EC4E3A3B01}" type="presParOf" srcId="{1C4A2CCA-0EA0-4DC0-A444-109DE589E20C}" destId="{9CC13F0D-CF2D-4856-82F7-CAD0A3A8DB2F}" srcOrd="0" destOrd="0" presId="urn:microsoft.com/office/officeart/2011/layout/CircleProcess"/>
    <dgm:cxn modelId="{99EF6BCA-A38C-4088-BA70-30EABBAE40BF}" type="presParOf" srcId="{4422498B-FF86-465D-9B1D-CDE1E7CD119C}" destId="{2149AF5B-1B92-43BA-BF1E-6067319BF04C}" srcOrd="4" destOrd="0" presId="urn:microsoft.com/office/officeart/2011/layout/CircleProcess"/>
    <dgm:cxn modelId="{1F007E9E-5000-4768-9410-0452D8154BD6}" type="presParOf" srcId="{2149AF5B-1B92-43BA-BF1E-6067319BF04C}" destId="{9A7CD087-6FA3-4F96-9305-FA21ACC6990D}" srcOrd="0" destOrd="0" presId="urn:microsoft.com/office/officeart/2011/layout/CircleProcess"/>
    <dgm:cxn modelId="{F03A91DD-01B8-431A-AD54-25B693EE5123}" type="presParOf" srcId="{4422498B-FF86-465D-9B1D-CDE1E7CD119C}" destId="{623309D4-40F1-4BFC-AA9A-93C0F04A2F64}" srcOrd="5" destOrd="0" presId="urn:microsoft.com/office/officeart/2011/layout/CircleProcess"/>
    <dgm:cxn modelId="{B921CD86-C91E-423D-BD4E-02182720F85A}" type="presParOf" srcId="{4422498B-FF86-465D-9B1D-CDE1E7CD119C}" destId="{5BF3656A-DA58-4D8A-A316-CD999B2F3CE3}" srcOrd="6" destOrd="0" presId="urn:microsoft.com/office/officeart/2011/layout/CircleProcess"/>
    <dgm:cxn modelId="{28B85E72-6ADE-4F7F-BB7E-FF979C39A67B}" type="presParOf" srcId="{5BF3656A-DA58-4D8A-A316-CD999B2F3CE3}" destId="{D41AA49A-332B-42C5-A111-959D7A8C0927}" srcOrd="0" destOrd="0" presId="urn:microsoft.com/office/officeart/2011/layout/CircleProcess"/>
    <dgm:cxn modelId="{0C2ACC4A-6371-4680-B9FB-8AB7052E15EC}" type="presParOf" srcId="{4422498B-FF86-465D-9B1D-CDE1E7CD119C}" destId="{3518EE34-CF49-487A-AAC4-F97FBEB79DF9}" srcOrd="7" destOrd="0" presId="urn:microsoft.com/office/officeart/2011/layout/CircleProcess"/>
    <dgm:cxn modelId="{73EB8C1D-CCC3-45FF-812E-D63D1D51DC9D}" type="presParOf" srcId="{3518EE34-CF49-487A-AAC4-F97FBEB79DF9}" destId="{84099380-F4CA-4FC0-BFBC-5E935785A429}" srcOrd="0" destOrd="0" presId="urn:microsoft.com/office/officeart/2011/layout/CircleProcess"/>
    <dgm:cxn modelId="{3F0C7428-0398-4D28-A73B-05A0A0E952C2}" type="presParOf" srcId="{4422498B-FF86-465D-9B1D-CDE1E7CD119C}" destId="{E029E961-AD06-4CE7-92C4-2A511C36B77D}" srcOrd="8" destOrd="0" presId="urn:microsoft.com/office/officeart/2011/layout/CircleProcess"/>
    <dgm:cxn modelId="{7BA7F925-0548-4F3A-A487-365E34F154DE}" type="presParOf" srcId="{4422498B-FF86-465D-9B1D-CDE1E7CD119C}" destId="{E966B732-1AD0-4561-8069-B786D795A462}" srcOrd="9" destOrd="0" presId="urn:microsoft.com/office/officeart/2011/layout/CircleProcess"/>
    <dgm:cxn modelId="{B56613A0-8555-4D65-98BB-D631D0EB8EB6}" type="presParOf" srcId="{E966B732-1AD0-4561-8069-B786D795A462}" destId="{AE05D017-1D31-4567-9F02-51B65516E960}" srcOrd="0" destOrd="0" presId="urn:microsoft.com/office/officeart/2011/layout/CircleProcess"/>
    <dgm:cxn modelId="{3FE3DF7D-5E5C-499C-A528-C0AC69F124F9}" type="presParOf" srcId="{4422498B-FF86-465D-9B1D-CDE1E7CD119C}" destId="{43823A32-4935-4BF6-AB99-402DAFC24419}" srcOrd="10" destOrd="0" presId="urn:microsoft.com/office/officeart/2011/layout/CircleProcess"/>
    <dgm:cxn modelId="{36D430AE-6E87-400C-85DB-9443A8C067C6}" type="presParOf" srcId="{43823A32-4935-4BF6-AB99-402DAFC24419}" destId="{F0610072-5426-434B-ADBE-3D4682F52742}" srcOrd="0" destOrd="0" presId="urn:microsoft.com/office/officeart/2011/layout/CircleProcess"/>
    <dgm:cxn modelId="{428CA6C3-789B-4C96-9AF8-F3F8EB09AD14}" type="presParOf" srcId="{4422498B-FF86-465D-9B1D-CDE1E7CD119C}" destId="{9EB036E9-DCB0-407E-931C-AD4522D2C6E5}" srcOrd="11"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3F2135-AFB1-423C-82BA-849EE6BCCC80}" type="doc">
      <dgm:prSet loTypeId="urn:microsoft.com/office/officeart/2011/layout/CircleProcess" loCatId="process" qsTypeId="urn:microsoft.com/office/officeart/2005/8/quickstyle/3d5" qsCatId="3D" csTypeId="urn:microsoft.com/office/officeart/2005/8/colors/colorful1" csCatId="colorful" phldr="1"/>
      <dgm:spPr/>
      <dgm:t>
        <a:bodyPr/>
        <a:lstStyle/>
        <a:p>
          <a:endParaRPr lang="en-GB"/>
        </a:p>
      </dgm:t>
    </dgm:pt>
    <dgm:pt modelId="{83246D8E-E82D-456C-83A5-50F598E171FF}">
      <dgm:prSet phldrT="[Text]" custT="1"/>
      <dgm:spPr/>
      <dgm:t>
        <a:bodyPr/>
        <a:lstStyle/>
        <a:p>
          <a:r>
            <a:rPr lang="en-GB" sz="1600" b="1" dirty="0" smtClean="0"/>
            <a:t>E-</a:t>
          </a:r>
          <a:r>
            <a:rPr lang="en-GB" sz="1600" b="1" dirty="0" err="1" smtClean="0"/>
            <a:t>Tris</a:t>
          </a:r>
          <a:r>
            <a:rPr lang="en-GB" sz="1600" b="1" dirty="0" smtClean="0"/>
            <a:t> Electronic Transformed Information System</a:t>
          </a:r>
          <a:endParaRPr lang="en-GB" sz="1600" b="1" dirty="0"/>
        </a:p>
      </dgm:t>
    </dgm:pt>
    <dgm:pt modelId="{C860E1F9-3AC3-492D-954F-F9447807F3E4}" type="parTrans" cxnId="{73E681F6-679D-4716-8E55-59B092C35FEF}">
      <dgm:prSet/>
      <dgm:spPr/>
      <dgm:t>
        <a:bodyPr/>
        <a:lstStyle/>
        <a:p>
          <a:endParaRPr lang="en-GB"/>
        </a:p>
      </dgm:t>
    </dgm:pt>
    <dgm:pt modelId="{4BE65176-EC90-4DE1-878E-B33AD02AB091}" type="sibTrans" cxnId="{73E681F6-679D-4716-8E55-59B092C35FEF}">
      <dgm:prSet/>
      <dgm:spPr/>
      <dgm:t>
        <a:bodyPr/>
        <a:lstStyle/>
        <a:p>
          <a:endParaRPr lang="en-GB"/>
        </a:p>
      </dgm:t>
    </dgm:pt>
    <dgm:pt modelId="{4A2CC963-BF08-46AB-9478-6309BAC09D5A}">
      <dgm:prSet phldrT="[Text]" custT="1"/>
      <dgm:spPr/>
      <dgm:t>
        <a:bodyPr/>
        <a:lstStyle/>
        <a:p>
          <a:r>
            <a:rPr lang="en-US" sz="1600" b="1" dirty="0" smtClean="0"/>
            <a:t>Training Grant Application – ALAT Scheme</a:t>
          </a:r>
        </a:p>
      </dgm:t>
    </dgm:pt>
    <dgm:pt modelId="{6446F660-BA5F-4E10-B12F-26CC958A5564}" type="parTrans" cxnId="{34482A63-4F62-4DB5-9CB5-4B3E24232384}">
      <dgm:prSet/>
      <dgm:spPr/>
      <dgm:t>
        <a:bodyPr/>
        <a:lstStyle/>
        <a:p>
          <a:endParaRPr lang="en-GB"/>
        </a:p>
      </dgm:t>
    </dgm:pt>
    <dgm:pt modelId="{50D4A0BD-BEEC-4499-A27A-47AD0112DCCB}" type="sibTrans" cxnId="{34482A63-4F62-4DB5-9CB5-4B3E24232384}">
      <dgm:prSet/>
      <dgm:spPr/>
      <dgm:t>
        <a:bodyPr/>
        <a:lstStyle/>
        <a:p>
          <a:endParaRPr lang="en-GB"/>
        </a:p>
      </dgm:t>
    </dgm:pt>
    <dgm:pt modelId="{D397962E-8162-40B5-946D-17AC1CE2837D}">
      <dgm:prSet phldrT="[Text]" custT="1"/>
      <dgm:spPr/>
      <dgm:t>
        <a:bodyPr/>
        <a:lstStyle/>
        <a:p>
          <a:r>
            <a:rPr lang="en-US" sz="1800" b="1" dirty="0" smtClean="0"/>
            <a:t>Supporting </a:t>
          </a:r>
        </a:p>
        <a:p>
          <a:r>
            <a:rPr lang="en-US" sz="1800" b="1" dirty="0" smtClean="0"/>
            <a:t>Documents :-</a:t>
          </a:r>
        </a:p>
        <a:p>
          <a:r>
            <a:rPr lang="en-US" sz="1800" b="1" dirty="0" smtClean="0"/>
            <a:t>- 1 Quotation</a:t>
          </a:r>
        </a:p>
        <a:p>
          <a:r>
            <a:rPr lang="en-US" sz="1800" b="1" dirty="0" smtClean="0"/>
            <a:t>- Lay out  &amp; picture of Training Room</a:t>
          </a:r>
        </a:p>
      </dgm:t>
    </dgm:pt>
    <dgm:pt modelId="{06DC1919-3305-45D5-A9CF-309C3DC12304}" type="parTrans" cxnId="{69F059E9-3B2D-43E1-90E1-B556021F8B8D}">
      <dgm:prSet/>
      <dgm:spPr/>
      <dgm:t>
        <a:bodyPr/>
        <a:lstStyle/>
        <a:p>
          <a:endParaRPr lang="en-GB"/>
        </a:p>
      </dgm:t>
    </dgm:pt>
    <dgm:pt modelId="{B4818DFE-956D-437E-B1D8-DEECBF05BFF1}" type="sibTrans" cxnId="{69F059E9-3B2D-43E1-90E1-B556021F8B8D}">
      <dgm:prSet/>
      <dgm:spPr/>
      <dgm:t>
        <a:bodyPr/>
        <a:lstStyle/>
        <a:p>
          <a:endParaRPr lang="en-GB"/>
        </a:p>
      </dgm:t>
    </dgm:pt>
    <dgm:pt modelId="{18B4F120-7FC1-4F12-9B06-EAC75ABD3B8F}">
      <dgm:prSet custT="1"/>
      <dgm:spPr/>
      <dgm:t>
        <a:bodyPr/>
        <a:lstStyle/>
        <a:p>
          <a:r>
            <a:rPr lang="en-US" sz="1600" b="1" dirty="0" smtClean="0"/>
            <a:t>PSMB</a:t>
          </a:r>
          <a:endParaRPr lang="en-GB" sz="1600" b="1" dirty="0"/>
        </a:p>
      </dgm:t>
    </dgm:pt>
    <dgm:pt modelId="{9C990903-3BFA-4FD4-A32A-53CAA533EFC5}" type="parTrans" cxnId="{20368309-8591-42D8-BB46-E5841F3CA07E}">
      <dgm:prSet/>
      <dgm:spPr/>
      <dgm:t>
        <a:bodyPr/>
        <a:lstStyle/>
        <a:p>
          <a:endParaRPr lang="en-GB"/>
        </a:p>
      </dgm:t>
    </dgm:pt>
    <dgm:pt modelId="{4901C852-8245-47C1-B4BC-90955074644E}" type="sibTrans" cxnId="{20368309-8591-42D8-BB46-E5841F3CA07E}">
      <dgm:prSet/>
      <dgm:spPr/>
      <dgm:t>
        <a:bodyPr/>
        <a:lstStyle/>
        <a:p>
          <a:endParaRPr lang="en-GB"/>
        </a:p>
      </dgm:t>
    </dgm:pt>
    <dgm:pt modelId="{4422498B-FF86-465D-9B1D-CDE1E7CD119C}" type="pres">
      <dgm:prSet presAssocID="{E33F2135-AFB1-423C-82BA-849EE6BCCC80}" presName="Name0" presStyleCnt="0">
        <dgm:presLayoutVars>
          <dgm:chMax val="11"/>
          <dgm:chPref val="11"/>
          <dgm:dir/>
          <dgm:resizeHandles/>
        </dgm:presLayoutVars>
      </dgm:prSet>
      <dgm:spPr/>
      <dgm:t>
        <a:bodyPr/>
        <a:lstStyle/>
        <a:p>
          <a:endParaRPr lang="en-GB"/>
        </a:p>
      </dgm:t>
    </dgm:pt>
    <dgm:pt modelId="{E1AD072B-FEC2-40A3-AB8D-9765490D2168}" type="pres">
      <dgm:prSet presAssocID="{18B4F120-7FC1-4F12-9B06-EAC75ABD3B8F}" presName="Accent4" presStyleCnt="0"/>
      <dgm:spPr/>
      <dgm:t>
        <a:bodyPr/>
        <a:lstStyle/>
        <a:p>
          <a:endParaRPr lang="en-GB"/>
        </a:p>
      </dgm:t>
    </dgm:pt>
    <dgm:pt modelId="{DBF82601-A5A5-4BB7-B35D-73BE646F53B4}" type="pres">
      <dgm:prSet presAssocID="{18B4F120-7FC1-4F12-9B06-EAC75ABD3B8F}" presName="Accent" presStyleLbl="node1" presStyleIdx="0" presStyleCnt="4" custScaleX="138549" custScaleY="125982" custLinFactX="52171" custLinFactNeighborX="100000" custLinFactNeighborY="-1862"/>
      <dgm:spPr/>
      <dgm:t>
        <a:bodyPr/>
        <a:lstStyle/>
        <a:p>
          <a:endParaRPr lang="en-GB"/>
        </a:p>
      </dgm:t>
    </dgm:pt>
    <dgm:pt modelId="{C48656FC-9E60-425B-B457-5F1C836D9977}" type="pres">
      <dgm:prSet presAssocID="{18B4F120-7FC1-4F12-9B06-EAC75ABD3B8F}" presName="ParentBackground4" presStyleCnt="0"/>
      <dgm:spPr/>
      <dgm:t>
        <a:bodyPr/>
        <a:lstStyle/>
        <a:p>
          <a:endParaRPr lang="en-GB"/>
        </a:p>
      </dgm:t>
    </dgm:pt>
    <dgm:pt modelId="{733665F1-FADE-46F8-A4DB-903E90A2C556}" type="pres">
      <dgm:prSet presAssocID="{18B4F120-7FC1-4F12-9B06-EAC75ABD3B8F}" presName="ParentBackground" presStyleLbl="fgAcc1" presStyleIdx="0" presStyleCnt="4" custScaleX="146670" custScaleY="149259" custLinFactX="50340" custLinFactNeighborX="100000" custLinFactNeighborY="-1615"/>
      <dgm:spPr/>
      <dgm:t>
        <a:bodyPr/>
        <a:lstStyle/>
        <a:p>
          <a:endParaRPr lang="en-GB"/>
        </a:p>
      </dgm:t>
    </dgm:pt>
    <dgm:pt modelId="{C1181A2B-741B-4085-9EB1-2344ED282971}" type="pres">
      <dgm:prSet presAssocID="{18B4F120-7FC1-4F12-9B06-EAC75ABD3B8F}" presName="Parent4" presStyleLbl="revTx" presStyleIdx="0" presStyleCnt="0">
        <dgm:presLayoutVars>
          <dgm:chMax val="1"/>
          <dgm:chPref val="1"/>
          <dgm:bulletEnabled val="1"/>
        </dgm:presLayoutVars>
      </dgm:prSet>
      <dgm:spPr/>
      <dgm:t>
        <a:bodyPr/>
        <a:lstStyle/>
        <a:p>
          <a:endParaRPr lang="en-GB"/>
        </a:p>
      </dgm:t>
    </dgm:pt>
    <dgm:pt modelId="{1C4A2CCA-0EA0-4DC0-A444-109DE589E20C}" type="pres">
      <dgm:prSet presAssocID="{D397962E-8162-40B5-946D-17AC1CE2837D}" presName="Accent3" presStyleCnt="0"/>
      <dgm:spPr/>
      <dgm:t>
        <a:bodyPr/>
        <a:lstStyle/>
        <a:p>
          <a:endParaRPr lang="en-GB"/>
        </a:p>
      </dgm:t>
    </dgm:pt>
    <dgm:pt modelId="{9CC13F0D-CF2D-4856-82F7-CAD0A3A8DB2F}" type="pres">
      <dgm:prSet presAssocID="{D397962E-8162-40B5-946D-17AC1CE2837D}" presName="Accent" presStyleLbl="node1" presStyleIdx="1" presStyleCnt="4" custScaleX="216907" custScaleY="201801" custLinFactNeighborX="27567" custLinFactNeighborY="1532"/>
      <dgm:spPr/>
      <dgm:t>
        <a:bodyPr/>
        <a:lstStyle/>
        <a:p>
          <a:endParaRPr lang="en-GB"/>
        </a:p>
      </dgm:t>
    </dgm:pt>
    <dgm:pt modelId="{2149AF5B-1B92-43BA-BF1E-6067319BF04C}" type="pres">
      <dgm:prSet presAssocID="{D397962E-8162-40B5-946D-17AC1CE2837D}" presName="ParentBackground3" presStyleCnt="0"/>
      <dgm:spPr/>
      <dgm:t>
        <a:bodyPr/>
        <a:lstStyle/>
        <a:p>
          <a:endParaRPr lang="en-GB"/>
        </a:p>
      </dgm:t>
    </dgm:pt>
    <dgm:pt modelId="{9A7CD087-6FA3-4F96-9305-FA21ACC6990D}" type="pres">
      <dgm:prSet presAssocID="{D397962E-8162-40B5-946D-17AC1CE2837D}" presName="ParentBackground" presStyleLbl="fgAcc1" presStyleIdx="1" presStyleCnt="4" custScaleX="277239" custScaleY="260621" custLinFactNeighborX="33588" custLinFactNeighborY="2952"/>
      <dgm:spPr/>
      <dgm:t>
        <a:bodyPr/>
        <a:lstStyle/>
        <a:p>
          <a:endParaRPr lang="en-GB"/>
        </a:p>
      </dgm:t>
    </dgm:pt>
    <dgm:pt modelId="{623309D4-40F1-4BFC-AA9A-93C0F04A2F64}" type="pres">
      <dgm:prSet presAssocID="{D397962E-8162-40B5-946D-17AC1CE2837D}" presName="Parent3" presStyleLbl="revTx" presStyleIdx="0" presStyleCnt="0">
        <dgm:presLayoutVars>
          <dgm:chMax val="1"/>
          <dgm:chPref val="1"/>
          <dgm:bulletEnabled val="1"/>
        </dgm:presLayoutVars>
      </dgm:prSet>
      <dgm:spPr/>
      <dgm:t>
        <a:bodyPr/>
        <a:lstStyle/>
        <a:p>
          <a:endParaRPr lang="en-GB"/>
        </a:p>
      </dgm:t>
    </dgm:pt>
    <dgm:pt modelId="{5BF3656A-DA58-4D8A-A316-CD999B2F3CE3}" type="pres">
      <dgm:prSet presAssocID="{4A2CC963-BF08-46AB-9478-6309BAC09D5A}" presName="Accent2" presStyleCnt="0"/>
      <dgm:spPr/>
      <dgm:t>
        <a:bodyPr/>
        <a:lstStyle/>
        <a:p>
          <a:endParaRPr lang="en-GB"/>
        </a:p>
      </dgm:t>
    </dgm:pt>
    <dgm:pt modelId="{D41AA49A-332B-42C5-A111-959D7A8C0927}" type="pres">
      <dgm:prSet presAssocID="{4A2CC963-BF08-46AB-9478-6309BAC09D5A}" presName="Accent" presStyleLbl="node1" presStyleIdx="2" presStyleCnt="4" custScaleX="136457" custScaleY="143864" custLinFactNeighborX="-63180" custLinFactNeighborY="-166"/>
      <dgm:spPr/>
      <dgm:t>
        <a:bodyPr/>
        <a:lstStyle/>
        <a:p>
          <a:endParaRPr lang="en-GB"/>
        </a:p>
      </dgm:t>
    </dgm:pt>
    <dgm:pt modelId="{3518EE34-CF49-487A-AAC4-F97FBEB79DF9}" type="pres">
      <dgm:prSet presAssocID="{4A2CC963-BF08-46AB-9478-6309BAC09D5A}" presName="ParentBackground2" presStyleCnt="0"/>
      <dgm:spPr/>
      <dgm:t>
        <a:bodyPr/>
        <a:lstStyle/>
        <a:p>
          <a:endParaRPr lang="en-GB"/>
        </a:p>
      </dgm:t>
    </dgm:pt>
    <dgm:pt modelId="{84099380-F4CA-4FC0-BFBC-5E935785A429}" type="pres">
      <dgm:prSet presAssocID="{4A2CC963-BF08-46AB-9478-6309BAC09D5A}" presName="ParentBackground" presStyleLbl="fgAcc1" presStyleIdx="2" presStyleCnt="4" custScaleX="172309" custScaleY="170882" custLinFactNeighborX="-93856" custLinFactNeighborY="-1496"/>
      <dgm:spPr/>
      <dgm:t>
        <a:bodyPr/>
        <a:lstStyle/>
        <a:p>
          <a:endParaRPr lang="en-GB"/>
        </a:p>
      </dgm:t>
    </dgm:pt>
    <dgm:pt modelId="{E029E961-AD06-4CE7-92C4-2A511C36B77D}" type="pres">
      <dgm:prSet presAssocID="{4A2CC963-BF08-46AB-9478-6309BAC09D5A}" presName="Parent2" presStyleLbl="revTx" presStyleIdx="0" presStyleCnt="0">
        <dgm:presLayoutVars>
          <dgm:chMax val="1"/>
          <dgm:chPref val="1"/>
          <dgm:bulletEnabled val="1"/>
        </dgm:presLayoutVars>
      </dgm:prSet>
      <dgm:spPr/>
      <dgm:t>
        <a:bodyPr/>
        <a:lstStyle/>
        <a:p>
          <a:endParaRPr lang="en-GB"/>
        </a:p>
      </dgm:t>
    </dgm:pt>
    <dgm:pt modelId="{E966B732-1AD0-4561-8069-B786D795A462}" type="pres">
      <dgm:prSet presAssocID="{83246D8E-E82D-456C-83A5-50F598E171FF}" presName="Accent1" presStyleCnt="0"/>
      <dgm:spPr/>
      <dgm:t>
        <a:bodyPr/>
        <a:lstStyle/>
        <a:p>
          <a:endParaRPr lang="en-GB"/>
        </a:p>
      </dgm:t>
    </dgm:pt>
    <dgm:pt modelId="{AE05D017-1D31-4567-9F02-51B65516E960}" type="pres">
      <dgm:prSet presAssocID="{83246D8E-E82D-456C-83A5-50F598E171FF}" presName="Accent" presStyleLbl="node1" presStyleIdx="3" presStyleCnt="4" custScaleX="139352" custScaleY="109582" custLinFactX="-16891" custLinFactNeighborX="-100000" custLinFactNeighborY="-1952"/>
      <dgm:spPr/>
      <dgm:t>
        <a:bodyPr/>
        <a:lstStyle/>
        <a:p>
          <a:endParaRPr lang="en-GB"/>
        </a:p>
      </dgm:t>
    </dgm:pt>
    <dgm:pt modelId="{43823A32-4935-4BF6-AB99-402DAFC24419}" type="pres">
      <dgm:prSet presAssocID="{83246D8E-E82D-456C-83A5-50F598E171FF}" presName="ParentBackground1" presStyleCnt="0"/>
      <dgm:spPr/>
      <dgm:t>
        <a:bodyPr/>
        <a:lstStyle/>
        <a:p>
          <a:endParaRPr lang="en-GB"/>
        </a:p>
      </dgm:t>
    </dgm:pt>
    <dgm:pt modelId="{F0610072-5426-434B-ADBE-3D4682F52742}" type="pres">
      <dgm:prSet presAssocID="{83246D8E-E82D-456C-83A5-50F598E171FF}" presName="ParentBackground" presStyleLbl="fgAcc1" presStyleIdx="3" presStyleCnt="4" custScaleX="172309" custScaleY="170882" custLinFactX="-83277" custLinFactNeighborX="-100000" custLinFactNeighborY="-1496"/>
      <dgm:spPr/>
      <dgm:t>
        <a:bodyPr/>
        <a:lstStyle/>
        <a:p>
          <a:endParaRPr lang="en-GB"/>
        </a:p>
      </dgm:t>
    </dgm:pt>
    <dgm:pt modelId="{9EB036E9-DCB0-407E-931C-AD4522D2C6E5}" type="pres">
      <dgm:prSet presAssocID="{83246D8E-E82D-456C-83A5-50F598E171FF}" presName="Parent1" presStyleLbl="revTx" presStyleIdx="0" presStyleCnt="0">
        <dgm:presLayoutVars>
          <dgm:chMax val="1"/>
          <dgm:chPref val="1"/>
          <dgm:bulletEnabled val="1"/>
        </dgm:presLayoutVars>
      </dgm:prSet>
      <dgm:spPr/>
      <dgm:t>
        <a:bodyPr/>
        <a:lstStyle/>
        <a:p>
          <a:endParaRPr lang="en-GB"/>
        </a:p>
      </dgm:t>
    </dgm:pt>
  </dgm:ptLst>
  <dgm:cxnLst>
    <dgm:cxn modelId="{69F059E9-3B2D-43E1-90E1-B556021F8B8D}" srcId="{E33F2135-AFB1-423C-82BA-849EE6BCCC80}" destId="{D397962E-8162-40B5-946D-17AC1CE2837D}" srcOrd="2" destOrd="0" parTransId="{06DC1919-3305-45D5-A9CF-309C3DC12304}" sibTransId="{B4818DFE-956D-437E-B1D8-DEECBF05BFF1}"/>
    <dgm:cxn modelId="{20368309-8591-42D8-BB46-E5841F3CA07E}" srcId="{E33F2135-AFB1-423C-82BA-849EE6BCCC80}" destId="{18B4F120-7FC1-4F12-9B06-EAC75ABD3B8F}" srcOrd="3" destOrd="0" parTransId="{9C990903-3BFA-4FD4-A32A-53CAA533EFC5}" sibTransId="{4901C852-8245-47C1-B4BC-90955074644E}"/>
    <dgm:cxn modelId="{9661BEA9-B804-4F09-AC51-6653E8625747}" type="presOf" srcId="{83246D8E-E82D-456C-83A5-50F598E171FF}" destId="{F0610072-5426-434B-ADBE-3D4682F52742}" srcOrd="0" destOrd="0" presId="urn:microsoft.com/office/officeart/2011/layout/CircleProcess"/>
    <dgm:cxn modelId="{884DE42A-B382-4800-9DDB-C4CFDFF28A82}" type="presOf" srcId="{83246D8E-E82D-456C-83A5-50F598E171FF}" destId="{9EB036E9-DCB0-407E-931C-AD4522D2C6E5}" srcOrd="1" destOrd="0" presId="urn:microsoft.com/office/officeart/2011/layout/CircleProcess"/>
    <dgm:cxn modelId="{F794C23E-3EF1-4B1F-8C2A-AE1F540762E8}" type="presOf" srcId="{18B4F120-7FC1-4F12-9B06-EAC75ABD3B8F}" destId="{C1181A2B-741B-4085-9EB1-2344ED282971}" srcOrd="1" destOrd="0" presId="urn:microsoft.com/office/officeart/2011/layout/CircleProcess"/>
    <dgm:cxn modelId="{FA660771-23F2-4AD6-ACBF-9AB1DA0CC77B}" type="presOf" srcId="{4A2CC963-BF08-46AB-9478-6309BAC09D5A}" destId="{E029E961-AD06-4CE7-92C4-2A511C36B77D}" srcOrd="1" destOrd="0" presId="urn:microsoft.com/office/officeart/2011/layout/CircleProcess"/>
    <dgm:cxn modelId="{00F68417-F80B-4471-8059-6995DE0B0920}" type="presOf" srcId="{4A2CC963-BF08-46AB-9478-6309BAC09D5A}" destId="{84099380-F4CA-4FC0-BFBC-5E935785A429}" srcOrd="0" destOrd="0" presId="urn:microsoft.com/office/officeart/2011/layout/CircleProcess"/>
    <dgm:cxn modelId="{CB867A64-4CA6-4DF1-A965-66CF9B752DDE}" type="presOf" srcId="{D397962E-8162-40B5-946D-17AC1CE2837D}" destId="{9A7CD087-6FA3-4F96-9305-FA21ACC6990D}" srcOrd="0" destOrd="0" presId="urn:microsoft.com/office/officeart/2011/layout/CircleProcess"/>
    <dgm:cxn modelId="{9357F429-2B79-4AE3-AE3F-77931E133773}" type="presOf" srcId="{D397962E-8162-40B5-946D-17AC1CE2837D}" destId="{623309D4-40F1-4BFC-AA9A-93C0F04A2F64}" srcOrd="1" destOrd="0" presId="urn:microsoft.com/office/officeart/2011/layout/CircleProcess"/>
    <dgm:cxn modelId="{34482A63-4F62-4DB5-9CB5-4B3E24232384}" srcId="{E33F2135-AFB1-423C-82BA-849EE6BCCC80}" destId="{4A2CC963-BF08-46AB-9478-6309BAC09D5A}" srcOrd="1" destOrd="0" parTransId="{6446F660-BA5F-4E10-B12F-26CC958A5564}" sibTransId="{50D4A0BD-BEEC-4499-A27A-47AD0112DCCB}"/>
    <dgm:cxn modelId="{0A37BF02-D47D-4D7B-ADA7-8653766C3C5E}" type="presOf" srcId="{E33F2135-AFB1-423C-82BA-849EE6BCCC80}" destId="{4422498B-FF86-465D-9B1D-CDE1E7CD119C}" srcOrd="0" destOrd="0" presId="urn:microsoft.com/office/officeart/2011/layout/CircleProcess"/>
    <dgm:cxn modelId="{73E681F6-679D-4716-8E55-59B092C35FEF}" srcId="{E33F2135-AFB1-423C-82BA-849EE6BCCC80}" destId="{83246D8E-E82D-456C-83A5-50F598E171FF}" srcOrd="0" destOrd="0" parTransId="{C860E1F9-3AC3-492D-954F-F9447807F3E4}" sibTransId="{4BE65176-EC90-4DE1-878E-B33AD02AB091}"/>
    <dgm:cxn modelId="{7AE73D52-FAAF-46CE-87C9-642E94F2A645}" type="presOf" srcId="{18B4F120-7FC1-4F12-9B06-EAC75ABD3B8F}" destId="{733665F1-FADE-46F8-A4DB-903E90A2C556}" srcOrd="0" destOrd="0" presId="urn:microsoft.com/office/officeart/2011/layout/CircleProcess"/>
    <dgm:cxn modelId="{15731503-FE3B-41B8-BC7E-0E3420CEE475}" type="presParOf" srcId="{4422498B-FF86-465D-9B1D-CDE1E7CD119C}" destId="{E1AD072B-FEC2-40A3-AB8D-9765490D2168}" srcOrd="0" destOrd="0" presId="urn:microsoft.com/office/officeart/2011/layout/CircleProcess"/>
    <dgm:cxn modelId="{57EEB67B-DD90-49A3-B54B-B3444ED4F13B}" type="presParOf" srcId="{E1AD072B-FEC2-40A3-AB8D-9765490D2168}" destId="{DBF82601-A5A5-4BB7-B35D-73BE646F53B4}" srcOrd="0" destOrd="0" presId="urn:microsoft.com/office/officeart/2011/layout/CircleProcess"/>
    <dgm:cxn modelId="{FB2FB249-E380-41DB-88B4-A246B19327E2}" type="presParOf" srcId="{4422498B-FF86-465D-9B1D-CDE1E7CD119C}" destId="{C48656FC-9E60-425B-B457-5F1C836D9977}" srcOrd="1" destOrd="0" presId="urn:microsoft.com/office/officeart/2011/layout/CircleProcess"/>
    <dgm:cxn modelId="{4FFC86A6-4405-47AB-BB0C-1EE8D3326764}" type="presParOf" srcId="{C48656FC-9E60-425B-B457-5F1C836D9977}" destId="{733665F1-FADE-46F8-A4DB-903E90A2C556}" srcOrd="0" destOrd="0" presId="urn:microsoft.com/office/officeart/2011/layout/CircleProcess"/>
    <dgm:cxn modelId="{1D2DE148-D11B-4E9E-9051-F282FC1FB50B}" type="presParOf" srcId="{4422498B-FF86-465D-9B1D-CDE1E7CD119C}" destId="{C1181A2B-741B-4085-9EB1-2344ED282971}" srcOrd="2" destOrd="0" presId="urn:microsoft.com/office/officeart/2011/layout/CircleProcess"/>
    <dgm:cxn modelId="{1261E066-F460-4A8C-A706-C1BBA2161DDE}" type="presParOf" srcId="{4422498B-FF86-465D-9B1D-CDE1E7CD119C}" destId="{1C4A2CCA-0EA0-4DC0-A444-109DE589E20C}" srcOrd="3" destOrd="0" presId="urn:microsoft.com/office/officeart/2011/layout/CircleProcess"/>
    <dgm:cxn modelId="{6A320AC5-70B3-43D3-84B4-5C618439FAFD}" type="presParOf" srcId="{1C4A2CCA-0EA0-4DC0-A444-109DE589E20C}" destId="{9CC13F0D-CF2D-4856-82F7-CAD0A3A8DB2F}" srcOrd="0" destOrd="0" presId="urn:microsoft.com/office/officeart/2011/layout/CircleProcess"/>
    <dgm:cxn modelId="{49D4CEB2-5BAF-44F7-B85E-DF9A2866629D}" type="presParOf" srcId="{4422498B-FF86-465D-9B1D-CDE1E7CD119C}" destId="{2149AF5B-1B92-43BA-BF1E-6067319BF04C}" srcOrd="4" destOrd="0" presId="urn:microsoft.com/office/officeart/2011/layout/CircleProcess"/>
    <dgm:cxn modelId="{47561DE7-67F0-4E2B-B898-14918FD31026}" type="presParOf" srcId="{2149AF5B-1B92-43BA-BF1E-6067319BF04C}" destId="{9A7CD087-6FA3-4F96-9305-FA21ACC6990D}" srcOrd="0" destOrd="0" presId="urn:microsoft.com/office/officeart/2011/layout/CircleProcess"/>
    <dgm:cxn modelId="{33DC9ABB-DE3A-4224-AA0B-16C703D0FB22}" type="presParOf" srcId="{4422498B-FF86-465D-9B1D-CDE1E7CD119C}" destId="{623309D4-40F1-4BFC-AA9A-93C0F04A2F64}" srcOrd="5" destOrd="0" presId="urn:microsoft.com/office/officeart/2011/layout/CircleProcess"/>
    <dgm:cxn modelId="{CE9A1F22-140A-43E9-AD26-646218593BC5}" type="presParOf" srcId="{4422498B-FF86-465D-9B1D-CDE1E7CD119C}" destId="{5BF3656A-DA58-4D8A-A316-CD999B2F3CE3}" srcOrd="6" destOrd="0" presId="urn:microsoft.com/office/officeart/2011/layout/CircleProcess"/>
    <dgm:cxn modelId="{3D658676-1099-4F9E-AB71-AF2686EF7E25}" type="presParOf" srcId="{5BF3656A-DA58-4D8A-A316-CD999B2F3CE3}" destId="{D41AA49A-332B-42C5-A111-959D7A8C0927}" srcOrd="0" destOrd="0" presId="urn:microsoft.com/office/officeart/2011/layout/CircleProcess"/>
    <dgm:cxn modelId="{BD185147-5AB2-4925-B3B2-BB85A9618796}" type="presParOf" srcId="{4422498B-FF86-465D-9B1D-CDE1E7CD119C}" destId="{3518EE34-CF49-487A-AAC4-F97FBEB79DF9}" srcOrd="7" destOrd="0" presId="urn:microsoft.com/office/officeart/2011/layout/CircleProcess"/>
    <dgm:cxn modelId="{A92269F8-4BA0-435E-9A60-BD6B838D7960}" type="presParOf" srcId="{3518EE34-CF49-487A-AAC4-F97FBEB79DF9}" destId="{84099380-F4CA-4FC0-BFBC-5E935785A429}" srcOrd="0" destOrd="0" presId="urn:microsoft.com/office/officeart/2011/layout/CircleProcess"/>
    <dgm:cxn modelId="{3722A70E-74A6-43E7-86E6-653B85C3298E}" type="presParOf" srcId="{4422498B-FF86-465D-9B1D-CDE1E7CD119C}" destId="{E029E961-AD06-4CE7-92C4-2A511C36B77D}" srcOrd="8" destOrd="0" presId="urn:microsoft.com/office/officeart/2011/layout/CircleProcess"/>
    <dgm:cxn modelId="{F31A7C86-218B-4CDF-8816-4B8DE416571A}" type="presParOf" srcId="{4422498B-FF86-465D-9B1D-CDE1E7CD119C}" destId="{E966B732-1AD0-4561-8069-B786D795A462}" srcOrd="9" destOrd="0" presId="urn:microsoft.com/office/officeart/2011/layout/CircleProcess"/>
    <dgm:cxn modelId="{DE8D5332-97EE-4CA1-8770-CBBD02BF47E6}" type="presParOf" srcId="{E966B732-1AD0-4561-8069-B786D795A462}" destId="{AE05D017-1D31-4567-9F02-51B65516E960}" srcOrd="0" destOrd="0" presId="urn:microsoft.com/office/officeart/2011/layout/CircleProcess"/>
    <dgm:cxn modelId="{059F3B87-0BA5-4A12-9A89-23415D8DCFDA}" type="presParOf" srcId="{4422498B-FF86-465D-9B1D-CDE1E7CD119C}" destId="{43823A32-4935-4BF6-AB99-402DAFC24419}" srcOrd="10" destOrd="0" presId="urn:microsoft.com/office/officeart/2011/layout/CircleProcess"/>
    <dgm:cxn modelId="{44EAA2B5-AC29-4178-88EC-6EF84D67A5CC}" type="presParOf" srcId="{43823A32-4935-4BF6-AB99-402DAFC24419}" destId="{F0610072-5426-434B-ADBE-3D4682F52742}" srcOrd="0" destOrd="0" presId="urn:microsoft.com/office/officeart/2011/layout/CircleProcess"/>
    <dgm:cxn modelId="{39935E8A-7E74-4538-8350-7923E52789DE}" type="presParOf" srcId="{4422498B-FF86-465D-9B1D-CDE1E7CD119C}" destId="{9EB036E9-DCB0-407E-931C-AD4522D2C6E5}" srcOrd="11"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3F2135-AFB1-423C-82BA-849EE6BCCC80}" type="doc">
      <dgm:prSet loTypeId="urn:microsoft.com/office/officeart/2011/layout/CircleProcess" loCatId="process" qsTypeId="urn:microsoft.com/office/officeart/2005/8/quickstyle/3d5" qsCatId="3D" csTypeId="urn:microsoft.com/office/officeart/2005/8/colors/colorful1" csCatId="colorful" phldr="1"/>
      <dgm:spPr/>
      <dgm:t>
        <a:bodyPr/>
        <a:lstStyle/>
        <a:p>
          <a:endParaRPr lang="en-GB"/>
        </a:p>
      </dgm:t>
    </dgm:pt>
    <dgm:pt modelId="{83246D8E-E82D-456C-83A5-50F598E171FF}">
      <dgm:prSet phldrT="[Text]" custT="1"/>
      <dgm:spPr/>
      <dgm:t>
        <a:bodyPr/>
        <a:lstStyle/>
        <a:p>
          <a:r>
            <a:rPr lang="en-GB" sz="1600" b="1" dirty="0" smtClean="0"/>
            <a:t>E-</a:t>
          </a:r>
          <a:r>
            <a:rPr lang="en-GB" sz="1600" b="1" dirty="0" err="1" smtClean="0"/>
            <a:t>Tris</a:t>
          </a:r>
          <a:r>
            <a:rPr lang="en-GB" sz="1600" b="1" dirty="0" smtClean="0"/>
            <a:t> Electronic Transformed Information System</a:t>
          </a:r>
          <a:endParaRPr lang="en-GB" sz="1600" b="1" dirty="0"/>
        </a:p>
      </dgm:t>
    </dgm:pt>
    <dgm:pt modelId="{C860E1F9-3AC3-492D-954F-F9447807F3E4}" type="parTrans" cxnId="{73E681F6-679D-4716-8E55-59B092C35FEF}">
      <dgm:prSet/>
      <dgm:spPr/>
      <dgm:t>
        <a:bodyPr/>
        <a:lstStyle/>
        <a:p>
          <a:endParaRPr lang="en-GB"/>
        </a:p>
      </dgm:t>
    </dgm:pt>
    <dgm:pt modelId="{4BE65176-EC90-4DE1-878E-B33AD02AB091}" type="sibTrans" cxnId="{73E681F6-679D-4716-8E55-59B092C35FEF}">
      <dgm:prSet/>
      <dgm:spPr/>
      <dgm:t>
        <a:bodyPr/>
        <a:lstStyle/>
        <a:p>
          <a:endParaRPr lang="en-GB"/>
        </a:p>
      </dgm:t>
    </dgm:pt>
    <dgm:pt modelId="{4A2CC963-BF08-46AB-9478-6309BAC09D5A}">
      <dgm:prSet phldrT="[Text]" custT="1"/>
      <dgm:spPr/>
      <dgm:t>
        <a:bodyPr/>
        <a:lstStyle/>
        <a:p>
          <a:r>
            <a:rPr lang="en-US" sz="1600" b="1" dirty="0" smtClean="0"/>
            <a:t>Training Grant Application – ITS Scheme</a:t>
          </a:r>
        </a:p>
      </dgm:t>
    </dgm:pt>
    <dgm:pt modelId="{6446F660-BA5F-4E10-B12F-26CC958A5564}" type="parTrans" cxnId="{34482A63-4F62-4DB5-9CB5-4B3E24232384}">
      <dgm:prSet/>
      <dgm:spPr/>
      <dgm:t>
        <a:bodyPr/>
        <a:lstStyle/>
        <a:p>
          <a:endParaRPr lang="en-GB"/>
        </a:p>
      </dgm:t>
    </dgm:pt>
    <dgm:pt modelId="{50D4A0BD-BEEC-4499-A27A-47AD0112DCCB}" type="sibTrans" cxnId="{34482A63-4F62-4DB5-9CB5-4B3E24232384}">
      <dgm:prSet/>
      <dgm:spPr/>
      <dgm:t>
        <a:bodyPr/>
        <a:lstStyle/>
        <a:p>
          <a:endParaRPr lang="en-GB"/>
        </a:p>
      </dgm:t>
    </dgm:pt>
    <dgm:pt modelId="{D397962E-8162-40B5-946D-17AC1CE2837D}">
      <dgm:prSet phldrT="[Text]" custT="1"/>
      <dgm:spPr/>
      <dgm:t>
        <a:bodyPr/>
        <a:lstStyle/>
        <a:p>
          <a:r>
            <a:rPr lang="en-US" sz="1600" b="1" dirty="0" smtClean="0"/>
            <a:t>Supporting </a:t>
          </a:r>
        </a:p>
        <a:p>
          <a:r>
            <a:rPr lang="en-US" sz="1600" b="1" dirty="0" smtClean="0"/>
            <a:t>Documents :-</a:t>
          </a:r>
        </a:p>
        <a:p>
          <a:r>
            <a:rPr lang="en-US" sz="1200" b="1" i="0" dirty="0" smtClean="0"/>
            <a:t>- A copy of the Industrial Placement Confirmation Letter from the education institution</a:t>
          </a:r>
          <a:endParaRPr lang="en-GB" sz="1200" b="1" i="0" dirty="0" smtClean="0"/>
        </a:p>
        <a:p>
          <a:r>
            <a:rPr lang="en-US" sz="1200" b="1" i="0" dirty="0" smtClean="0"/>
            <a:t>- A copy of the confirmation letter from employer</a:t>
          </a:r>
          <a:endParaRPr lang="en-GB" sz="1200" b="1" i="0" dirty="0" smtClean="0"/>
        </a:p>
        <a:p>
          <a:r>
            <a:rPr lang="en-US" sz="1200" b="1" i="0" dirty="0" smtClean="0"/>
            <a:t>- A copy of the </a:t>
          </a:r>
          <a:r>
            <a:rPr lang="en-US" sz="1200" b="1" i="0" dirty="0" err="1" smtClean="0"/>
            <a:t>programme</a:t>
          </a:r>
          <a:r>
            <a:rPr lang="en-US" sz="1200" b="1" i="0" dirty="0" smtClean="0"/>
            <a:t> structure - objectives, learning outcomes and course schedule for the entire duration of training</a:t>
          </a:r>
          <a:endParaRPr lang="en-US" sz="1200" b="1" dirty="0" smtClean="0"/>
        </a:p>
      </dgm:t>
    </dgm:pt>
    <dgm:pt modelId="{06DC1919-3305-45D5-A9CF-309C3DC12304}" type="parTrans" cxnId="{69F059E9-3B2D-43E1-90E1-B556021F8B8D}">
      <dgm:prSet/>
      <dgm:spPr/>
      <dgm:t>
        <a:bodyPr/>
        <a:lstStyle/>
        <a:p>
          <a:endParaRPr lang="en-GB"/>
        </a:p>
      </dgm:t>
    </dgm:pt>
    <dgm:pt modelId="{B4818DFE-956D-437E-B1D8-DEECBF05BFF1}" type="sibTrans" cxnId="{69F059E9-3B2D-43E1-90E1-B556021F8B8D}">
      <dgm:prSet/>
      <dgm:spPr/>
      <dgm:t>
        <a:bodyPr/>
        <a:lstStyle/>
        <a:p>
          <a:endParaRPr lang="en-GB"/>
        </a:p>
      </dgm:t>
    </dgm:pt>
    <dgm:pt modelId="{18B4F120-7FC1-4F12-9B06-EAC75ABD3B8F}">
      <dgm:prSet custT="1"/>
      <dgm:spPr/>
      <dgm:t>
        <a:bodyPr/>
        <a:lstStyle/>
        <a:p>
          <a:r>
            <a:rPr lang="en-US" sz="1600" b="1" dirty="0" smtClean="0"/>
            <a:t>PSMB</a:t>
          </a:r>
          <a:endParaRPr lang="en-GB" sz="1600" b="1" dirty="0"/>
        </a:p>
      </dgm:t>
    </dgm:pt>
    <dgm:pt modelId="{9C990903-3BFA-4FD4-A32A-53CAA533EFC5}" type="parTrans" cxnId="{20368309-8591-42D8-BB46-E5841F3CA07E}">
      <dgm:prSet/>
      <dgm:spPr/>
      <dgm:t>
        <a:bodyPr/>
        <a:lstStyle/>
        <a:p>
          <a:endParaRPr lang="en-GB"/>
        </a:p>
      </dgm:t>
    </dgm:pt>
    <dgm:pt modelId="{4901C852-8245-47C1-B4BC-90955074644E}" type="sibTrans" cxnId="{20368309-8591-42D8-BB46-E5841F3CA07E}">
      <dgm:prSet/>
      <dgm:spPr/>
      <dgm:t>
        <a:bodyPr/>
        <a:lstStyle/>
        <a:p>
          <a:endParaRPr lang="en-GB"/>
        </a:p>
      </dgm:t>
    </dgm:pt>
    <dgm:pt modelId="{4422498B-FF86-465D-9B1D-CDE1E7CD119C}" type="pres">
      <dgm:prSet presAssocID="{E33F2135-AFB1-423C-82BA-849EE6BCCC80}" presName="Name0" presStyleCnt="0">
        <dgm:presLayoutVars>
          <dgm:chMax val="11"/>
          <dgm:chPref val="11"/>
          <dgm:dir/>
          <dgm:resizeHandles/>
        </dgm:presLayoutVars>
      </dgm:prSet>
      <dgm:spPr/>
      <dgm:t>
        <a:bodyPr/>
        <a:lstStyle/>
        <a:p>
          <a:endParaRPr lang="en-GB"/>
        </a:p>
      </dgm:t>
    </dgm:pt>
    <dgm:pt modelId="{E1AD072B-FEC2-40A3-AB8D-9765490D2168}" type="pres">
      <dgm:prSet presAssocID="{18B4F120-7FC1-4F12-9B06-EAC75ABD3B8F}" presName="Accent4" presStyleCnt="0"/>
      <dgm:spPr/>
      <dgm:t>
        <a:bodyPr/>
        <a:lstStyle/>
        <a:p>
          <a:endParaRPr lang="en-GB"/>
        </a:p>
      </dgm:t>
    </dgm:pt>
    <dgm:pt modelId="{DBF82601-A5A5-4BB7-B35D-73BE646F53B4}" type="pres">
      <dgm:prSet presAssocID="{18B4F120-7FC1-4F12-9B06-EAC75ABD3B8F}" presName="Accent" presStyleLbl="node1" presStyleIdx="0" presStyleCnt="4" custScaleX="138549" custScaleY="125982" custLinFactX="52171" custLinFactNeighborX="100000" custLinFactNeighborY="-1862"/>
      <dgm:spPr/>
      <dgm:t>
        <a:bodyPr/>
        <a:lstStyle/>
        <a:p>
          <a:endParaRPr lang="en-GB"/>
        </a:p>
      </dgm:t>
    </dgm:pt>
    <dgm:pt modelId="{C48656FC-9E60-425B-B457-5F1C836D9977}" type="pres">
      <dgm:prSet presAssocID="{18B4F120-7FC1-4F12-9B06-EAC75ABD3B8F}" presName="ParentBackground4" presStyleCnt="0"/>
      <dgm:spPr/>
      <dgm:t>
        <a:bodyPr/>
        <a:lstStyle/>
        <a:p>
          <a:endParaRPr lang="en-GB"/>
        </a:p>
      </dgm:t>
    </dgm:pt>
    <dgm:pt modelId="{733665F1-FADE-46F8-A4DB-903E90A2C556}" type="pres">
      <dgm:prSet presAssocID="{18B4F120-7FC1-4F12-9B06-EAC75ABD3B8F}" presName="ParentBackground" presStyleLbl="fgAcc1" presStyleIdx="0" presStyleCnt="4" custScaleX="146670" custScaleY="149259" custLinFactX="50340" custLinFactNeighborX="100000" custLinFactNeighborY="-1615"/>
      <dgm:spPr/>
      <dgm:t>
        <a:bodyPr/>
        <a:lstStyle/>
        <a:p>
          <a:endParaRPr lang="en-GB"/>
        </a:p>
      </dgm:t>
    </dgm:pt>
    <dgm:pt modelId="{C1181A2B-741B-4085-9EB1-2344ED282971}" type="pres">
      <dgm:prSet presAssocID="{18B4F120-7FC1-4F12-9B06-EAC75ABD3B8F}" presName="Parent4" presStyleLbl="revTx" presStyleIdx="0" presStyleCnt="0">
        <dgm:presLayoutVars>
          <dgm:chMax val="1"/>
          <dgm:chPref val="1"/>
          <dgm:bulletEnabled val="1"/>
        </dgm:presLayoutVars>
      </dgm:prSet>
      <dgm:spPr/>
      <dgm:t>
        <a:bodyPr/>
        <a:lstStyle/>
        <a:p>
          <a:endParaRPr lang="en-GB"/>
        </a:p>
      </dgm:t>
    </dgm:pt>
    <dgm:pt modelId="{1C4A2CCA-0EA0-4DC0-A444-109DE589E20C}" type="pres">
      <dgm:prSet presAssocID="{D397962E-8162-40B5-946D-17AC1CE2837D}" presName="Accent3" presStyleCnt="0"/>
      <dgm:spPr/>
      <dgm:t>
        <a:bodyPr/>
        <a:lstStyle/>
        <a:p>
          <a:endParaRPr lang="en-GB"/>
        </a:p>
      </dgm:t>
    </dgm:pt>
    <dgm:pt modelId="{9CC13F0D-CF2D-4856-82F7-CAD0A3A8DB2F}" type="pres">
      <dgm:prSet presAssocID="{D397962E-8162-40B5-946D-17AC1CE2837D}" presName="Accent" presStyleLbl="node1" presStyleIdx="1" presStyleCnt="4" custScaleX="216907" custScaleY="201801" custLinFactNeighborX="27567" custLinFactNeighborY="1532"/>
      <dgm:spPr/>
      <dgm:t>
        <a:bodyPr/>
        <a:lstStyle/>
        <a:p>
          <a:endParaRPr lang="en-GB"/>
        </a:p>
      </dgm:t>
    </dgm:pt>
    <dgm:pt modelId="{2149AF5B-1B92-43BA-BF1E-6067319BF04C}" type="pres">
      <dgm:prSet presAssocID="{D397962E-8162-40B5-946D-17AC1CE2837D}" presName="ParentBackground3" presStyleCnt="0"/>
      <dgm:spPr/>
      <dgm:t>
        <a:bodyPr/>
        <a:lstStyle/>
        <a:p>
          <a:endParaRPr lang="en-GB"/>
        </a:p>
      </dgm:t>
    </dgm:pt>
    <dgm:pt modelId="{9A7CD087-6FA3-4F96-9305-FA21ACC6990D}" type="pres">
      <dgm:prSet presAssocID="{D397962E-8162-40B5-946D-17AC1CE2837D}" presName="ParentBackground" presStyleLbl="fgAcc1" presStyleIdx="1" presStyleCnt="4" custScaleX="277239" custScaleY="260621" custLinFactNeighborX="33588" custLinFactNeighborY="2952"/>
      <dgm:spPr/>
      <dgm:t>
        <a:bodyPr/>
        <a:lstStyle/>
        <a:p>
          <a:endParaRPr lang="en-GB"/>
        </a:p>
      </dgm:t>
    </dgm:pt>
    <dgm:pt modelId="{623309D4-40F1-4BFC-AA9A-93C0F04A2F64}" type="pres">
      <dgm:prSet presAssocID="{D397962E-8162-40B5-946D-17AC1CE2837D}" presName="Parent3" presStyleLbl="revTx" presStyleIdx="0" presStyleCnt="0">
        <dgm:presLayoutVars>
          <dgm:chMax val="1"/>
          <dgm:chPref val="1"/>
          <dgm:bulletEnabled val="1"/>
        </dgm:presLayoutVars>
      </dgm:prSet>
      <dgm:spPr/>
      <dgm:t>
        <a:bodyPr/>
        <a:lstStyle/>
        <a:p>
          <a:endParaRPr lang="en-GB"/>
        </a:p>
      </dgm:t>
    </dgm:pt>
    <dgm:pt modelId="{5BF3656A-DA58-4D8A-A316-CD999B2F3CE3}" type="pres">
      <dgm:prSet presAssocID="{4A2CC963-BF08-46AB-9478-6309BAC09D5A}" presName="Accent2" presStyleCnt="0"/>
      <dgm:spPr/>
      <dgm:t>
        <a:bodyPr/>
        <a:lstStyle/>
        <a:p>
          <a:endParaRPr lang="en-GB"/>
        </a:p>
      </dgm:t>
    </dgm:pt>
    <dgm:pt modelId="{D41AA49A-332B-42C5-A111-959D7A8C0927}" type="pres">
      <dgm:prSet presAssocID="{4A2CC963-BF08-46AB-9478-6309BAC09D5A}" presName="Accent" presStyleLbl="node1" presStyleIdx="2" presStyleCnt="4" custScaleX="136457" custScaleY="143864" custLinFactNeighborX="-63180" custLinFactNeighborY="-166"/>
      <dgm:spPr/>
      <dgm:t>
        <a:bodyPr/>
        <a:lstStyle/>
        <a:p>
          <a:endParaRPr lang="en-GB"/>
        </a:p>
      </dgm:t>
    </dgm:pt>
    <dgm:pt modelId="{3518EE34-CF49-487A-AAC4-F97FBEB79DF9}" type="pres">
      <dgm:prSet presAssocID="{4A2CC963-BF08-46AB-9478-6309BAC09D5A}" presName="ParentBackground2" presStyleCnt="0"/>
      <dgm:spPr/>
      <dgm:t>
        <a:bodyPr/>
        <a:lstStyle/>
        <a:p>
          <a:endParaRPr lang="en-GB"/>
        </a:p>
      </dgm:t>
    </dgm:pt>
    <dgm:pt modelId="{84099380-F4CA-4FC0-BFBC-5E935785A429}" type="pres">
      <dgm:prSet presAssocID="{4A2CC963-BF08-46AB-9478-6309BAC09D5A}" presName="ParentBackground" presStyleLbl="fgAcc1" presStyleIdx="2" presStyleCnt="4" custScaleX="172309" custScaleY="170882" custLinFactNeighborX="-93856" custLinFactNeighborY="-1496"/>
      <dgm:spPr/>
      <dgm:t>
        <a:bodyPr/>
        <a:lstStyle/>
        <a:p>
          <a:endParaRPr lang="en-GB"/>
        </a:p>
      </dgm:t>
    </dgm:pt>
    <dgm:pt modelId="{E029E961-AD06-4CE7-92C4-2A511C36B77D}" type="pres">
      <dgm:prSet presAssocID="{4A2CC963-BF08-46AB-9478-6309BAC09D5A}" presName="Parent2" presStyleLbl="revTx" presStyleIdx="0" presStyleCnt="0">
        <dgm:presLayoutVars>
          <dgm:chMax val="1"/>
          <dgm:chPref val="1"/>
          <dgm:bulletEnabled val="1"/>
        </dgm:presLayoutVars>
      </dgm:prSet>
      <dgm:spPr/>
      <dgm:t>
        <a:bodyPr/>
        <a:lstStyle/>
        <a:p>
          <a:endParaRPr lang="en-GB"/>
        </a:p>
      </dgm:t>
    </dgm:pt>
    <dgm:pt modelId="{E966B732-1AD0-4561-8069-B786D795A462}" type="pres">
      <dgm:prSet presAssocID="{83246D8E-E82D-456C-83A5-50F598E171FF}" presName="Accent1" presStyleCnt="0"/>
      <dgm:spPr/>
      <dgm:t>
        <a:bodyPr/>
        <a:lstStyle/>
        <a:p>
          <a:endParaRPr lang="en-GB"/>
        </a:p>
      </dgm:t>
    </dgm:pt>
    <dgm:pt modelId="{AE05D017-1D31-4567-9F02-51B65516E960}" type="pres">
      <dgm:prSet presAssocID="{83246D8E-E82D-456C-83A5-50F598E171FF}" presName="Accent" presStyleLbl="node1" presStyleIdx="3" presStyleCnt="4" custScaleX="139352" custScaleY="109582" custLinFactX="-16891" custLinFactNeighborX="-100000" custLinFactNeighborY="-1952"/>
      <dgm:spPr/>
      <dgm:t>
        <a:bodyPr/>
        <a:lstStyle/>
        <a:p>
          <a:endParaRPr lang="en-GB"/>
        </a:p>
      </dgm:t>
    </dgm:pt>
    <dgm:pt modelId="{43823A32-4935-4BF6-AB99-402DAFC24419}" type="pres">
      <dgm:prSet presAssocID="{83246D8E-E82D-456C-83A5-50F598E171FF}" presName="ParentBackground1" presStyleCnt="0"/>
      <dgm:spPr/>
      <dgm:t>
        <a:bodyPr/>
        <a:lstStyle/>
        <a:p>
          <a:endParaRPr lang="en-GB"/>
        </a:p>
      </dgm:t>
    </dgm:pt>
    <dgm:pt modelId="{F0610072-5426-434B-ADBE-3D4682F52742}" type="pres">
      <dgm:prSet presAssocID="{83246D8E-E82D-456C-83A5-50F598E171FF}" presName="ParentBackground" presStyleLbl="fgAcc1" presStyleIdx="3" presStyleCnt="4" custScaleX="172309" custScaleY="170882" custLinFactX="-83277" custLinFactNeighborX="-100000" custLinFactNeighborY="-1496"/>
      <dgm:spPr/>
      <dgm:t>
        <a:bodyPr/>
        <a:lstStyle/>
        <a:p>
          <a:endParaRPr lang="en-GB"/>
        </a:p>
      </dgm:t>
    </dgm:pt>
    <dgm:pt modelId="{9EB036E9-DCB0-407E-931C-AD4522D2C6E5}" type="pres">
      <dgm:prSet presAssocID="{83246D8E-E82D-456C-83A5-50F598E171FF}" presName="Parent1" presStyleLbl="revTx" presStyleIdx="0" presStyleCnt="0">
        <dgm:presLayoutVars>
          <dgm:chMax val="1"/>
          <dgm:chPref val="1"/>
          <dgm:bulletEnabled val="1"/>
        </dgm:presLayoutVars>
      </dgm:prSet>
      <dgm:spPr/>
      <dgm:t>
        <a:bodyPr/>
        <a:lstStyle/>
        <a:p>
          <a:endParaRPr lang="en-GB"/>
        </a:p>
      </dgm:t>
    </dgm:pt>
  </dgm:ptLst>
  <dgm:cxnLst>
    <dgm:cxn modelId="{69F059E9-3B2D-43E1-90E1-B556021F8B8D}" srcId="{E33F2135-AFB1-423C-82BA-849EE6BCCC80}" destId="{D397962E-8162-40B5-946D-17AC1CE2837D}" srcOrd="2" destOrd="0" parTransId="{06DC1919-3305-45D5-A9CF-309C3DC12304}" sibTransId="{B4818DFE-956D-437E-B1D8-DEECBF05BFF1}"/>
    <dgm:cxn modelId="{B4EE2432-636F-497A-BB76-43A83BD1D276}" type="presOf" srcId="{D397962E-8162-40B5-946D-17AC1CE2837D}" destId="{623309D4-40F1-4BFC-AA9A-93C0F04A2F64}" srcOrd="1" destOrd="0" presId="urn:microsoft.com/office/officeart/2011/layout/CircleProcess"/>
    <dgm:cxn modelId="{7E382EC2-047F-492F-A0DD-D7EF60ED0782}" type="presOf" srcId="{83246D8E-E82D-456C-83A5-50F598E171FF}" destId="{F0610072-5426-434B-ADBE-3D4682F52742}" srcOrd="0" destOrd="0" presId="urn:microsoft.com/office/officeart/2011/layout/CircleProcess"/>
    <dgm:cxn modelId="{60D05BD4-702F-4BF0-8077-670922AB4326}" type="presOf" srcId="{4A2CC963-BF08-46AB-9478-6309BAC09D5A}" destId="{84099380-F4CA-4FC0-BFBC-5E935785A429}" srcOrd="0" destOrd="0" presId="urn:microsoft.com/office/officeart/2011/layout/CircleProcess"/>
    <dgm:cxn modelId="{20368309-8591-42D8-BB46-E5841F3CA07E}" srcId="{E33F2135-AFB1-423C-82BA-849EE6BCCC80}" destId="{18B4F120-7FC1-4F12-9B06-EAC75ABD3B8F}" srcOrd="3" destOrd="0" parTransId="{9C990903-3BFA-4FD4-A32A-53CAA533EFC5}" sibTransId="{4901C852-8245-47C1-B4BC-90955074644E}"/>
    <dgm:cxn modelId="{34482A63-4F62-4DB5-9CB5-4B3E24232384}" srcId="{E33F2135-AFB1-423C-82BA-849EE6BCCC80}" destId="{4A2CC963-BF08-46AB-9478-6309BAC09D5A}" srcOrd="1" destOrd="0" parTransId="{6446F660-BA5F-4E10-B12F-26CC958A5564}" sibTransId="{50D4A0BD-BEEC-4499-A27A-47AD0112DCCB}"/>
    <dgm:cxn modelId="{7841E515-1E0F-42BE-B583-D2FA2052F50B}" type="presOf" srcId="{18B4F120-7FC1-4F12-9B06-EAC75ABD3B8F}" destId="{733665F1-FADE-46F8-A4DB-903E90A2C556}" srcOrd="0" destOrd="0" presId="urn:microsoft.com/office/officeart/2011/layout/CircleProcess"/>
    <dgm:cxn modelId="{7BB9DF48-9B04-4A57-8793-973DD00CC1DB}" type="presOf" srcId="{83246D8E-E82D-456C-83A5-50F598E171FF}" destId="{9EB036E9-DCB0-407E-931C-AD4522D2C6E5}" srcOrd="1" destOrd="0" presId="urn:microsoft.com/office/officeart/2011/layout/CircleProcess"/>
    <dgm:cxn modelId="{1AB90EAA-AAAB-4610-AF6C-EDD7EE7EC0A8}" type="presOf" srcId="{E33F2135-AFB1-423C-82BA-849EE6BCCC80}" destId="{4422498B-FF86-465D-9B1D-CDE1E7CD119C}" srcOrd="0" destOrd="0" presId="urn:microsoft.com/office/officeart/2011/layout/CircleProcess"/>
    <dgm:cxn modelId="{574D7761-F99B-4CFE-89B6-C6BBF8252A34}" type="presOf" srcId="{4A2CC963-BF08-46AB-9478-6309BAC09D5A}" destId="{E029E961-AD06-4CE7-92C4-2A511C36B77D}" srcOrd="1" destOrd="0" presId="urn:microsoft.com/office/officeart/2011/layout/CircleProcess"/>
    <dgm:cxn modelId="{501E2C7B-1E61-4362-975B-65CD8A14A51B}" type="presOf" srcId="{D397962E-8162-40B5-946D-17AC1CE2837D}" destId="{9A7CD087-6FA3-4F96-9305-FA21ACC6990D}" srcOrd="0" destOrd="0" presId="urn:microsoft.com/office/officeart/2011/layout/CircleProcess"/>
    <dgm:cxn modelId="{73E681F6-679D-4716-8E55-59B092C35FEF}" srcId="{E33F2135-AFB1-423C-82BA-849EE6BCCC80}" destId="{83246D8E-E82D-456C-83A5-50F598E171FF}" srcOrd="0" destOrd="0" parTransId="{C860E1F9-3AC3-492D-954F-F9447807F3E4}" sibTransId="{4BE65176-EC90-4DE1-878E-B33AD02AB091}"/>
    <dgm:cxn modelId="{5FBB7FDD-3444-4FBA-A62E-9AFA98EFD593}" type="presOf" srcId="{18B4F120-7FC1-4F12-9B06-EAC75ABD3B8F}" destId="{C1181A2B-741B-4085-9EB1-2344ED282971}" srcOrd="1" destOrd="0" presId="urn:microsoft.com/office/officeart/2011/layout/CircleProcess"/>
    <dgm:cxn modelId="{36E489DC-8592-4653-BA14-0FFB1F664A1B}" type="presParOf" srcId="{4422498B-FF86-465D-9B1D-CDE1E7CD119C}" destId="{E1AD072B-FEC2-40A3-AB8D-9765490D2168}" srcOrd="0" destOrd="0" presId="urn:microsoft.com/office/officeart/2011/layout/CircleProcess"/>
    <dgm:cxn modelId="{9329F513-1EB7-44AD-AE7A-EAA85D526442}" type="presParOf" srcId="{E1AD072B-FEC2-40A3-AB8D-9765490D2168}" destId="{DBF82601-A5A5-4BB7-B35D-73BE646F53B4}" srcOrd="0" destOrd="0" presId="urn:microsoft.com/office/officeart/2011/layout/CircleProcess"/>
    <dgm:cxn modelId="{EF08132D-560A-4807-A914-6B6E41A155C2}" type="presParOf" srcId="{4422498B-FF86-465D-9B1D-CDE1E7CD119C}" destId="{C48656FC-9E60-425B-B457-5F1C836D9977}" srcOrd="1" destOrd="0" presId="urn:microsoft.com/office/officeart/2011/layout/CircleProcess"/>
    <dgm:cxn modelId="{0523A39F-A134-4F69-8A2B-5151922D29B0}" type="presParOf" srcId="{C48656FC-9E60-425B-B457-5F1C836D9977}" destId="{733665F1-FADE-46F8-A4DB-903E90A2C556}" srcOrd="0" destOrd="0" presId="urn:microsoft.com/office/officeart/2011/layout/CircleProcess"/>
    <dgm:cxn modelId="{43B0C2D9-2FAB-456F-8AD7-B37B09C6E2BB}" type="presParOf" srcId="{4422498B-FF86-465D-9B1D-CDE1E7CD119C}" destId="{C1181A2B-741B-4085-9EB1-2344ED282971}" srcOrd="2" destOrd="0" presId="urn:microsoft.com/office/officeart/2011/layout/CircleProcess"/>
    <dgm:cxn modelId="{DE534DFA-3769-4B53-8FAB-3008CED5308D}" type="presParOf" srcId="{4422498B-FF86-465D-9B1D-CDE1E7CD119C}" destId="{1C4A2CCA-0EA0-4DC0-A444-109DE589E20C}" srcOrd="3" destOrd="0" presId="urn:microsoft.com/office/officeart/2011/layout/CircleProcess"/>
    <dgm:cxn modelId="{A50395F6-E4DB-43DC-884A-C5713E29A138}" type="presParOf" srcId="{1C4A2CCA-0EA0-4DC0-A444-109DE589E20C}" destId="{9CC13F0D-CF2D-4856-82F7-CAD0A3A8DB2F}" srcOrd="0" destOrd="0" presId="urn:microsoft.com/office/officeart/2011/layout/CircleProcess"/>
    <dgm:cxn modelId="{50D294EC-E6B8-4943-A707-03C2995A6867}" type="presParOf" srcId="{4422498B-FF86-465D-9B1D-CDE1E7CD119C}" destId="{2149AF5B-1B92-43BA-BF1E-6067319BF04C}" srcOrd="4" destOrd="0" presId="urn:microsoft.com/office/officeart/2011/layout/CircleProcess"/>
    <dgm:cxn modelId="{6F7BD521-15C2-426D-80FF-40EDE724AA0A}" type="presParOf" srcId="{2149AF5B-1B92-43BA-BF1E-6067319BF04C}" destId="{9A7CD087-6FA3-4F96-9305-FA21ACC6990D}" srcOrd="0" destOrd="0" presId="urn:microsoft.com/office/officeart/2011/layout/CircleProcess"/>
    <dgm:cxn modelId="{85B53131-6DE1-4BE1-8209-2148AAEA666B}" type="presParOf" srcId="{4422498B-FF86-465D-9B1D-CDE1E7CD119C}" destId="{623309D4-40F1-4BFC-AA9A-93C0F04A2F64}" srcOrd="5" destOrd="0" presId="urn:microsoft.com/office/officeart/2011/layout/CircleProcess"/>
    <dgm:cxn modelId="{4427C160-4F2E-4842-90CE-AFA9F6CD523E}" type="presParOf" srcId="{4422498B-FF86-465D-9B1D-CDE1E7CD119C}" destId="{5BF3656A-DA58-4D8A-A316-CD999B2F3CE3}" srcOrd="6" destOrd="0" presId="urn:microsoft.com/office/officeart/2011/layout/CircleProcess"/>
    <dgm:cxn modelId="{CC73AB7E-7517-4261-9303-09734AAAA1C8}" type="presParOf" srcId="{5BF3656A-DA58-4D8A-A316-CD999B2F3CE3}" destId="{D41AA49A-332B-42C5-A111-959D7A8C0927}" srcOrd="0" destOrd="0" presId="urn:microsoft.com/office/officeart/2011/layout/CircleProcess"/>
    <dgm:cxn modelId="{73E164CC-CC6A-4563-9670-C6AF8C238D63}" type="presParOf" srcId="{4422498B-FF86-465D-9B1D-CDE1E7CD119C}" destId="{3518EE34-CF49-487A-AAC4-F97FBEB79DF9}" srcOrd="7" destOrd="0" presId="urn:microsoft.com/office/officeart/2011/layout/CircleProcess"/>
    <dgm:cxn modelId="{F53C6CBB-3F37-4233-B93D-1E885E560BAD}" type="presParOf" srcId="{3518EE34-CF49-487A-AAC4-F97FBEB79DF9}" destId="{84099380-F4CA-4FC0-BFBC-5E935785A429}" srcOrd="0" destOrd="0" presId="urn:microsoft.com/office/officeart/2011/layout/CircleProcess"/>
    <dgm:cxn modelId="{7665F729-0E0E-49E6-A623-376F03C812F0}" type="presParOf" srcId="{4422498B-FF86-465D-9B1D-CDE1E7CD119C}" destId="{E029E961-AD06-4CE7-92C4-2A511C36B77D}" srcOrd="8" destOrd="0" presId="urn:microsoft.com/office/officeart/2011/layout/CircleProcess"/>
    <dgm:cxn modelId="{8D133924-AE25-4F29-B849-F56C076A5B59}" type="presParOf" srcId="{4422498B-FF86-465D-9B1D-CDE1E7CD119C}" destId="{E966B732-1AD0-4561-8069-B786D795A462}" srcOrd="9" destOrd="0" presId="urn:microsoft.com/office/officeart/2011/layout/CircleProcess"/>
    <dgm:cxn modelId="{59385699-717C-4E46-8D43-3D1AA29518CA}" type="presParOf" srcId="{E966B732-1AD0-4561-8069-B786D795A462}" destId="{AE05D017-1D31-4567-9F02-51B65516E960}" srcOrd="0" destOrd="0" presId="urn:microsoft.com/office/officeart/2011/layout/CircleProcess"/>
    <dgm:cxn modelId="{F6D9598D-7CA1-47F5-A9A9-32BF980F96F5}" type="presParOf" srcId="{4422498B-FF86-465D-9B1D-CDE1E7CD119C}" destId="{43823A32-4935-4BF6-AB99-402DAFC24419}" srcOrd="10" destOrd="0" presId="urn:microsoft.com/office/officeart/2011/layout/CircleProcess"/>
    <dgm:cxn modelId="{B01E059D-6DBD-45FA-8CE1-9C25ED7460F3}" type="presParOf" srcId="{43823A32-4935-4BF6-AB99-402DAFC24419}" destId="{F0610072-5426-434B-ADBE-3D4682F52742}" srcOrd="0" destOrd="0" presId="urn:microsoft.com/office/officeart/2011/layout/CircleProcess"/>
    <dgm:cxn modelId="{931E2D56-FEF6-430B-A7D1-CD7ADEA394FC}" type="presParOf" srcId="{4422498B-FF86-465D-9B1D-CDE1E7CD119C}" destId="{9EB036E9-DCB0-407E-931C-AD4522D2C6E5}" srcOrd="11"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DB67B-5DCB-4B44-BB71-E516B2DF3442}">
      <dsp:nvSpPr>
        <dsp:cNvPr id="0" name=""/>
        <dsp:cNvSpPr/>
      </dsp:nvSpPr>
      <dsp:spPr>
        <a:xfrm rot="16200000">
          <a:off x="-310911" y="315167"/>
          <a:ext cx="4724399" cy="4094065"/>
        </a:xfrm>
        <a:prstGeom prst="flowChartManualOperation">
          <a:avLst/>
        </a:prstGeom>
        <a:gradFill rotWithShape="1">
          <a:gsLst>
            <a:gs pos="28000">
              <a:schemeClr val="accent1">
                <a:tint val="18000"/>
                <a:satMod val="120000"/>
                <a:lumMod val="88000"/>
              </a:schemeClr>
            </a:gs>
            <a:gs pos="100000">
              <a:schemeClr val="accent1">
                <a:tint val="40000"/>
                <a:satMod val="100000"/>
                <a:lumMod val="78000"/>
              </a:schemeClr>
            </a:gs>
          </a:gsLst>
          <a:lin ang="5400000" scaled="0"/>
        </a:gradFill>
        <a:ln w="9525" cap="flat" cmpd="sng" algn="ctr">
          <a:solidFill>
            <a:schemeClr val="accent1"/>
          </a:solidFill>
          <a:prstDash val="solid"/>
        </a:ln>
        <a:effectLst>
          <a:outerShdw blurRad="63500" dist="50800" dir="5400000" sx="98000" sy="98000" rotWithShape="0">
            <a:srgbClr val="000000">
              <a:alpha val="2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2400" tIns="0" rIns="152400" bIns="0" numCol="1" spcCol="1270" anchor="t" anchorCtr="0">
          <a:noAutofit/>
        </a:bodyPr>
        <a:lstStyle/>
        <a:p>
          <a:pPr lvl="0" algn="l" defTabSz="1600200">
            <a:lnSpc>
              <a:spcPct val="90000"/>
            </a:lnSpc>
            <a:spcBef>
              <a:spcPct val="0"/>
            </a:spcBef>
            <a:spcAft>
              <a:spcPct val="35000"/>
            </a:spcAft>
          </a:pPr>
          <a:r>
            <a:rPr lang="en-US" sz="3600" b="1" i="0" kern="1200" baseline="0" dirty="0" smtClean="0">
              <a:solidFill>
                <a:srgbClr val="0F0597"/>
              </a:solidFill>
              <a:latin typeface="Aharoni" pitchFamily="2" charset="-79"/>
              <a:cs typeface="Aharoni" pitchFamily="2" charset="-79"/>
            </a:rPr>
            <a:t>COMPULSORY</a:t>
          </a:r>
          <a:endParaRPr lang="en-US" sz="3600" b="1" i="0" kern="1200" baseline="0" dirty="0">
            <a:solidFill>
              <a:srgbClr val="0F0597"/>
            </a:solidFill>
            <a:latin typeface="Aharoni" pitchFamily="2" charset="-79"/>
            <a:cs typeface="Aharoni" pitchFamily="2" charset="-79"/>
          </a:endParaRPr>
        </a:p>
        <a:p>
          <a:pPr marL="114300" lvl="1" indent="-114300" algn="l" defTabSz="666750">
            <a:lnSpc>
              <a:spcPct val="90000"/>
            </a:lnSpc>
            <a:spcBef>
              <a:spcPct val="0"/>
            </a:spcBef>
            <a:spcAft>
              <a:spcPct val="15000"/>
            </a:spcAft>
            <a:buChar char="••"/>
          </a:pPr>
          <a:endParaRPr lang="en-US" sz="1500" b="1" kern="1200" dirty="0"/>
        </a:p>
        <a:p>
          <a:pPr marL="228600" lvl="1" indent="-228600" algn="l" defTabSz="1066800">
            <a:lnSpc>
              <a:spcPct val="90000"/>
            </a:lnSpc>
            <a:spcBef>
              <a:spcPct val="0"/>
            </a:spcBef>
            <a:spcAft>
              <a:spcPct val="15000"/>
            </a:spcAft>
            <a:buChar char="••"/>
          </a:pPr>
          <a:r>
            <a:rPr lang="en-US" sz="2400" b="1" i="0" kern="1200" dirty="0" smtClean="0">
              <a:solidFill>
                <a:schemeClr val="tx1"/>
              </a:solidFill>
            </a:rPr>
            <a:t>50 employees and above</a:t>
          </a:r>
        </a:p>
        <a:p>
          <a:pPr marL="228600" lvl="1" indent="-228600" algn="l" defTabSz="1066800">
            <a:lnSpc>
              <a:spcPct val="90000"/>
            </a:lnSpc>
            <a:spcBef>
              <a:spcPct val="0"/>
            </a:spcBef>
            <a:spcAft>
              <a:spcPct val="15000"/>
            </a:spcAft>
            <a:buChar char="••"/>
          </a:pPr>
          <a:r>
            <a:rPr lang="en-US" sz="2400" b="1" i="0" kern="1200" dirty="0" smtClean="0">
              <a:solidFill>
                <a:schemeClr val="tx1"/>
              </a:solidFill>
            </a:rPr>
            <a:t>10-49 employees and with a paid-up capital of  2.5mill  and above</a:t>
          </a:r>
        </a:p>
        <a:p>
          <a:pPr marL="114300" lvl="1" indent="-114300" algn="l" defTabSz="666750">
            <a:lnSpc>
              <a:spcPct val="90000"/>
            </a:lnSpc>
            <a:spcBef>
              <a:spcPct val="0"/>
            </a:spcBef>
            <a:spcAft>
              <a:spcPct val="15000"/>
            </a:spcAft>
            <a:buChar char="••"/>
          </a:pPr>
          <a:endParaRPr lang="en-US" sz="1500" b="1" i="1" kern="1200" dirty="0" smtClean="0">
            <a:solidFill>
              <a:srgbClr val="A30755"/>
            </a:solidFill>
          </a:endParaRPr>
        </a:p>
      </dsp:txBody>
      <dsp:txXfrm rot="5400000">
        <a:off x="4256" y="944880"/>
        <a:ext cx="4094065" cy="2834639"/>
      </dsp:txXfrm>
    </dsp:sp>
    <dsp:sp modelId="{EDBE1F32-3A38-4A2B-AA52-78C3CBA6A0F9}">
      <dsp:nvSpPr>
        <dsp:cNvPr id="0" name=""/>
        <dsp:cNvSpPr/>
      </dsp:nvSpPr>
      <dsp:spPr>
        <a:xfrm rot="16200000">
          <a:off x="4090209" y="315167"/>
          <a:ext cx="4724399" cy="4094065"/>
        </a:xfrm>
        <a:prstGeom prst="flowChartManualOperation">
          <a:avLst/>
        </a:prstGeom>
        <a:gradFill rotWithShape="1">
          <a:gsLst>
            <a:gs pos="28000">
              <a:schemeClr val="accent1">
                <a:tint val="18000"/>
                <a:satMod val="120000"/>
                <a:lumMod val="88000"/>
              </a:schemeClr>
            </a:gs>
            <a:gs pos="100000">
              <a:schemeClr val="accent1">
                <a:tint val="40000"/>
                <a:satMod val="100000"/>
                <a:lumMod val="78000"/>
              </a:schemeClr>
            </a:gs>
          </a:gsLst>
          <a:lin ang="5400000" scaled="0"/>
        </a:gradFill>
        <a:ln w="9525" cap="flat" cmpd="sng" algn="ctr">
          <a:solidFill>
            <a:schemeClr val="accent1"/>
          </a:solidFill>
          <a:prstDash val="solid"/>
        </a:ln>
        <a:effectLst>
          <a:outerShdw blurRad="63500" dist="50800" dir="5400000" sx="98000" sy="98000" rotWithShape="0">
            <a:srgbClr val="000000">
              <a:alpha val="2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2400" tIns="0" rIns="152400" bIns="0" numCol="1" spcCol="1270" anchor="t" anchorCtr="0">
          <a:noAutofit/>
        </a:bodyPr>
        <a:lstStyle/>
        <a:p>
          <a:pPr lvl="0" algn="l" defTabSz="1600200">
            <a:lnSpc>
              <a:spcPct val="90000"/>
            </a:lnSpc>
            <a:spcBef>
              <a:spcPct val="0"/>
            </a:spcBef>
            <a:spcAft>
              <a:spcPct val="35000"/>
            </a:spcAft>
          </a:pPr>
          <a:r>
            <a:rPr lang="en-US" sz="3600" b="1" i="0" kern="1200" baseline="0" dirty="0" smtClean="0">
              <a:solidFill>
                <a:srgbClr val="0F0597"/>
              </a:solidFill>
              <a:latin typeface="Aharoni" pitchFamily="2" charset="-79"/>
              <a:cs typeface="Aharoni" pitchFamily="2" charset="-79"/>
            </a:rPr>
            <a:t>OPTIONAL</a:t>
          </a:r>
          <a:endParaRPr lang="en-US" sz="3600" b="1" i="0" kern="1200" baseline="0" dirty="0">
            <a:solidFill>
              <a:srgbClr val="0F0597"/>
            </a:solidFill>
            <a:latin typeface="Aharoni" pitchFamily="2" charset="-79"/>
            <a:cs typeface="Aharoni" pitchFamily="2" charset="-79"/>
          </a:endParaRPr>
        </a:p>
        <a:p>
          <a:pPr marL="228600" lvl="1" indent="-228600" algn="l" defTabSz="1066800">
            <a:lnSpc>
              <a:spcPct val="90000"/>
            </a:lnSpc>
            <a:spcBef>
              <a:spcPct val="0"/>
            </a:spcBef>
            <a:spcAft>
              <a:spcPct val="15000"/>
            </a:spcAft>
            <a:buChar char="••"/>
          </a:pPr>
          <a:endParaRPr lang="en-US" sz="2400" b="1" kern="1200" dirty="0"/>
        </a:p>
        <a:p>
          <a:pPr marL="228600" lvl="1" indent="-228600" algn="l" defTabSz="1066800">
            <a:lnSpc>
              <a:spcPct val="90000"/>
            </a:lnSpc>
            <a:spcBef>
              <a:spcPct val="0"/>
            </a:spcBef>
            <a:spcAft>
              <a:spcPct val="15000"/>
            </a:spcAft>
            <a:buChar char="••"/>
          </a:pPr>
          <a:r>
            <a:rPr lang="en-US" sz="2400" b="1" i="0" kern="1200" dirty="0" smtClean="0">
              <a:solidFill>
                <a:schemeClr val="tx1"/>
              </a:solidFill>
            </a:rPr>
            <a:t>10-49 employees and with a paid-up capital less than 2.5mill </a:t>
          </a:r>
          <a:endParaRPr lang="en-US" sz="2400" b="1" i="0" kern="1200" dirty="0">
            <a:solidFill>
              <a:schemeClr val="tx1"/>
            </a:solidFill>
          </a:endParaRPr>
        </a:p>
      </dsp:txBody>
      <dsp:txXfrm rot="5400000">
        <a:off x="4405376" y="944880"/>
        <a:ext cx="4094065" cy="28346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82601-A5A5-4BB7-B35D-73BE646F53B4}">
      <dsp:nvSpPr>
        <dsp:cNvPr id="0" name=""/>
        <dsp:cNvSpPr/>
      </dsp:nvSpPr>
      <dsp:spPr>
        <a:xfrm>
          <a:off x="7470334" y="1898040"/>
          <a:ext cx="1673665" cy="1521934"/>
        </a:xfrm>
        <a:prstGeom prst="ellips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33665F1-FADE-46F8-A4DB-903E90A2C556}">
      <dsp:nvSpPr>
        <dsp:cNvPr id="0" name=""/>
        <dsp:cNvSpPr/>
      </dsp:nvSpPr>
      <dsp:spPr>
        <a:xfrm>
          <a:off x="7489996" y="1821840"/>
          <a:ext cx="1654003" cy="1682903"/>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PSMB</a:t>
          </a:r>
          <a:endParaRPr lang="en-GB" sz="1600" b="1" kern="1200" dirty="0"/>
        </a:p>
      </dsp:txBody>
      <dsp:txXfrm>
        <a:off x="7726282" y="2062300"/>
        <a:ext cx="1181431" cy="1201983"/>
      </dsp:txXfrm>
    </dsp:sp>
    <dsp:sp modelId="{9CC13F0D-CF2D-4856-82F7-CAD0A3A8DB2F}">
      <dsp:nvSpPr>
        <dsp:cNvPr id="0" name=""/>
        <dsp:cNvSpPr/>
      </dsp:nvSpPr>
      <dsp:spPr>
        <a:xfrm rot="2700000">
          <a:off x="4619729" y="1488575"/>
          <a:ext cx="2437991" cy="2437991"/>
        </a:xfrm>
        <a:prstGeom prst="teardrop">
          <a:avLst>
            <a:gd name="adj" fmla="val 10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A7CD087-6FA3-4F96-9305-FA21ACC6990D}">
      <dsp:nvSpPr>
        <dsp:cNvPr id="0" name=""/>
        <dsp:cNvSpPr/>
      </dsp:nvSpPr>
      <dsp:spPr>
        <a:xfrm>
          <a:off x="4188767" y="1245527"/>
          <a:ext cx="3126435" cy="2938517"/>
        </a:xfrm>
        <a:prstGeom prst="ellipse">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Supporting </a:t>
          </a:r>
        </a:p>
        <a:p>
          <a:pPr lvl="0" algn="ctr" defTabSz="711200">
            <a:lnSpc>
              <a:spcPct val="90000"/>
            </a:lnSpc>
            <a:spcBef>
              <a:spcPct val="0"/>
            </a:spcBef>
            <a:spcAft>
              <a:spcPct val="35000"/>
            </a:spcAft>
          </a:pPr>
          <a:r>
            <a:rPr lang="en-US" sz="1600" b="1" kern="1200" dirty="0" smtClean="0"/>
            <a:t>Documents :-</a:t>
          </a:r>
        </a:p>
        <a:p>
          <a:pPr lvl="0" algn="ctr" defTabSz="711200">
            <a:lnSpc>
              <a:spcPct val="90000"/>
            </a:lnSpc>
            <a:spcBef>
              <a:spcPct val="0"/>
            </a:spcBef>
            <a:spcAft>
              <a:spcPct val="35000"/>
            </a:spcAft>
          </a:pPr>
          <a:r>
            <a:rPr lang="en-US" sz="1200" b="1" i="0" kern="1200" dirty="0" smtClean="0"/>
            <a:t>- </a:t>
          </a:r>
          <a:r>
            <a:rPr lang="en-US" sz="1400" b="1" kern="1200" dirty="0" smtClean="0">
              <a:solidFill>
                <a:schemeClr val="tx1"/>
              </a:solidFill>
            </a:rPr>
            <a:t>Proposal for FWT Scheme</a:t>
          </a:r>
        </a:p>
        <a:p>
          <a:pPr lvl="0" algn="ctr" defTabSz="711200">
            <a:lnSpc>
              <a:spcPct val="90000"/>
            </a:lnSpc>
            <a:spcBef>
              <a:spcPct val="0"/>
            </a:spcBef>
            <a:spcAft>
              <a:spcPct val="35000"/>
            </a:spcAft>
          </a:pPr>
          <a:r>
            <a:rPr lang="en-US" sz="1400" b="1" kern="1200" dirty="0" smtClean="0">
              <a:solidFill>
                <a:schemeClr val="tx1"/>
              </a:solidFill>
            </a:rPr>
            <a:t>- Offer letter to trainees to undergo     Future </a:t>
          </a:r>
          <a:r>
            <a:rPr lang="en-US" sz="1600" b="1" kern="1200" dirty="0" smtClean="0">
              <a:solidFill>
                <a:schemeClr val="tx1"/>
              </a:solidFill>
            </a:rPr>
            <a:t>W</a:t>
          </a:r>
          <a:r>
            <a:rPr lang="en-US" sz="1400" b="1" kern="1200" dirty="0" smtClean="0">
              <a:solidFill>
                <a:schemeClr val="tx1"/>
              </a:solidFill>
            </a:rPr>
            <a:t>orkers Training</a:t>
          </a:r>
          <a:endParaRPr lang="en-US" sz="1400" b="1" kern="1200" dirty="0" smtClean="0"/>
        </a:p>
      </dsp:txBody>
      <dsp:txXfrm>
        <a:off x="4635401" y="1665394"/>
        <a:ext cx="2233168" cy="2098782"/>
      </dsp:txXfrm>
    </dsp:sp>
    <dsp:sp modelId="{D41AA49A-332B-42C5-A111-959D7A8C0927}">
      <dsp:nvSpPr>
        <dsp:cNvPr id="0" name=""/>
        <dsp:cNvSpPr/>
      </dsp:nvSpPr>
      <dsp:spPr>
        <a:xfrm rot="2700000">
          <a:off x="2220980" y="1854349"/>
          <a:ext cx="1648421" cy="1648421"/>
        </a:xfrm>
        <a:prstGeom prst="teardrop">
          <a:avLst>
            <a:gd name="adj" fmla="val 10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4099380-F4CA-4FC0-BFBC-5E935785A429}">
      <dsp:nvSpPr>
        <dsp:cNvPr id="0" name=""/>
        <dsp:cNvSpPr/>
      </dsp:nvSpPr>
      <dsp:spPr>
        <a:xfrm>
          <a:off x="2094826" y="1701282"/>
          <a:ext cx="1943135" cy="1926704"/>
        </a:xfrm>
        <a:prstGeom prst="ellipse">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Training Grant Application – FWT Scheme</a:t>
          </a:r>
        </a:p>
      </dsp:txBody>
      <dsp:txXfrm>
        <a:off x="2372417" y="1976577"/>
        <a:ext cx="1387953" cy="1376114"/>
      </dsp:txXfrm>
    </dsp:sp>
    <dsp:sp modelId="{AE05D017-1D31-4567-9F02-51B65516E960}">
      <dsp:nvSpPr>
        <dsp:cNvPr id="0" name=""/>
        <dsp:cNvSpPr/>
      </dsp:nvSpPr>
      <dsp:spPr>
        <a:xfrm rot="2700000">
          <a:off x="528399" y="1986106"/>
          <a:ext cx="1323878" cy="1323878"/>
        </a:xfrm>
        <a:prstGeom prst="teardrop">
          <a:avLst>
            <a:gd name="adj" fmla="val 10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0610072-5426-434B-ADBE-3D4682F52742}">
      <dsp:nvSpPr>
        <dsp:cNvPr id="0" name=""/>
        <dsp:cNvSpPr/>
      </dsp:nvSpPr>
      <dsp:spPr>
        <a:xfrm>
          <a:off x="0" y="1701282"/>
          <a:ext cx="1943135" cy="1926704"/>
        </a:xfrm>
        <a:prstGeom prst="ellipse">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E-</a:t>
          </a:r>
          <a:r>
            <a:rPr lang="en-GB" sz="1600" b="1" kern="1200" dirty="0" err="1" smtClean="0"/>
            <a:t>Tris</a:t>
          </a:r>
          <a:r>
            <a:rPr lang="en-GB" sz="1600" b="1" kern="1200" dirty="0" smtClean="0"/>
            <a:t> Electronic Transformed Information System</a:t>
          </a:r>
          <a:endParaRPr lang="en-GB" sz="1600" b="1" kern="1200" dirty="0"/>
        </a:p>
      </dsp:txBody>
      <dsp:txXfrm>
        <a:off x="277590" y="1976577"/>
        <a:ext cx="1387953" cy="1376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A9EE5-4EEB-432F-BA12-5135E934616B}">
      <dsp:nvSpPr>
        <dsp:cNvPr id="0" name=""/>
        <dsp:cNvSpPr/>
      </dsp:nvSpPr>
      <dsp:spPr>
        <a:xfrm>
          <a:off x="564" y="669403"/>
          <a:ext cx="3294055" cy="1556793"/>
        </a:xfrm>
        <a:prstGeom prst="roundRect">
          <a:avLst>
            <a:gd name="adj" fmla="val 10000"/>
          </a:avLst>
        </a:prstGeom>
        <a:solidFill>
          <a:schemeClr val="accent2"/>
        </a:solidFill>
        <a:ln w="15875" cap="flat" cmpd="sng" algn="ctr">
          <a:solidFill>
            <a:schemeClr val="accent2">
              <a:shade val="50000"/>
              <a:shade val="75000"/>
              <a:satMod val="125000"/>
              <a:lumMod val="75000"/>
            </a:schemeClr>
          </a:solidFill>
          <a:prstDash val="solid"/>
        </a:ln>
        <a:effectLst/>
        <a:scene3d>
          <a:camera prst="orthographicFront">
            <a:rot lat="0" lon="0" rev="0"/>
          </a:camera>
          <a:lightRig rig="contrasting" dir="t">
            <a:rot lat="0" lon="0" rev="1200000"/>
          </a:lightRig>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i="0" kern="1200" baseline="0" dirty="0" smtClean="0">
              <a:solidFill>
                <a:schemeClr val="tx1"/>
              </a:solidFill>
              <a:latin typeface="Aharoni" pitchFamily="2" charset="-79"/>
              <a:cs typeface="Aharoni" pitchFamily="2" charset="-79"/>
            </a:rPr>
            <a:t>LEVY</a:t>
          </a:r>
          <a:endParaRPr lang="en-US" sz="3600" b="1" i="0" kern="1200" baseline="0" dirty="0">
            <a:solidFill>
              <a:schemeClr val="tx1"/>
            </a:solidFill>
            <a:latin typeface="Aharoni" pitchFamily="2" charset="-79"/>
            <a:cs typeface="Aharoni" pitchFamily="2" charset="-79"/>
          </a:endParaRPr>
        </a:p>
      </dsp:txBody>
      <dsp:txXfrm>
        <a:off x="46161" y="715000"/>
        <a:ext cx="3202861" cy="1465599"/>
      </dsp:txXfrm>
    </dsp:sp>
    <dsp:sp modelId="{E73BA35C-78AE-4413-9B6F-DF74837AE194}">
      <dsp:nvSpPr>
        <dsp:cNvPr id="0" name=""/>
        <dsp:cNvSpPr/>
      </dsp:nvSpPr>
      <dsp:spPr>
        <a:xfrm rot="21587450">
          <a:off x="3420915" y="1171868"/>
          <a:ext cx="846427" cy="535825"/>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3420916" y="1279326"/>
        <a:ext cx="685680" cy="321495"/>
      </dsp:txXfrm>
    </dsp:sp>
    <dsp:sp modelId="{AB7FFE77-5367-4143-BEF6-264E9FBCEB6B}">
      <dsp:nvSpPr>
        <dsp:cNvPr id="0" name=""/>
        <dsp:cNvSpPr/>
      </dsp:nvSpPr>
      <dsp:spPr>
        <a:xfrm>
          <a:off x="4361627" y="631555"/>
          <a:ext cx="3563172" cy="1599664"/>
        </a:xfrm>
        <a:prstGeom prst="roundRect">
          <a:avLst>
            <a:gd name="adj" fmla="val 10000"/>
          </a:avLst>
        </a:prstGeom>
        <a:solidFill>
          <a:schemeClr val="accent2"/>
        </a:solidFill>
        <a:ln w="15875" cap="flat" cmpd="sng" algn="ctr">
          <a:solidFill>
            <a:schemeClr val="accent2">
              <a:shade val="50000"/>
              <a:shade val="75000"/>
              <a:satMod val="125000"/>
              <a:lumMod val="75000"/>
            </a:schemeClr>
          </a:solidFill>
          <a:prstDash val="solid"/>
        </a:ln>
        <a:effectLst/>
        <a:scene3d>
          <a:camera prst="orthographicFront">
            <a:rot lat="0" lon="0" rev="0"/>
          </a:camera>
          <a:lightRig rig="contrasting" dir="t">
            <a:rot lat="0" lon="0" rev="1200000"/>
          </a:lightRig>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i="0" kern="1200" baseline="0" dirty="0" smtClean="0">
              <a:solidFill>
                <a:schemeClr val="tx1"/>
              </a:solidFill>
              <a:latin typeface="Aharoni" pitchFamily="2" charset="-79"/>
              <a:cs typeface="Aharoni" pitchFamily="2" charset="-79"/>
            </a:rPr>
            <a:t>HRDF</a:t>
          </a:r>
          <a:endParaRPr lang="en-US" sz="3600" b="1" i="0" kern="1200" baseline="0" dirty="0">
            <a:solidFill>
              <a:schemeClr val="tx1"/>
            </a:solidFill>
            <a:latin typeface="Aharoni" pitchFamily="2" charset="-79"/>
            <a:cs typeface="Aharoni" pitchFamily="2" charset="-79"/>
          </a:endParaRPr>
        </a:p>
      </dsp:txBody>
      <dsp:txXfrm>
        <a:off x="4408480" y="678408"/>
        <a:ext cx="3469466" cy="15059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82601-A5A5-4BB7-B35D-73BE646F53B4}">
      <dsp:nvSpPr>
        <dsp:cNvPr id="0" name=""/>
        <dsp:cNvSpPr/>
      </dsp:nvSpPr>
      <dsp:spPr>
        <a:xfrm>
          <a:off x="7470334" y="1898040"/>
          <a:ext cx="1673665" cy="1521934"/>
        </a:xfrm>
        <a:prstGeom prst="ellips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33665F1-FADE-46F8-A4DB-903E90A2C556}">
      <dsp:nvSpPr>
        <dsp:cNvPr id="0" name=""/>
        <dsp:cNvSpPr/>
      </dsp:nvSpPr>
      <dsp:spPr>
        <a:xfrm>
          <a:off x="7489996" y="1821840"/>
          <a:ext cx="1654003" cy="1682903"/>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PSMB</a:t>
          </a:r>
          <a:endParaRPr lang="en-GB" sz="1600" b="1" kern="1200" dirty="0"/>
        </a:p>
      </dsp:txBody>
      <dsp:txXfrm>
        <a:off x="7726282" y="2062300"/>
        <a:ext cx="1181431" cy="1201983"/>
      </dsp:txXfrm>
    </dsp:sp>
    <dsp:sp modelId="{9CC13F0D-CF2D-4856-82F7-CAD0A3A8DB2F}">
      <dsp:nvSpPr>
        <dsp:cNvPr id="0" name=""/>
        <dsp:cNvSpPr/>
      </dsp:nvSpPr>
      <dsp:spPr>
        <a:xfrm rot="2700000">
          <a:off x="4619729" y="1488575"/>
          <a:ext cx="2437991" cy="2437991"/>
        </a:xfrm>
        <a:prstGeom prst="teardrop">
          <a:avLst>
            <a:gd name="adj" fmla="val 10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A7CD087-6FA3-4F96-9305-FA21ACC6990D}">
      <dsp:nvSpPr>
        <dsp:cNvPr id="0" name=""/>
        <dsp:cNvSpPr/>
      </dsp:nvSpPr>
      <dsp:spPr>
        <a:xfrm>
          <a:off x="4188767" y="1245527"/>
          <a:ext cx="3126435" cy="2938517"/>
        </a:xfrm>
        <a:prstGeom prst="ellipse">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Supporting </a:t>
          </a:r>
        </a:p>
        <a:p>
          <a:pPr lvl="0" algn="ctr" defTabSz="711200">
            <a:lnSpc>
              <a:spcPct val="90000"/>
            </a:lnSpc>
            <a:spcBef>
              <a:spcPct val="0"/>
            </a:spcBef>
            <a:spcAft>
              <a:spcPct val="35000"/>
            </a:spcAft>
          </a:pPr>
          <a:r>
            <a:rPr lang="en-US" sz="1600" b="1" kern="1200" dirty="0" smtClean="0"/>
            <a:t>Documents :-</a:t>
          </a:r>
        </a:p>
        <a:p>
          <a:pPr lvl="0" algn="ctr" defTabSz="711200">
            <a:lnSpc>
              <a:spcPct val="90000"/>
            </a:lnSpc>
            <a:spcBef>
              <a:spcPct val="0"/>
            </a:spcBef>
            <a:spcAft>
              <a:spcPct val="35000"/>
            </a:spcAft>
          </a:pPr>
          <a:r>
            <a:rPr lang="en-US" sz="1200" b="1" i="0" kern="1200" dirty="0" smtClean="0"/>
            <a:t>- A copy of the Industrial Placement Confirmation Letter from the education institution</a:t>
          </a:r>
          <a:endParaRPr lang="en-GB" sz="1200" b="1" i="0" kern="1200" dirty="0" smtClean="0"/>
        </a:p>
        <a:p>
          <a:pPr lvl="0" algn="ctr" defTabSz="711200">
            <a:lnSpc>
              <a:spcPct val="90000"/>
            </a:lnSpc>
            <a:spcBef>
              <a:spcPct val="0"/>
            </a:spcBef>
            <a:spcAft>
              <a:spcPct val="35000"/>
            </a:spcAft>
          </a:pPr>
          <a:r>
            <a:rPr lang="en-US" sz="1200" b="1" i="0" kern="1200" dirty="0" smtClean="0"/>
            <a:t>- A copy of the confirmation letter from employer</a:t>
          </a:r>
          <a:endParaRPr lang="en-GB" sz="1200" b="1" i="0" kern="1200" dirty="0" smtClean="0"/>
        </a:p>
        <a:p>
          <a:pPr lvl="0" algn="ctr" defTabSz="711200">
            <a:lnSpc>
              <a:spcPct val="90000"/>
            </a:lnSpc>
            <a:spcBef>
              <a:spcPct val="0"/>
            </a:spcBef>
            <a:spcAft>
              <a:spcPct val="35000"/>
            </a:spcAft>
          </a:pPr>
          <a:r>
            <a:rPr lang="en-US" sz="1200" b="1" i="0" kern="1200" dirty="0" smtClean="0"/>
            <a:t>- A copy of the </a:t>
          </a:r>
          <a:r>
            <a:rPr lang="en-US" sz="1200" b="1" i="0" kern="1200" dirty="0" err="1" smtClean="0"/>
            <a:t>programme</a:t>
          </a:r>
          <a:r>
            <a:rPr lang="en-US" sz="1200" b="1" i="0" kern="1200" dirty="0" smtClean="0"/>
            <a:t> structure - objectives, learning outcomes and course schedule for the entire duration of training</a:t>
          </a:r>
          <a:endParaRPr lang="en-US" sz="1200" b="1" kern="1200" dirty="0" smtClean="0"/>
        </a:p>
      </dsp:txBody>
      <dsp:txXfrm>
        <a:off x="4635401" y="1665394"/>
        <a:ext cx="2233168" cy="2098782"/>
      </dsp:txXfrm>
    </dsp:sp>
    <dsp:sp modelId="{D41AA49A-332B-42C5-A111-959D7A8C0927}">
      <dsp:nvSpPr>
        <dsp:cNvPr id="0" name=""/>
        <dsp:cNvSpPr/>
      </dsp:nvSpPr>
      <dsp:spPr>
        <a:xfrm rot="2700000">
          <a:off x="2220980" y="1854349"/>
          <a:ext cx="1648421" cy="1648421"/>
        </a:xfrm>
        <a:prstGeom prst="teardrop">
          <a:avLst>
            <a:gd name="adj" fmla="val 10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4099380-F4CA-4FC0-BFBC-5E935785A429}">
      <dsp:nvSpPr>
        <dsp:cNvPr id="0" name=""/>
        <dsp:cNvSpPr/>
      </dsp:nvSpPr>
      <dsp:spPr>
        <a:xfrm>
          <a:off x="2094826" y="1701282"/>
          <a:ext cx="1943135" cy="1926704"/>
        </a:xfrm>
        <a:prstGeom prst="ellipse">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Training Grant Application – ITS Scheme</a:t>
          </a:r>
        </a:p>
      </dsp:txBody>
      <dsp:txXfrm>
        <a:off x="2372417" y="1976577"/>
        <a:ext cx="1387953" cy="1376114"/>
      </dsp:txXfrm>
    </dsp:sp>
    <dsp:sp modelId="{AE05D017-1D31-4567-9F02-51B65516E960}">
      <dsp:nvSpPr>
        <dsp:cNvPr id="0" name=""/>
        <dsp:cNvSpPr/>
      </dsp:nvSpPr>
      <dsp:spPr>
        <a:xfrm rot="2700000">
          <a:off x="528399" y="1986106"/>
          <a:ext cx="1323878" cy="1323878"/>
        </a:xfrm>
        <a:prstGeom prst="teardrop">
          <a:avLst>
            <a:gd name="adj" fmla="val 10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0610072-5426-434B-ADBE-3D4682F52742}">
      <dsp:nvSpPr>
        <dsp:cNvPr id="0" name=""/>
        <dsp:cNvSpPr/>
      </dsp:nvSpPr>
      <dsp:spPr>
        <a:xfrm>
          <a:off x="0" y="1701282"/>
          <a:ext cx="1943135" cy="1926704"/>
        </a:xfrm>
        <a:prstGeom prst="ellipse">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E-</a:t>
          </a:r>
          <a:r>
            <a:rPr lang="en-GB" sz="1600" b="1" kern="1200" dirty="0" err="1" smtClean="0"/>
            <a:t>Tris</a:t>
          </a:r>
          <a:r>
            <a:rPr lang="en-GB" sz="1600" b="1" kern="1200" dirty="0" smtClean="0"/>
            <a:t> Electronic Transformed Information System</a:t>
          </a:r>
          <a:endParaRPr lang="en-GB" sz="1600" b="1" kern="1200" dirty="0"/>
        </a:p>
      </dsp:txBody>
      <dsp:txXfrm>
        <a:off x="277590" y="1976577"/>
        <a:ext cx="1387953" cy="137611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482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970940" y="1"/>
            <a:ext cx="3037840" cy="464820"/>
          </a:xfrm>
          <a:prstGeom prst="rect">
            <a:avLst/>
          </a:prstGeom>
        </p:spPr>
        <p:txBody>
          <a:bodyPr vert="horz" lIns="91440" tIns="45720" rIns="91440" bIns="45720" rtlCol="0"/>
          <a:lstStyle>
            <a:lvl1pPr algn="r">
              <a:defRPr sz="1200"/>
            </a:lvl1pPr>
          </a:lstStyle>
          <a:p>
            <a:fld id="{4E4867D3-1B1C-4B99-9A23-5564EE9EBB4B}" type="datetimeFigureOut">
              <a:rPr lang="en-MY" smtClean="0"/>
              <a:pPr/>
              <a:t>16/8/2016</a:t>
            </a:fld>
            <a:endParaRPr lang="en-MY"/>
          </a:p>
        </p:txBody>
      </p:sp>
      <p:sp>
        <p:nvSpPr>
          <p:cNvPr id="4" name="Footer Placeholder 3"/>
          <p:cNvSpPr>
            <a:spLocks noGrp="1"/>
          </p:cNvSpPr>
          <p:nvPr>
            <p:ph type="ftr" sz="quarter" idx="2"/>
          </p:nvPr>
        </p:nvSpPr>
        <p:spPr>
          <a:xfrm>
            <a:off x="2" y="8829968"/>
            <a:ext cx="3037840" cy="464820"/>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970940" y="8829968"/>
            <a:ext cx="3037840" cy="464820"/>
          </a:xfrm>
          <a:prstGeom prst="rect">
            <a:avLst/>
          </a:prstGeom>
        </p:spPr>
        <p:txBody>
          <a:bodyPr vert="horz" lIns="91440" tIns="45720" rIns="91440" bIns="45720" rtlCol="0" anchor="b"/>
          <a:lstStyle>
            <a:lvl1pPr algn="r">
              <a:defRPr sz="1200"/>
            </a:lvl1pPr>
          </a:lstStyle>
          <a:p>
            <a:fld id="{D05E9C02-B3C7-409C-AFA3-3AC1F37D1449}" type="slidenum">
              <a:rPr lang="en-MY" smtClean="0"/>
              <a:pPr/>
              <a:t>‹#›</a:t>
            </a:fld>
            <a:endParaRPr lang="en-MY"/>
          </a:p>
        </p:txBody>
      </p:sp>
    </p:spTree>
    <p:extLst>
      <p:ext uri="{BB962C8B-B14F-4D97-AF65-F5344CB8AC3E}">
        <p14:creationId xmlns:p14="http://schemas.microsoft.com/office/powerpoint/2010/main" val="1650441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482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970940" y="1"/>
            <a:ext cx="3037840" cy="464820"/>
          </a:xfrm>
          <a:prstGeom prst="rect">
            <a:avLst/>
          </a:prstGeom>
        </p:spPr>
        <p:txBody>
          <a:bodyPr vert="horz" lIns="91440" tIns="45720" rIns="91440" bIns="45720" rtlCol="0"/>
          <a:lstStyle>
            <a:lvl1pPr algn="r">
              <a:defRPr sz="1200"/>
            </a:lvl1pPr>
          </a:lstStyle>
          <a:p>
            <a:fld id="{42E63A5D-B0CB-4C88-9150-8C80C77173A8}" type="datetimeFigureOut">
              <a:rPr lang="en-MY" smtClean="0"/>
              <a:pPr/>
              <a:t>16/8/2016</a:t>
            </a:fld>
            <a:endParaRPr lang="en-MY"/>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2" y="8829968"/>
            <a:ext cx="3037840" cy="46482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1440" tIns="45720" rIns="91440" bIns="45720" rtlCol="0" anchor="b"/>
          <a:lstStyle>
            <a:lvl1pPr algn="r">
              <a:defRPr sz="1200"/>
            </a:lvl1pPr>
          </a:lstStyle>
          <a:p>
            <a:fld id="{26454AAB-617D-4781-A1B9-0A2D723F9EB0}" type="slidenum">
              <a:rPr lang="en-MY" smtClean="0"/>
              <a:pPr/>
              <a:t>‹#›</a:t>
            </a:fld>
            <a:endParaRPr lang="en-MY"/>
          </a:p>
        </p:txBody>
      </p:sp>
    </p:spTree>
    <p:extLst>
      <p:ext uri="{BB962C8B-B14F-4D97-AF65-F5344CB8AC3E}">
        <p14:creationId xmlns:p14="http://schemas.microsoft.com/office/powerpoint/2010/main" val="352095943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299508B8-12E1-40D3-975E-07393DA35F8B}" type="slidenum">
              <a:rPr lang="en-MY" smtClean="0"/>
              <a:t>1</a:t>
            </a:fld>
            <a:endParaRPr lang="en-MY"/>
          </a:p>
        </p:txBody>
      </p:sp>
    </p:spTree>
    <p:extLst>
      <p:ext uri="{BB962C8B-B14F-4D97-AF65-F5344CB8AC3E}">
        <p14:creationId xmlns:p14="http://schemas.microsoft.com/office/powerpoint/2010/main" val="2191781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Better</a:t>
            </a:r>
            <a:r>
              <a:rPr lang="en-US" baseline="0" dirty="0" smtClean="0"/>
              <a:t> look &amp; feel</a:t>
            </a:r>
            <a:endParaRPr lang="en-MY" dirty="0"/>
          </a:p>
        </p:txBody>
      </p:sp>
      <p:sp>
        <p:nvSpPr>
          <p:cNvPr id="4" name="Slide Number Placeholder 3"/>
          <p:cNvSpPr>
            <a:spLocks noGrp="1"/>
          </p:cNvSpPr>
          <p:nvPr>
            <p:ph type="sldNum" sz="quarter" idx="10"/>
          </p:nvPr>
        </p:nvSpPr>
        <p:spPr/>
        <p:txBody>
          <a:bodyPr/>
          <a:lstStyle/>
          <a:p>
            <a:fld id="{DF425DB4-94EE-4EEB-B439-83350DF3FA4D}" type="slidenum">
              <a:rPr lang="en-MY" smtClean="0"/>
              <a:pPr/>
              <a:t>28</a:t>
            </a:fld>
            <a:endParaRPr lang="en-MY"/>
          </a:p>
        </p:txBody>
      </p:sp>
    </p:spTree>
    <p:extLst>
      <p:ext uri="{BB962C8B-B14F-4D97-AF65-F5344CB8AC3E}">
        <p14:creationId xmlns:p14="http://schemas.microsoft.com/office/powerpoint/2010/main" val="2572671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Better</a:t>
            </a:r>
            <a:r>
              <a:rPr lang="en-US" baseline="0" dirty="0" smtClean="0"/>
              <a:t> look &amp; feel</a:t>
            </a:r>
            <a:endParaRPr lang="en-MY" dirty="0"/>
          </a:p>
        </p:txBody>
      </p:sp>
      <p:sp>
        <p:nvSpPr>
          <p:cNvPr id="4" name="Slide Number Placeholder 3"/>
          <p:cNvSpPr>
            <a:spLocks noGrp="1"/>
          </p:cNvSpPr>
          <p:nvPr>
            <p:ph type="sldNum" sz="quarter" idx="10"/>
          </p:nvPr>
        </p:nvSpPr>
        <p:spPr/>
        <p:txBody>
          <a:bodyPr/>
          <a:lstStyle/>
          <a:p>
            <a:fld id="{DF425DB4-94EE-4EEB-B439-83350DF3FA4D}" type="slidenum">
              <a:rPr lang="en-MY" smtClean="0"/>
              <a:pPr/>
              <a:t>30</a:t>
            </a:fld>
            <a:endParaRPr lang="en-MY"/>
          </a:p>
        </p:txBody>
      </p:sp>
    </p:spTree>
    <p:extLst>
      <p:ext uri="{BB962C8B-B14F-4D97-AF65-F5344CB8AC3E}">
        <p14:creationId xmlns:p14="http://schemas.microsoft.com/office/powerpoint/2010/main" val="2572671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Better</a:t>
            </a:r>
            <a:r>
              <a:rPr lang="en-US" baseline="0" dirty="0" smtClean="0"/>
              <a:t> look &amp; feel</a:t>
            </a:r>
            <a:endParaRPr lang="en-MY" dirty="0"/>
          </a:p>
        </p:txBody>
      </p:sp>
      <p:sp>
        <p:nvSpPr>
          <p:cNvPr id="4" name="Slide Number Placeholder 3"/>
          <p:cNvSpPr>
            <a:spLocks noGrp="1"/>
          </p:cNvSpPr>
          <p:nvPr>
            <p:ph type="sldNum" sz="quarter" idx="10"/>
          </p:nvPr>
        </p:nvSpPr>
        <p:spPr/>
        <p:txBody>
          <a:bodyPr/>
          <a:lstStyle/>
          <a:p>
            <a:fld id="{DF425DB4-94EE-4EEB-B439-83350DF3FA4D}" type="slidenum">
              <a:rPr lang="en-MY" smtClean="0"/>
              <a:pPr/>
              <a:t>34</a:t>
            </a:fld>
            <a:endParaRPr lang="en-MY"/>
          </a:p>
        </p:txBody>
      </p:sp>
    </p:spTree>
    <p:extLst>
      <p:ext uri="{BB962C8B-B14F-4D97-AF65-F5344CB8AC3E}">
        <p14:creationId xmlns:p14="http://schemas.microsoft.com/office/powerpoint/2010/main" val="2572671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Better</a:t>
            </a:r>
            <a:r>
              <a:rPr lang="en-US" baseline="0" dirty="0" smtClean="0"/>
              <a:t> look &amp; feel</a:t>
            </a:r>
            <a:endParaRPr lang="en-MY" dirty="0"/>
          </a:p>
        </p:txBody>
      </p:sp>
      <p:sp>
        <p:nvSpPr>
          <p:cNvPr id="4" name="Slide Number Placeholder 3"/>
          <p:cNvSpPr>
            <a:spLocks noGrp="1"/>
          </p:cNvSpPr>
          <p:nvPr>
            <p:ph type="sldNum" sz="quarter" idx="10"/>
          </p:nvPr>
        </p:nvSpPr>
        <p:spPr/>
        <p:txBody>
          <a:bodyPr/>
          <a:lstStyle/>
          <a:p>
            <a:fld id="{DF425DB4-94EE-4EEB-B439-83350DF3FA4D}" type="slidenum">
              <a:rPr lang="en-MY" smtClean="0"/>
              <a:pPr/>
              <a:t>39</a:t>
            </a:fld>
            <a:endParaRPr lang="en-MY"/>
          </a:p>
        </p:txBody>
      </p:sp>
    </p:spTree>
    <p:extLst>
      <p:ext uri="{BB962C8B-B14F-4D97-AF65-F5344CB8AC3E}">
        <p14:creationId xmlns:p14="http://schemas.microsoft.com/office/powerpoint/2010/main" val="2572671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Better</a:t>
            </a:r>
            <a:r>
              <a:rPr lang="en-US" baseline="0" dirty="0" smtClean="0"/>
              <a:t> look &amp; feel</a:t>
            </a:r>
            <a:endParaRPr lang="en-MY" dirty="0"/>
          </a:p>
        </p:txBody>
      </p:sp>
      <p:sp>
        <p:nvSpPr>
          <p:cNvPr id="4" name="Slide Number Placeholder 3"/>
          <p:cNvSpPr>
            <a:spLocks noGrp="1"/>
          </p:cNvSpPr>
          <p:nvPr>
            <p:ph type="sldNum" sz="quarter" idx="10"/>
          </p:nvPr>
        </p:nvSpPr>
        <p:spPr/>
        <p:txBody>
          <a:bodyPr/>
          <a:lstStyle/>
          <a:p>
            <a:fld id="{DF425DB4-94EE-4EEB-B439-83350DF3FA4D}" type="slidenum">
              <a:rPr lang="en-MY" smtClean="0"/>
              <a:pPr/>
              <a:t>43</a:t>
            </a:fld>
            <a:endParaRPr lang="en-MY"/>
          </a:p>
        </p:txBody>
      </p:sp>
    </p:spTree>
    <p:extLst>
      <p:ext uri="{BB962C8B-B14F-4D97-AF65-F5344CB8AC3E}">
        <p14:creationId xmlns:p14="http://schemas.microsoft.com/office/powerpoint/2010/main" val="2572671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Better</a:t>
            </a:r>
            <a:r>
              <a:rPr lang="en-US" baseline="0" dirty="0" smtClean="0"/>
              <a:t> look &amp; feel</a:t>
            </a:r>
            <a:endParaRPr lang="en-MY" dirty="0"/>
          </a:p>
        </p:txBody>
      </p:sp>
      <p:sp>
        <p:nvSpPr>
          <p:cNvPr id="4" name="Slide Number Placeholder 3"/>
          <p:cNvSpPr>
            <a:spLocks noGrp="1"/>
          </p:cNvSpPr>
          <p:nvPr>
            <p:ph type="sldNum" sz="quarter" idx="10"/>
          </p:nvPr>
        </p:nvSpPr>
        <p:spPr/>
        <p:txBody>
          <a:bodyPr/>
          <a:lstStyle/>
          <a:p>
            <a:fld id="{DF425DB4-94EE-4EEB-B439-83350DF3FA4D}" type="slidenum">
              <a:rPr lang="en-MY" smtClean="0"/>
              <a:pPr/>
              <a:t>48</a:t>
            </a:fld>
            <a:endParaRPr lang="en-MY"/>
          </a:p>
        </p:txBody>
      </p:sp>
    </p:spTree>
    <p:extLst>
      <p:ext uri="{BB962C8B-B14F-4D97-AF65-F5344CB8AC3E}">
        <p14:creationId xmlns:p14="http://schemas.microsoft.com/office/powerpoint/2010/main" val="2572671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Better</a:t>
            </a:r>
            <a:r>
              <a:rPr lang="en-US" baseline="0" dirty="0" smtClean="0"/>
              <a:t> look &amp; feel</a:t>
            </a:r>
            <a:endParaRPr lang="en-MY" dirty="0"/>
          </a:p>
        </p:txBody>
      </p:sp>
      <p:sp>
        <p:nvSpPr>
          <p:cNvPr id="4" name="Slide Number Placeholder 3"/>
          <p:cNvSpPr>
            <a:spLocks noGrp="1"/>
          </p:cNvSpPr>
          <p:nvPr>
            <p:ph type="sldNum" sz="quarter" idx="10"/>
          </p:nvPr>
        </p:nvSpPr>
        <p:spPr/>
        <p:txBody>
          <a:bodyPr/>
          <a:lstStyle/>
          <a:p>
            <a:fld id="{DF425DB4-94EE-4EEB-B439-83350DF3FA4D}" type="slidenum">
              <a:rPr lang="en-MY" smtClean="0"/>
              <a:pPr/>
              <a:t>53</a:t>
            </a:fld>
            <a:endParaRPr lang="en-MY"/>
          </a:p>
        </p:txBody>
      </p:sp>
    </p:spTree>
    <p:extLst>
      <p:ext uri="{BB962C8B-B14F-4D97-AF65-F5344CB8AC3E}">
        <p14:creationId xmlns:p14="http://schemas.microsoft.com/office/powerpoint/2010/main" val="257267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Better</a:t>
            </a:r>
            <a:r>
              <a:rPr lang="en-US" baseline="0" dirty="0" smtClean="0"/>
              <a:t> look &amp; feel</a:t>
            </a:r>
            <a:endParaRPr lang="en-MY" dirty="0"/>
          </a:p>
        </p:txBody>
      </p:sp>
      <p:sp>
        <p:nvSpPr>
          <p:cNvPr id="4" name="Slide Number Placeholder 3"/>
          <p:cNvSpPr>
            <a:spLocks noGrp="1"/>
          </p:cNvSpPr>
          <p:nvPr>
            <p:ph type="sldNum" sz="quarter" idx="10"/>
          </p:nvPr>
        </p:nvSpPr>
        <p:spPr/>
        <p:txBody>
          <a:bodyPr/>
          <a:lstStyle/>
          <a:p>
            <a:fld id="{DF425DB4-94EE-4EEB-B439-83350DF3FA4D}" type="slidenum">
              <a:rPr lang="en-MY" smtClean="0"/>
              <a:pPr/>
              <a:t>2</a:t>
            </a:fld>
            <a:endParaRPr lang="en-MY"/>
          </a:p>
        </p:txBody>
      </p:sp>
    </p:spTree>
    <p:extLst>
      <p:ext uri="{BB962C8B-B14F-4D97-AF65-F5344CB8AC3E}">
        <p14:creationId xmlns:p14="http://schemas.microsoft.com/office/powerpoint/2010/main" val="257267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Better</a:t>
            </a:r>
            <a:r>
              <a:rPr lang="en-US" baseline="0" dirty="0" smtClean="0"/>
              <a:t> look &amp; feel</a:t>
            </a:r>
            <a:endParaRPr lang="en-MY" dirty="0"/>
          </a:p>
        </p:txBody>
      </p:sp>
      <p:sp>
        <p:nvSpPr>
          <p:cNvPr id="4" name="Slide Number Placeholder 3"/>
          <p:cNvSpPr>
            <a:spLocks noGrp="1"/>
          </p:cNvSpPr>
          <p:nvPr>
            <p:ph type="sldNum" sz="quarter" idx="10"/>
          </p:nvPr>
        </p:nvSpPr>
        <p:spPr/>
        <p:txBody>
          <a:bodyPr/>
          <a:lstStyle/>
          <a:p>
            <a:fld id="{DF425DB4-94EE-4EEB-B439-83350DF3FA4D}" type="slidenum">
              <a:rPr lang="en-MY" smtClean="0"/>
              <a:pPr/>
              <a:t>5</a:t>
            </a:fld>
            <a:endParaRPr lang="en-MY"/>
          </a:p>
        </p:txBody>
      </p:sp>
    </p:spTree>
    <p:extLst>
      <p:ext uri="{BB962C8B-B14F-4D97-AF65-F5344CB8AC3E}">
        <p14:creationId xmlns:p14="http://schemas.microsoft.com/office/powerpoint/2010/main" val="257267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Better</a:t>
            </a:r>
            <a:r>
              <a:rPr lang="en-US" baseline="0" dirty="0" smtClean="0"/>
              <a:t> look &amp; feel</a:t>
            </a:r>
            <a:endParaRPr lang="en-MY" dirty="0"/>
          </a:p>
        </p:txBody>
      </p:sp>
      <p:sp>
        <p:nvSpPr>
          <p:cNvPr id="4" name="Slide Number Placeholder 3"/>
          <p:cNvSpPr>
            <a:spLocks noGrp="1"/>
          </p:cNvSpPr>
          <p:nvPr>
            <p:ph type="sldNum" sz="quarter" idx="10"/>
          </p:nvPr>
        </p:nvSpPr>
        <p:spPr/>
        <p:txBody>
          <a:bodyPr/>
          <a:lstStyle/>
          <a:p>
            <a:fld id="{DF425DB4-94EE-4EEB-B439-83350DF3FA4D}" type="slidenum">
              <a:rPr lang="en-MY" smtClean="0"/>
              <a:pPr/>
              <a:t>12</a:t>
            </a:fld>
            <a:endParaRPr lang="en-MY"/>
          </a:p>
        </p:txBody>
      </p:sp>
    </p:spTree>
    <p:extLst>
      <p:ext uri="{BB962C8B-B14F-4D97-AF65-F5344CB8AC3E}">
        <p14:creationId xmlns:p14="http://schemas.microsoft.com/office/powerpoint/2010/main" val="257267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Better look &amp; feel</a:t>
            </a:r>
            <a:endParaRPr lang="en-MY" dirty="0"/>
          </a:p>
        </p:txBody>
      </p:sp>
      <p:sp>
        <p:nvSpPr>
          <p:cNvPr id="4" name="Slide Number Placeholder 3"/>
          <p:cNvSpPr>
            <a:spLocks noGrp="1"/>
          </p:cNvSpPr>
          <p:nvPr>
            <p:ph type="sldNum" sz="quarter" idx="10"/>
          </p:nvPr>
        </p:nvSpPr>
        <p:spPr/>
        <p:txBody>
          <a:bodyPr/>
          <a:lstStyle/>
          <a:p>
            <a:fld id="{DF425DB4-94EE-4EEB-B439-83350DF3FA4D}" type="slidenum">
              <a:rPr lang="en-MY" smtClean="0"/>
              <a:pPr/>
              <a:t>13</a:t>
            </a:fld>
            <a:endParaRPr lang="en-MY"/>
          </a:p>
        </p:txBody>
      </p:sp>
    </p:spTree>
    <p:extLst>
      <p:ext uri="{BB962C8B-B14F-4D97-AF65-F5344CB8AC3E}">
        <p14:creationId xmlns:p14="http://schemas.microsoft.com/office/powerpoint/2010/main" val="4150851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Better look &amp; feel</a:t>
            </a:r>
            <a:endParaRPr lang="en-MY" dirty="0"/>
          </a:p>
        </p:txBody>
      </p:sp>
      <p:sp>
        <p:nvSpPr>
          <p:cNvPr id="4" name="Slide Number Placeholder 3"/>
          <p:cNvSpPr>
            <a:spLocks noGrp="1"/>
          </p:cNvSpPr>
          <p:nvPr>
            <p:ph type="sldNum" sz="quarter" idx="10"/>
          </p:nvPr>
        </p:nvSpPr>
        <p:spPr/>
        <p:txBody>
          <a:bodyPr/>
          <a:lstStyle/>
          <a:p>
            <a:fld id="{DF425DB4-94EE-4EEB-B439-83350DF3FA4D}" type="slidenum">
              <a:rPr lang="en-MY" smtClean="0"/>
              <a:pPr/>
              <a:t>14</a:t>
            </a:fld>
            <a:endParaRPr lang="en-MY"/>
          </a:p>
        </p:txBody>
      </p:sp>
    </p:spTree>
    <p:extLst>
      <p:ext uri="{BB962C8B-B14F-4D97-AF65-F5344CB8AC3E}">
        <p14:creationId xmlns:p14="http://schemas.microsoft.com/office/powerpoint/2010/main" val="4150851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Better</a:t>
            </a:r>
            <a:r>
              <a:rPr lang="en-US" baseline="0" dirty="0" smtClean="0"/>
              <a:t> look &amp; feel</a:t>
            </a:r>
            <a:endParaRPr lang="en-MY" dirty="0"/>
          </a:p>
        </p:txBody>
      </p:sp>
      <p:sp>
        <p:nvSpPr>
          <p:cNvPr id="4" name="Slide Number Placeholder 3"/>
          <p:cNvSpPr>
            <a:spLocks noGrp="1"/>
          </p:cNvSpPr>
          <p:nvPr>
            <p:ph type="sldNum" sz="quarter" idx="10"/>
          </p:nvPr>
        </p:nvSpPr>
        <p:spPr/>
        <p:txBody>
          <a:bodyPr/>
          <a:lstStyle/>
          <a:p>
            <a:fld id="{DF425DB4-94EE-4EEB-B439-83350DF3FA4D}" type="slidenum">
              <a:rPr lang="en-MY" smtClean="0"/>
              <a:pPr/>
              <a:t>15</a:t>
            </a:fld>
            <a:endParaRPr lang="en-MY"/>
          </a:p>
        </p:txBody>
      </p:sp>
    </p:spTree>
    <p:extLst>
      <p:ext uri="{BB962C8B-B14F-4D97-AF65-F5344CB8AC3E}">
        <p14:creationId xmlns:p14="http://schemas.microsoft.com/office/powerpoint/2010/main" val="2572671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Better</a:t>
            </a:r>
            <a:r>
              <a:rPr lang="en-US" baseline="0" dirty="0" smtClean="0"/>
              <a:t> look &amp; feel</a:t>
            </a:r>
            <a:endParaRPr lang="en-MY" dirty="0"/>
          </a:p>
        </p:txBody>
      </p:sp>
      <p:sp>
        <p:nvSpPr>
          <p:cNvPr id="4" name="Slide Number Placeholder 3"/>
          <p:cNvSpPr>
            <a:spLocks noGrp="1"/>
          </p:cNvSpPr>
          <p:nvPr>
            <p:ph type="sldNum" sz="quarter" idx="10"/>
          </p:nvPr>
        </p:nvSpPr>
        <p:spPr/>
        <p:txBody>
          <a:bodyPr/>
          <a:lstStyle/>
          <a:p>
            <a:fld id="{DF425DB4-94EE-4EEB-B439-83350DF3FA4D}" type="slidenum">
              <a:rPr lang="en-MY" smtClean="0"/>
              <a:pPr/>
              <a:t>23</a:t>
            </a:fld>
            <a:endParaRPr lang="en-MY"/>
          </a:p>
        </p:txBody>
      </p:sp>
    </p:spTree>
    <p:extLst>
      <p:ext uri="{BB962C8B-B14F-4D97-AF65-F5344CB8AC3E}">
        <p14:creationId xmlns:p14="http://schemas.microsoft.com/office/powerpoint/2010/main" val="2572671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Better</a:t>
            </a:r>
            <a:r>
              <a:rPr lang="en-US" baseline="0" dirty="0" smtClean="0"/>
              <a:t> look &amp; feel</a:t>
            </a:r>
            <a:endParaRPr lang="en-MY" dirty="0"/>
          </a:p>
        </p:txBody>
      </p:sp>
      <p:sp>
        <p:nvSpPr>
          <p:cNvPr id="4" name="Slide Number Placeholder 3"/>
          <p:cNvSpPr>
            <a:spLocks noGrp="1"/>
          </p:cNvSpPr>
          <p:nvPr>
            <p:ph type="sldNum" sz="quarter" idx="10"/>
          </p:nvPr>
        </p:nvSpPr>
        <p:spPr/>
        <p:txBody>
          <a:bodyPr/>
          <a:lstStyle/>
          <a:p>
            <a:fld id="{DF425DB4-94EE-4EEB-B439-83350DF3FA4D}" type="slidenum">
              <a:rPr lang="en-MY" smtClean="0"/>
              <a:pPr/>
              <a:t>26</a:t>
            </a:fld>
            <a:endParaRPr lang="en-MY"/>
          </a:p>
        </p:txBody>
      </p:sp>
    </p:spTree>
    <p:extLst>
      <p:ext uri="{BB962C8B-B14F-4D97-AF65-F5344CB8AC3E}">
        <p14:creationId xmlns:p14="http://schemas.microsoft.com/office/powerpoint/2010/main" val="2572671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E51F73-105D-4618-92C8-D10971DCD2DC}" type="datetime1">
              <a:rPr lang="en-MY" smtClean="0"/>
              <a:pPr/>
              <a:t>16/8/2016</a:t>
            </a:fld>
            <a:endParaRPr lang="en-MY"/>
          </a:p>
        </p:txBody>
      </p:sp>
      <p:sp>
        <p:nvSpPr>
          <p:cNvPr id="5" name="Footer Placeholder 4"/>
          <p:cNvSpPr>
            <a:spLocks noGrp="1"/>
          </p:cNvSpPr>
          <p:nvPr>
            <p:ph type="ftr" sz="quarter" idx="11"/>
          </p:nvPr>
        </p:nvSpPr>
        <p:spPr/>
        <p:txBody>
          <a:bodyPr/>
          <a:lstStyle/>
          <a:p>
            <a:r>
              <a:rPr lang="en-MY" smtClean="0"/>
              <a:t>www.hrdf.com.my</a:t>
            </a:r>
            <a:endParaRPr lang="en-MY"/>
          </a:p>
        </p:txBody>
      </p:sp>
      <p:sp>
        <p:nvSpPr>
          <p:cNvPr id="6" name="Slide Number Placeholder 5"/>
          <p:cNvSpPr>
            <a:spLocks noGrp="1"/>
          </p:cNvSpPr>
          <p:nvPr>
            <p:ph type="sldNum" sz="quarter" idx="12"/>
          </p:nvPr>
        </p:nvSpPr>
        <p:spPr/>
        <p:txBody>
          <a:bodyPr/>
          <a:lstStyle/>
          <a:p>
            <a:fld id="{080AED25-66E0-40E0-99BD-FBCEBFBF8E44}" type="slidenum">
              <a:rPr lang="en-MY" smtClean="0"/>
              <a:pPr/>
              <a:t>‹#›</a:t>
            </a:fld>
            <a:endParaRPr lang="en-MY"/>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52E20-98C8-4AEB-8C27-31CBF3103AF8}" type="datetime1">
              <a:rPr lang="en-MY" smtClean="0"/>
              <a:pPr/>
              <a:t>16/8/2016</a:t>
            </a:fld>
            <a:endParaRPr lang="en-MY"/>
          </a:p>
        </p:txBody>
      </p:sp>
      <p:sp>
        <p:nvSpPr>
          <p:cNvPr id="5" name="Footer Placeholder 4"/>
          <p:cNvSpPr>
            <a:spLocks noGrp="1"/>
          </p:cNvSpPr>
          <p:nvPr>
            <p:ph type="ftr" sz="quarter" idx="11"/>
          </p:nvPr>
        </p:nvSpPr>
        <p:spPr/>
        <p:txBody>
          <a:bodyPr/>
          <a:lstStyle/>
          <a:p>
            <a:r>
              <a:rPr lang="en-MY" smtClean="0"/>
              <a:t>www.hrdf.com.my</a:t>
            </a:r>
            <a:endParaRPr lang="en-MY"/>
          </a:p>
        </p:txBody>
      </p:sp>
      <p:sp>
        <p:nvSpPr>
          <p:cNvPr id="6" name="Slide Number Placeholder 5"/>
          <p:cNvSpPr>
            <a:spLocks noGrp="1"/>
          </p:cNvSpPr>
          <p:nvPr>
            <p:ph type="sldNum" sz="quarter" idx="12"/>
          </p:nvPr>
        </p:nvSpPr>
        <p:spPr/>
        <p:txBody>
          <a:bodyPr/>
          <a:lstStyle/>
          <a:p>
            <a:fld id="{080AED25-66E0-40E0-99BD-FBCEBFBF8E44}" type="slidenum">
              <a:rPr lang="en-MY" smtClean="0"/>
              <a:pPr/>
              <a:t>‹#›</a:t>
            </a:fld>
            <a:endParaRPr lang="en-MY"/>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419CDA-014F-4868-8316-3C7F4D5B5D6C}" type="datetime1">
              <a:rPr lang="en-MY" smtClean="0"/>
              <a:pPr/>
              <a:t>16/8/2016</a:t>
            </a:fld>
            <a:endParaRPr lang="en-MY"/>
          </a:p>
        </p:txBody>
      </p:sp>
      <p:sp>
        <p:nvSpPr>
          <p:cNvPr id="5" name="Footer Placeholder 4"/>
          <p:cNvSpPr>
            <a:spLocks noGrp="1"/>
          </p:cNvSpPr>
          <p:nvPr>
            <p:ph type="ftr" sz="quarter" idx="11"/>
          </p:nvPr>
        </p:nvSpPr>
        <p:spPr/>
        <p:txBody>
          <a:bodyPr/>
          <a:lstStyle/>
          <a:p>
            <a:r>
              <a:rPr lang="en-MY" smtClean="0"/>
              <a:t>www.hrdf.com.my</a:t>
            </a:r>
            <a:endParaRPr lang="en-MY"/>
          </a:p>
        </p:txBody>
      </p:sp>
      <p:sp>
        <p:nvSpPr>
          <p:cNvPr id="6" name="Slide Number Placeholder 5"/>
          <p:cNvSpPr>
            <a:spLocks noGrp="1"/>
          </p:cNvSpPr>
          <p:nvPr>
            <p:ph type="sldNum" sz="quarter" idx="12"/>
          </p:nvPr>
        </p:nvSpPr>
        <p:spPr/>
        <p:txBody>
          <a:bodyPr/>
          <a:lstStyle/>
          <a:p>
            <a:fld id="{080AED25-66E0-40E0-99BD-FBCEBFBF8E44}" type="slidenum">
              <a:rPr lang="en-MY" smtClean="0"/>
              <a:pPr/>
              <a:t>‹#›</a:t>
            </a:fld>
            <a:endParaRPr lang="en-MY"/>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4BF86F-6251-440D-A746-CB67FE83DF36}" type="datetime1">
              <a:rPr lang="en-MY" smtClean="0"/>
              <a:pPr/>
              <a:t>16/8/2016</a:t>
            </a:fld>
            <a:endParaRPr lang="en-MY"/>
          </a:p>
        </p:txBody>
      </p:sp>
      <p:sp>
        <p:nvSpPr>
          <p:cNvPr id="5" name="Footer Placeholder 4"/>
          <p:cNvSpPr>
            <a:spLocks noGrp="1"/>
          </p:cNvSpPr>
          <p:nvPr>
            <p:ph type="ftr" sz="quarter" idx="11"/>
          </p:nvPr>
        </p:nvSpPr>
        <p:spPr/>
        <p:txBody>
          <a:bodyPr/>
          <a:lstStyle/>
          <a:p>
            <a:r>
              <a:rPr lang="en-MY" smtClean="0"/>
              <a:t>www.hrdf.com.my</a:t>
            </a:r>
            <a:endParaRPr lang="en-MY"/>
          </a:p>
        </p:txBody>
      </p:sp>
      <p:sp>
        <p:nvSpPr>
          <p:cNvPr id="6" name="Slide Number Placeholder 5"/>
          <p:cNvSpPr>
            <a:spLocks noGrp="1"/>
          </p:cNvSpPr>
          <p:nvPr>
            <p:ph type="sldNum" sz="quarter" idx="12"/>
          </p:nvPr>
        </p:nvSpPr>
        <p:spPr/>
        <p:txBody>
          <a:bodyPr/>
          <a:lstStyle/>
          <a:p>
            <a:fld id="{080AED25-66E0-40E0-99BD-FBCEBFBF8E44}" type="slidenum">
              <a:rPr lang="en-MY" smtClean="0"/>
              <a:pPr/>
              <a:t>‹#›</a:t>
            </a:fld>
            <a:endParaRPr lang="en-MY"/>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A3C60-3BF3-4023-8091-D984A708476C}" type="datetime1">
              <a:rPr lang="en-MY" smtClean="0"/>
              <a:pPr/>
              <a:t>16/8/2016</a:t>
            </a:fld>
            <a:endParaRPr lang="en-MY"/>
          </a:p>
        </p:txBody>
      </p:sp>
      <p:sp>
        <p:nvSpPr>
          <p:cNvPr id="5" name="Footer Placeholder 4"/>
          <p:cNvSpPr>
            <a:spLocks noGrp="1"/>
          </p:cNvSpPr>
          <p:nvPr>
            <p:ph type="ftr" sz="quarter" idx="11"/>
          </p:nvPr>
        </p:nvSpPr>
        <p:spPr/>
        <p:txBody>
          <a:bodyPr/>
          <a:lstStyle/>
          <a:p>
            <a:r>
              <a:rPr lang="en-MY" smtClean="0"/>
              <a:t>www.hrdf.com.my</a:t>
            </a:r>
            <a:endParaRPr lang="en-MY"/>
          </a:p>
        </p:txBody>
      </p:sp>
      <p:sp>
        <p:nvSpPr>
          <p:cNvPr id="6" name="Slide Number Placeholder 5"/>
          <p:cNvSpPr>
            <a:spLocks noGrp="1"/>
          </p:cNvSpPr>
          <p:nvPr>
            <p:ph type="sldNum" sz="quarter" idx="12"/>
          </p:nvPr>
        </p:nvSpPr>
        <p:spPr/>
        <p:txBody>
          <a:bodyPr/>
          <a:lstStyle/>
          <a:p>
            <a:fld id="{080AED25-66E0-40E0-99BD-FBCEBFBF8E44}" type="slidenum">
              <a:rPr lang="en-MY" smtClean="0"/>
              <a:pPr/>
              <a:t>‹#›</a:t>
            </a:fld>
            <a:endParaRPr lang="en-MY"/>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CD9228-DBA8-4D11-AA08-7AC6A5EDBF7B}" type="datetime1">
              <a:rPr lang="en-MY" smtClean="0"/>
              <a:pPr/>
              <a:t>16/8/2016</a:t>
            </a:fld>
            <a:endParaRPr lang="en-MY"/>
          </a:p>
        </p:txBody>
      </p:sp>
      <p:sp>
        <p:nvSpPr>
          <p:cNvPr id="6" name="Footer Placeholder 5"/>
          <p:cNvSpPr>
            <a:spLocks noGrp="1"/>
          </p:cNvSpPr>
          <p:nvPr>
            <p:ph type="ftr" sz="quarter" idx="11"/>
          </p:nvPr>
        </p:nvSpPr>
        <p:spPr/>
        <p:txBody>
          <a:bodyPr/>
          <a:lstStyle/>
          <a:p>
            <a:r>
              <a:rPr lang="en-MY" smtClean="0"/>
              <a:t>www.hrdf.com.my</a:t>
            </a:r>
            <a:endParaRPr lang="en-MY"/>
          </a:p>
        </p:txBody>
      </p:sp>
      <p:sp>
        <p:nvSpPr>
          <p:cNvPr id="7" name="Slide Number Placeholder 6"/>
          <p:cNvSpPr>
            <a:spLocks noGrp="1"/>
          </p:cNvSpPr>
          <p:nvPr>
            <p:ph type="sldNum" sz="quarter" idx="12"/>
          </p:nvPr>
        </p:nvSpPr>
        <p:spPr/>
        <p:txBody>
          <a:bodyPr/>
          <a:lstStyle/>
          <a:p>
            <a:fld id="{080AED25-66E0-40E0-99BD-FBCEBFBF8E44}" type="slidenum">
              <a:rPr lang="en-MY" smtClean="0"/>
              <a:pPr/>
              <a:t>‹#›</a:t>
            </a:fld>
            <a:endParaRPr lang="en-MY"/>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534DA-C543-4DBD-80A2-6E2A151C0C96}" type="datetime1">
              <a:rPr lang="en-MY" smtClean="0"/>
              <a:pPr/>
              <a:t>16/8/2016</a:t>
            </a:fld>
            <a:endParaRPr lang="en-MY"/>
          </a:p>
        </p:txBody>
      </p:sp>
      <p:sp>
        <p:nvSpPr>
          <p:cNvPr id="8" name="Footer Placeholder 7"/>
          <p:cNvSpPr>
            <a:spLocks noGrp="1"/>
          </p:cNvSpPr>
          <p:nvPr>
            <p:ph type="ftr" sz="quarter" idx="11"/>
          </p:nvPr>
        </p:nvSpPr>
        <p:spPr/>
        <p:txBody>
          <a:bodyPr/>
          <a:lstStyle/>
          <a:p>
            <a:r>
              <a:rPr lang="en-MY" smtClean="0"/>
              <a:t>www.hrdf.com.my</a:t>
            </a:r>
            <a:endParaRPr lang="en-MY"/>
          </a:p>
        </p:txBody>
      </p:sp>
      <p:sp>
        <p:nvSpPr>
          <p:cNvPr id="9" name="Slide Number Placeholder 8"/>
          <p:cNvSpPr>
            <a:spLocks noGrp="1"/>
          </p:cNvSpPr>
          <p:nvPr>
            <p:ph type="sldNum" sz="quarter" idx="12"/>
          </p:nvPr>
        </p:nvSpPr>
        <p:spPr/>
        <p:txBody>
          <a:bodyPr/>
          <a:lstStyle/>
          <a:p>
            <a:fld id="{080AED25-66E0-40E0-99BD-FBCEBFBF8E44}" type="slidenum">
              <a:rPr lang="en-MY" smtClean="0"/>
              <a:pPr/>
              <a:t>‹#›</a:t>
            </a:fld>
            <a:endParaRPr lang="en-MY"/>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143EDB-748F-4F2F-ADFA-6393EA872AC7}" type="datetime1">
              <a:rPr lang="en-MY" smtClean="0"/>
              <a:pPr/>
              <a:t>16/8/2016</a:t>
            </a:fld>
            <a:endParaRPr lang="en-MY"/>
          </a:p>
        </p:txBody>
      </p:sp>
      <p:sp>
        <p:nvSpPr>
          <p:cNvPr id="4" name="Footer Placeholder 3"/>
          <p:cNvSpPr>
            <a:spLocks noGrp="1"/>
          </p:cNvSpPr>
          <p:nvPr>
            <p:ph type="ftr" sz="quarter" idx="11"/>
          </p:nvPr>
        </p:nvSpPr>
        <p:spPr/>
        <p:txBody>
          <a:bodyPr/>
          <a:lstStyle/>
          <a:p>
            <a:r>
              <a:rPr lang="en-MY" smtClean="0"/>
              <a:t>www.hrdf.com.my</a:t>
            </a:r>
            <a:endParaRPr lang="en-MY"/>
          </a:p>
        </p:txBody>
      </p:sp>
      <p:sp>
        <p:nvSpPr>
          <p:cNvPr id="5" name="Slide Number Placeholder 4"/>
          <p:cNvSpPr>
            <a:spLocks noGrp="1"/>
          </p:cNvSpPr>
          <p:nvPr>
            <p:ph type="sldNum" sz="quarter" idx="12"/>
          </p:nvPr>
        </p:nvSpPr>
        <p:spPr/>
        <p:txBody>
          <a:bodyPr/>
          <a:lstStyle/>
          <a:p>
            <a:fld id="{080AED25-66E0-40E0-99BD-FBCEBFBF8E44}" type="slidenum">
              <a:rPr lang="en-MY" smtClean="0"/>
              <a:pPr/>
              <a:t>‹#›</a:t>
            </a:fld>
            <a:endParaRPr lang="en-MY"/>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2697C9-AE71-4372-AA41-67EB84B8C3C7}" type="datetime1">
              <a:rPr lang="en-MY" smtClean="0"/>
              <a:pPr/>
              <a:t>16/8/2016</a:t>
            </a:fld>
            <a:endParaRPr lang="en-MY"/>
          </a:p>
        </p:txBody>
      </p:sp>
      <p:sp>
        <p:nvSpPr>
          <p:cNvPr id="3" name="Footer Placeholder 2"/>
          <p:cNvSpPr>
            <a:spLocks noGrp="1"/>
          </p:cNvSpPr>
          <p:nvPr>
            <p:ph type="ftr" sz="quarter" idx="11"/>
          </p:nvPr>
        </p:nvSpPr>
        <p:spPr/>
        <p:txBody>
          <a:bodyPr/>
          <a:lstStyle/>
          <a:p>
            <a:r>
              <a:rPr lang="en-MY" smtClean="0"/>
              <a:t>www.hrdf.com.my</a:t>
            </a:r>
            <a:endParaRPr lang="en-MY"/>
          </a:p>
        </p:txBody>
      </p:sp>
      <p:sp>
        <p:nvSpPr>
          <p:cNvPr id="4" name="Slide Number Placeholder 3"/>
          <p:cNvSpPr>
            <a:spLocks noGrp="1"/>
          </p:cNvSpPr>
          <p:nvPr>
            <p:ph type="sldNum" sz="quarter" idx="12"/>
          </p:nvPr>
        </p:nvSpPr>
        <p:spPr/>
        <p:txBody>
          <a:bodyPr/>
          <a:lstStyle/>
          <a:p>
            <a:fld id="{080AED25-66E0-40E0-99BD-FBCEBFBF8E44}" type="slidenum">
              <a:rPr lang="en-MY" smtClean="0"/>
              <a:pPr/>
              <a:t>‹#›</a:t>
            </a:fld>
            <a:endParaRPr lang="en-MY"/>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547E17-E4E5-44D4-B6D8-A4319A9C7072}" type="datetime1">
              <a:rPr lang="en-MY" smtClean="0"/>
              <a:pPr/>
              <a:t>16/8/2016</a:t>
            </a:fld>
            <a:endParaRPr lang="en-MY"/>
          </a:p>
        </p:txBody>
      </p:sp>
      <p:sp>
        <p:nvSpPr>
          <p:cNvPr id="6" name="Footer Placeholder 5"/>
          <p:cNvSpPr>
            <a:spLocks noGrp="1"/>
          </p:cNvSpPr>
          <p:nvPr>
            <p:ph type="ftr" sz="quarter" idx="11"/>
          </p:nvPr>
        </p:nvSpPr>
        <p:spPr/>
        <p:txBody>
          <a:bodyPr/>
          <a:lstStyle/>
          <a:p>
            <a:r>
              <a:rPr lang="en-MY" smtClean="0"/>
              <a:t>www.hrdf.com.my</a:t>
            </a:r>
            <a:endParaRPr lang="en-MY"/>
          </a:p>
        </p:txBody>
      </p:sp>
      <p:sp>
        <p:nvSpPr>
          <p:cNvPr id="7" name="Slide Number Placeholder 6"/>
          <p:cNvSpPr>
            <a:spLocks noGrp="1"/>
          </p:cNvSpPr>
          <p:nvPr>
            <p:ph type="sldNum" sz="quarter" idx="12"/>
          </p:nvPr>
        </p:nvSpPr>
        <p:spPr/>
        <p:txBody>
          <a:bodyPr/>
          <a:lstStyle/>
          <a:p>
            <a:fld id="{080AED25-66E0-40E0-99BD-FBCEBFBF8E44}" type="slidenum">
              <a:rPr lang="en-MY" smtClean="0"/>
              <a:pPr/>
              <a:t>‹#›</a:t>
            </a:fld>
            <a:endParaRPr lang="en-MY"/>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6C393-F66D-4503-B18E-20E6BF3A8C98}" type="datetime1">
              <a:rPr lang="en-MY" smtClean="0"/>
              <a:pPr/>
              <a:t>16/8/2016</a:t>
            </a:fld>
            <a:endParaRPr lang="en-MY"/>
          </a:p>
        </p:txBody>
      </p:sp>
      <p:sp>
        <p:nvSpPr>
          <p:cNvPr id="6" name="Footer Placeholder 5"/>
          <p:cNvSpPr>
            <a:spLocks noGrp="1"/>
          </p:cNvSpPr>
          <p:nvPr>
            <p:ph type="ftr" sz="quarter" idx="11"/>
          </p:nvPr>
        </p:nvSpPr>
        <p:spPr/>
        <p:txBody>
          <a:bodyPr/>
          <a:lstStyle/>
          <a:p>
            <a:r>
              <a:rPr lang="en-MY" smtClean="0"/>
              <a:t>www.hrdf.com.my</a:t>
            </a:r>
            <a:endParaRPr lang="en-MY"/>
          </a:p>
        </p:txBody>
      </p:sp>
      <p:sp>
        <p:nvSpPr>
          <p:cNvPr id="7" name="Slide Number Placeholder 6"/>
          <p:cNvSpPr>
            <a:spLocks noGrp="1"/>
          </p:cNvSpPr>
          <p:nvPr>
            <p:ph type="sldNum" sz="quarter" idx="12"/>
          </p:nvPr>
        </p:nvSpPr>
        <p:spPr/>
        <p:txBody>
          <a:bodyPr/>
          <a:lstStyle/>
          <a:p>
            <a:fld id="{080AED25-66E0-40E0-99BD-FBCEBFBF8E44}" type="slidenum">
              <a:rPr lang="en-MY" smtClean="0"/>
              <a:pPr/>
              <a:t>‹#›</a:t>
            </a:fld>
            <a:endParaRPr lang="en-MY"/>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FDA8F6D-A6E1-4586-8136-10A731F2AF88}" type="datetime1">
              <a:rPr lang="en-MY" smtClean="0"/>
              <a:pPr/>
              <a:t>16/8/2016</a:t>
            </a:fld>
            <a:endParaRPr lang="en-MY"/>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MY" smtClean="0"/>
              <a:t>www.hrdf.com.my</a:t>
            </a:r>
            <a:endParaRPr lang="en-MY"/>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80AED25-66E0-40E0-99BD-FBCEBFBF8E44}"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cid:image001.png@01D16FC1.59D18690" TargetMode="External"/><Relationship Id="rId5" Type="http://schemas.openxmlformats.org/officeDocument/2006/relationships/image" Target="../media/image2.png"/><Relationship Id="rId4" Type="http://schemas.openxmlformats.org/officeDocument/2006/relationships/hyperlink" Target="http://www.hrdf.com.my/" TargetMode="Externa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cid:image001.png@01D16FC1.59D18690" TargetMode="External"/><Relationship Id="rId5" Type="http://schemas.openxmlformats.org/officeDocument/2006/relationships/image" Target="../media/image2.png"/><Relationship Id="rId4" Type="http://schemas.openxmlformats.org/officeDocument/2006/relationships/hyperlink" Target="http://www.hrdf.com.my/"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cid:image001.png@01D16FC1.59D18690" TargetMode="External"/><Relationship Id="rId5" Type="http://schemas.openxmlformats.org/officeDocument/2006/relationships/image" Target="../media/image2.png"/><Relationship Id="rId4" Type="http://schemas.openxmlformats.org/officeDocument/2006/relationships/hyperlink" Target="http://www.hrdf.com.m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0.png"/><Relationship Id="rId7" Type="http://schemas.openxmlformats.org/officeDocument/2006/relationships/hyperlink" Target="http://www.hrdf.com.m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cid:image001.png@01D16FC1.59D18690"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cid:image001.png@01D16FC1.59D18690" TargetMode="External"/><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hrdf.com.my/" TargetMode="External"/><Relationship Id="rId5" Type="http://schemas.microsoft.com/office/2007/relationships/hdphoto" Target="../media/hdphoto2.wdp"/><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microsoft.com/office/2007/relationships/hdphoto" Target="../media/hdphoto1.wdp"/><Relationship Id="rId7" Type="http://schemas.openxmlformats.org/officeDocument/2006/relationships/diagramData" Target="../diagrams/data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cid:image001.png@01D16FC1.59D18690" TargetMode="External"/><Relationship Id="rId11" Type="http://schemas.microsoft.com/office/2007/relationships/diagramDrawing" Target="../diagrams/drawing2.xml"/><Relationship Id="rId5" Type="http://schemas.openxmlformats.org/officeDocument/2006/relationships/image" Target="../media/image2.png"/><Relationship Id="rId10" Type="http://schemas.openxmlformats.org/officeDocument/2006/relationships/diagramColors" Target="../diagrams/colors2.xml"/><Relationship Id="rId4" Type="http://schemas.openxmlformats.org/officeDocument/2006/relationships/hyperlink" Target="http://www.hrdf.com.my/" TargetMode="Externa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cid:image001.png@01D16FC1.59D18690" TargetMode="External"/><Relationship Id="rId5" Type="http://schemas.openxmlformats.org/officeDocument/2006/relationships/image" Target="../media/image2.png"/><Relationship Id="rId4" Type="http://schemas.openxmlformats.org/officeDocument/2006/relationships/hyperlink" Target="http://www.hrdf.com.my/" TargetMode="Externa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cid:image001.png@01D16FC1.59D18690" TargetMode="External"/><Relationship Id="rId5" Type="http://schemas.openxmlformats.org/officeDocument/2006/relationships/image" Target="../media/image2.png"/><Relationship Id="rId4" Type="http://schemas.openxmlformats.org/officeDocument/2006/relationships/hyperlink" Target="http://www.hrdf.com.my/" TargetMode="Externa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cid:image001.png@01D16FC1.59D18690" TargetMode="External"/><Relationship Id="rId5" Type="http://schemas.openxmlformats.org/officeDocument/2006/relationships/image" Target="../media/image2.png"/><Relationship Id="rId4" Type="http://schemas.openxmlformats.org/officeDocument/2006/relationships/hyperlink" Target="http://www.hrdf.com.m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cid:image001.png@01D16FC1.59D18690" TargetMode="External"/><Relationship Id="rId5" Type="http://schemas.openxmlformats.org/officeDocument/2006/relationships/image" Target="../media/image2.png"/><Relationship Id="rId4" Type="http://schemas.openxmlformats.org/officeDocument/2006/relationships/hyperlink" Target="http://www.hrdf.com.my/"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cid:image001.png@01D16FC1.59D18690" TargetMode="External"/><Relationship Id="rId5" Type="http://schemas.openxmlformats.org/officeDocument/2006/relationships/image" Target="../media/image2.png"/><Relationship Id="rId4" Type="http://schemas.openxmlformats.org/officeDocument/2006/relationships/hyperlink" Target="http://www.hrdf.com.my/" TargetMode="Externa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cid:image001.png@01D16FC1.59D18690" TargetMode="External"/><Relationship Id="rId5" Type="http://schemas.openxmlformats.org/officeDocument/2006/relationships/image" Target="../media/image2.png"/><Relationship Id="rId4" Type="http://schemas.openxmlformats.org/officeDocument/2006/relationships/hyperlink" Target="http://www.hrdf.com.m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2.png"/><Relationship Id="rId7" Type="http://schemas.openxmlformats.org/officeDocument/2006/relationships/diagramData" Target="../diagrams/data3.xml"/><Relationship Id="rId2" Type="http://schemas.openxmlformats.org/officeDocument/2006/relationships/hyperlink" Target="http://www.hrdf.com.my/" TargetMode="Externa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3.xml"/><Relationship Id="rId5" Type="http://schemas.openxmlformats.org/officeDocument/2006/relationships/image" Target="../media/image4.jpeg"/><Relationship Id="rId10" Type="http://schemas.openxmlformats.org/officeDocument/2006/relationships/diagramColors" Target="../diagrams/colors3.xml"/><Relationship Id="rId4" Type="http://schemas.openxmlformats.org/officeDocument/2006/relationships/image" Target="cid:image001.png@01D16FC1.59D18690" TargetMode="External"/><Relationship Id="rId9"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2.png"/><Relationship Id="rId7" Type="http://schemas.openxmlformats.org/officeDocument/2006/relationships/diagramData" Target="../diagrams/data4.xml"/><Relationship Id="rId2" Type="http://schemas.openxmlformats.org/officeDocument/2006/relationships/hyperlink" Target="http://www.hrdf.com.my/" TargetMode="Externa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4.xml"/><Relationship Id="rId5" Type="http://schemas.openxmlformats.org/officeDocument/2006/relationships/image" Target="../media/image4.jpeg"/><Relationship Id="rId10" Type="http://schemas.openxmlformats.org/officeDocument/2006/relationships/diagramColors" Target="../diagrams/colors4.xml"/><Relationship Id="rId4" Type="http://schemas.openxmlformats.org/officeDocument/2006/relationships/image" Target="cid:image001.png@01D16FC1.59D18690" TargetMode="External"/><Relationship Id="rId9"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cid:image001.png@01D16FC1.59D18690" TargetMode="External"/><Relationship Id="rId5" Type="http://schemas.openxmlformats.org/officeDocument/2006/relationships/image" Target="../media/image2.png"/><Relationship Id="rId4" Type="http://schemas.openxmlformats.org/officeDocument/2006/relationships/hyperlink" Target="http://www.hrdf.com.m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5.xml"/><Relationship Id="rId3" Type="http://schemas.microsoft.com/office/2007/relationships/hdphoto" Target="../media/hdphoto1.wdp"/><Relationship Id="rId7" Type="http://schemas.openxmlformats.org/officeDocument/2006/relationships/diagramData" Target="../diagrams/data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cid:image001.png@01D16FC1.59D18690" TargetMode="External"/><Relationship Id="rId11" Type="http://schemas.microsoft.com/office/2007/relationships/diagramDrawing" Target="../diagrams/drawing5.xml"/><Relationship Id="rId5" Type="http://schemas.openxmlformats.org/officeDocument/2006/relationships/image" Target="../media/image2.png"/><Relationship Id="rId10" Type="http://schemas.openxmlformats.org/officeDocument/2006/relationships/diagramColors" Target="../diagrams/colors5.xml"/><Relationship Id="rId4" Type="http://schemas.openxmlformats.org/officeDocument/2006/relationships/hyperlink" Target="http://www.hrdf.com.my/" TargetMode="External"/><Relationship Id="rId9"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cid:image001.png@01D16FC1.59D18690" TargetMode="External"/><Relationship Id="rId11" Type="http://schemas.openxmlformats.org/officeDocument/2006/relationships/image" Target="../media/image9.png"/><Relationship Id="rId5" Type="http://schemas.openxmlformats.org/officeDocument/2006/relationships/image" Target="../media/image2.png"/><Relationship Id="rId10" Type="http://schemas.openxmlformats.org/officeDocument/2006/relationships/image" Target="../media/image8.png"/><Relationship Id="rId4" Type="http://schemas.openxmlformats.org/officeDocument/2006/relationships/hyperlink" Target="http://www.hrdf.com.my/" TargetMode="External"/><Relationship Id="rId9" Type="http://schemas.openxmlformats.org/officeDocument/2006/relationships/image" Target="../media/image7.png"/><Relationship Id="rId1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cid:image001.png@01D16FC1.59D18690" TargetMode="External"/><Relationship Id="rId5" Type="http://schemas.openxmlformats.org/officeDocument/2006/relationships/image" Target="../media/image2.png"/><Relationship Id="rId4" Type="http://schemas.openxmlformats.org/officeDocument/2006/relationships/hyperlink" Target="http://www.hrdf.com.my/"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rdf.com.my/"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image" Target="cid:image001.png@01D16FC1.59D18690" TargetMode="Externa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6.xml"/><Relationship Id="rId3" Type="http://schemas.microsoft.com/office/2007/relationships/hdphoto" Target="../media/hdphoto1.wdp"/><Relationship Id="rId7" Type="http://schemas.openxmlformats.org/officeDocument/2006/relationships/diagramData" Target="../diagrams/data6.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cid:image001.png@01D16FC1.59D18690" TargetMode="External"/><Relationship Id="rId11" Type="http://schemas.microsoft.com/office/2007/relationships/diagramDrawing" Target="../diagrams/drawing6.xml"/><Relationship Id="rId5" Type="http://schemas.openxmlformats.org/officeDocument/2006/relationships/image" Target="../media/image2.png"/><Relationship Id="rId10" Type="http://schemas.openxmlformats.org/officeDocument/2006/relationships/diagramColors" Target="../diagrams/colors6.xml"/><Relationship Id="rId4" Type="http://schemas.openxmlformats.org/officeDocument/2006/relationships/hyperlink" Target="http://www.hrdf.com.my/" TargetMode="External"/><Relationship Id="rId9"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cid:image001.png@01D16FC1.59D18690" TargetMode="External"/><Relationship Id="rId5" Type="http://schemas.openxmlformats.org/officeDocument/2006/relationships/image" Target="../media/image2.png"/><Relationship Id="rId4" Type="http://schemas.openxmlformats.org/officeDocument/2006/relationships/hyperlink" Target="http://www.hrdf.com.my/" TargetMode="Externa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cid:image001.png@01D16FC1.59D18690" TargetMode="External"/><Relationship Id="rId5" Type="http://schemas.openxmlformats.org/officeDocument/2006/relationships/image" Target="../media/image2.png"/><Relationship Id="rId4" Type="http://schemas.openxmlformats.org/officeDocument/2006/relationships/hyperlink" Target="http://www.hrdf.com.my/"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rdf.com.my/"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image" Target="cid:image001.png@01D16FC1.59D18690" TargetMode="Externa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7.xml"/><Relationship Id="rId3" Type="http://schemas.microsoft.com/office/2007/relationships/hdphoto" Target="../media/hdphoto1.wdp"/><Relationship Id="rId7" Type="http://schemas.openxmlformats.org/officeDocument/2006/relationships/diagramData" Target="../diagrams/data7.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cid:image001.png@01D16FC1.59D18690" TargetMode="External"/><Relationship Id="rId11" Type="http://schemas.microsoft.com/office/2007/relationships/diagramDrawing" Target="../diagrams/drawing7.xml"/><Relationship Id="rId5" Type="http://schemas.openxmlformats.org/officeDocument/2006/relationships/image" Target="../media/image2.png"/><Relationship Id="rId10" Type="http://schemas.openxmlformats.org/officeDocument/2006/relationships/diagramColors" Target="../diagrams/colors7.xml"/><Relationship Id="rId4" Type="http://schemas.openxmlformats.org/officeDocument/2006/relationships/hyperlink" Target="http://www.hrdf.com.my/" TargetMode="External"/><Relationship Id="rId9"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cid:image001.png@01D16FC1.59D18690" TargetMode="External"/><Relationship Id="rId5" Type="http://schemas.openxmlformats.org/officeDocument/2006/relationships/image" Target="../media/image2.png"/><Relationship Id="rId4" Type="http://schemas.openxmlformats.org/officeDocument/2006/relationships/hyperlink" Target="http://www.hrdf.com.my/"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rdf.com.my/"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image" Target="cid:image001.png@01D16FC1.59D18690"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rdf.com.my/"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image" Target="cid:image001.png@01D16FC1.59D18690" TargetMode="Externa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2.png"/><Relationship Id="rId7" Type="http://schemas.openxmlformats.org/officeDocument/2006/relationships/diagramData" Target="../diagrams/data8.xml"/><Relationship Id="rId2" Type="http://schemas.openxmlformats.org/officeDocument/2006/relationships/hyperlink" Target="http://www.hrdf.com.my/" TargetMode="Externa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8.xml"/><Relationship Id="rId5" Type="http://schemas.openxmlformats.org/officeDocument/2006/relationships/image" Target="../media/image4.jpeg"/><Relationship Id="rId10" Type="http://schemas.openxmlformats.org/officeDocument/2006/relationships/diagramColors" Target="../diagrams/colors8.xml"/><Relationship Id="rId4" Type="http://schemas.openxmlformats.org/officeDocument/2006/relationships/image" Target="cid:image001.png@01D16FC1.59D18690" TargetMode="External"/><Relationship Id="rId9"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rdf.com.my/"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image" Target="cid:image001.png@01D16FC1.59D1869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rdf.com.my/"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image" Target="cid:image001.png@01D16FC1.59D18690"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rdf.com.my/"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image" Target="cid:image001.png@01D16FC1.59D18690" TargetMode="Externa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2.png"/><Relationship Id="rId7" Type="http://schemas.openxmlformats.org/officeDocument/2006/relationships/diagramData" Target="../diagrams/data9.xml"/><Relationship Id="rId2" Type="http://schemas.openxmlformats.org/officeDocument/2006/relationships/hyperlink" Target="http://www.hrdf.com.my/" TargetMode="Externa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9.xml"/><Relationship Id="rId5" Type="http://schemas.openxmlformats.org/officeDocument/2006/relationships/image" Target="../media/image4.jpeg"/><Relationship Id="rId10" Type="http://schemas.openxmlformats.org/officeDocument/2006/relationships/diagramColors" Target="../diagrams/colors9.xml"/><Relationship Id="rId4" Type="http://schemas.openxmlformats.org/officeDocument/2006/relationships/image" Target="cid:image001.png@01D16FC1.59D18690" TargetMode="External"/><Relationship Id="rId9" Type="http://schemas.openxmlformats.org/officeDocument/2006/relationships/diagramQuickStyle" Target="../diagrams/quickStyle9.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rdf.com.my/"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image" Target="cid:image001.png@01D16FC1.59D1869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rdf.com.my/"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image" Target="cid:image001.png@01D16FC1.59D18690"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rdf.com.my/"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image" Target="cid:image001.png@01D16FC1.59D18690" TargetMode="Externa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2.png"/><Relationship Id="rId7" Type="http://schemas.openxmlformats.org/officeDocument/2006/relationships/diagramData" Target="../diagrams/data10.xml"/><Relationship Id="rId2" Type="http://schemas.openxmlformats.org/officeDocument/2006/relationships/hyperlink" Target="http://www.hrdf.com.my/" TargetMode="Externa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10.xml"/><Relationship Id="rId5" Type="http://schemas.openxmlformats.org/officeDocument/2006/relationships/image" Target="../media/image4.jpeg"/><Relationship Id="rId10" Type="http://schemas.openxmlformats.org/officeDocument/2006/relationships/diagramColors" Target="../diagrams/colors10.xml"/><Relationship Id="rId4" Type="http://schemas.openxmlformats.org/officeDocument/2006/relationships/image" Target="cid:image001.png@01D16FC1.59D18690" TargetMode="External"/><Relationship Id="rId9" Type="http://schemas.openxmlformats.org/officeDocument/2006/relationships/diagramQuickStyle" Target="../diagrams/quickStyle10.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cid:image001.png@01D16FC1.59D18690" TargetMode="External"/><Relationship Id="rId5" Type="http://schemas.openxmlformats.org/officeDocument/2006/relationships/image" Target="../media/image2.png"/><Relationship Id="rId4" Type="http://schemas.openxmlformats.org/officeDocument/2006/relationships/hyperlink" Target="http://www.hrdf.com.my/"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hrdf.com.my/" TargetMode="External"/><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cid:image001.png@01D16FC1.59D18690"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cid:image001.png@01D16FC1.59D18690" TargetMode="External"/><Relationship Id="rId5" Type="http://schemas.openxmlformats.org/officeDocument/2006/relationships/image" Target="../media/image2.png"/><Relationship Id="rId4" Type="http://schemas.openxmlformats.org/officeDocument/2006/relationships/hyperlink" Target="http://www.hrdf.com.my/"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cid:image001.png@01D16FC1.59D18690" TargetMode="External"/><Relationship Id="rId5" Type="http://schemas.openxmlformats.org/officeDocument/2006/relationships/image" Target="../media/image2.png"/><Relationship Id="rId4" Type="http://schemas.openxmlformats.org/officeDocument/2006/relationships/hyperlink" Target="http://www.hrdf.com.my/"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microsoft.com/office/2007/relationships/hdphoto" Target="../media/hdphoto1.wdp"/><Relationship Id="rId7"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cid:image001.png@01D16FC1.59D18690" TargetMode="External"/><Relationship Id="rId5" Type="http://schemas.openxmlformats.org/officeDocument/2006/relationships/image" Target="../media/image2.png"/><Relationship Id="rId4" Type="http://schemas.openxmlformats.org/officeDocument/2006/relationships/hyperlink" Target="http://www.hrdf.com.my/" TargetMode="Externa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xml"/><Relationship Id="rId3" Type="http://schemas.microsoft.com/office/2007/relationships/hdphoto" Target="../media/hdphoto1.wdp"/><Relationship Id="rId7" Type="http://schemas.openxmlformats.org/officeDocument/2006/relationships/diagramData" Target="../diagrams/data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cid:image001.png@01D16FC1.59D18690" TargetMode="External"/><Relationship Id="rId11" Type="http://schemas.microsoft.com/office/2007/relationships/diagramDrawing" Target="../diagrams/drawing1.xml"/><Relationship Id="rId5" Type="http://schemas.openxmlformats.org/officeDocument/2006/relationships/image" Target="../media/image2.png"/><Relationship Id="rId10" Type="http://schemas.openxmlformats.org/officeDocument/2006/relationships/diagramColors" Target="../diagrams/colors1.xml"/><Relationship Id="rId4" Type="http://schemas.openxmlformats.org/officeDocument/2006/relationships/hyperlink" Target="http://www.hrdf.com.my/" TargetMode="External"/><Relationship Id="rId9"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sazriana\Desktop\Template &amp; Logo\PSMB Building\Pictur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7759" y="1479996"/>
            <a:ext cx="4966241" cy="332243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2E49B89-6C5A-46B3-B301-F1BC4E2441C7}" type="slidenum">
              <a:rPr lang="en-MY" smtClean="0"/>
              <a:t>1</a:t>
            </a:fld>
            <a:endParaRPr lang="en-MY"/>
          </a:p>
        </p:txBody>
      </p:sp>
      <p:sp>
        <p:nvSpPr>
          <p:cNvPr id="6" name="Rectangle 5"/>
          <p:cNvSpPr/>
          <p:nvPr/>
        </p:nvSpPr>
        <p:spPr>
          <a:xfrm>
            <a:off x="0" y="4744616"/>
            <a:ext cx="9144000" cy="1656184"/>
          </a:xfrm>
          <a:prstGeom prst="rect">
            <a:avLst/>
          </a:prstGeom>
          <a:gradFill flip="none" rotWithShape="1">
            <a:gsLst>
              <a:gs pos="0">
                <a:srgbClr val="0070C0">
                  <a:alpha val="53000"/>
                </a:srgbClr>
              </a:gs>
              <a:gs pos="59000">
                <a:srgbClr val="004890">
                  <a:alpha val="83000"/>
                </a:srgbClr>
              </a:gs>
              <a:gs pos="29000">
                <a:srgbClr val="0070C0">
                  <a:alpha val="76000"/>
                </a:srgbClr>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TextBox 6"/>
          <p:cNvSpPr txBox="1"/>
          <p:nvPr/>
        </p:nvSpPr>
        <p:spPr>
          <a:xfrm>
            <a:off x="228600" y="5188803"/>
            <a:ext cx="8722940" cy="830997"/>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Pembangunan </a:t>
            </a:r>
            <a:r>
              <a:rPr lang="en-US" sz="2400" b="1" dirty="0" err="1" smtClean="0">
                <a:solidFill>
                  <a:schemeClr val="bg1"/>
                </a:solidFill>
                <a:effectLst>
                  <a:outerShdw blurRad="38100" dist="38100" dir="2700000" algn="tl">
                    <a:srgbClr val="000000">
                      <a:alpha val="43137"/>
                    </a:srgbClr>
                  </a:outerShdw>
                </a:effectLst>
                <a:latin typeface="Aharoni" pitchFamily="2" charset="-79"/>
                <a:cs typeface="Aharoni" pitchFamily="2" charset="-79"/>
              </a:rPr>
              <a:t>Sumber</a:t>
            </a:r>
            <a:r>
              <a:rPr lang="en-US" sz="2400" b="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 </a:t>
            </a:r>
            <a:r>
              <a:rPr lang="en-US" sz="2400" b="1" dirty="0" err="1" smtClean="0">
                <a:solidFill>
                  <a:schemeClr val="bg1"/>
                </a:solidFill>
                <a:effectLst>
                  <a:outerShdw blurRad="38100" dist="38100" dir="2700000" algn="tl">
                    <a:srgbClr val="000000">
                      <a:alpha val="43137"/>
                    </a:srgbClr>
                  </a:outerShdw>
                </a:effectLst>
                <a:latin typeface="Aharoni" pitchFamily="2" charset="-79"/>
                <a:cs typeface="Aharoni" pitchFamily="2" charset="-79"/>
              </a:rPr>
              <a:t>Manusia</a:t>
            </a:r>
            <a:r>
              <a:rPr lang="en-US" sz="2400" b="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 </a:t>
            </a:r>
            <a:r>
              <a:rPr lang="en-US" sz="2400" b="1" dirty="0" err="1" smtClean="0">
                <a:solidFill>
                  <a:schemeClr val="bg1"/>
                </a:solidFill>
                <a:effectLst>
                  <a:outerShdw blurRad="38100" dist="38100" dir="2700000" algn="tl">
                    <a:srgbClr val="000000">
                      <a:alpha val="43137"/>
                    </a:srgbClr>
                  </a:outerShdw>
                </a:effectLst>
                <a:latin typeface="Aharoni" pitchFamily="2" charset="-79"/>
                <a:cs typeface="Aharoni" pitchFamily="2" charset="-79"/>
              </a:rPr>
              <a:t>Berhad</a:t>
            </a:r>
            <a:endParaRPr lang="en-US" sz="2400" b="1" dirty="0" smtClean="0">
              <a:solidFill>
                <a:schemeClr val="bg1"/>
              </a:solidFill>
              <a:effectLst>
                <a:outerShdw blurRad="38100" dist="38100" dir="2700000" algn="tl">
                  <a:srgbClr val="000000">
                    <a:alpha val="43137"/>
                  </a:srgbClr>
                </a:outerShdw>
              </a:effectLst>
              <a:latin typeface="Aharoni" pitchFamily="2" charset="-79"/>
              <a:cs typeface="Aharoni" pitchFamily="2" charset="-79"/>
            </a:endParaRPr>
          </a:p>
          <a:p>
            <a:r>
              <a:rPr lang="en-US" sz="2400" b="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(Human Resources Development Fund Malaysia)</a:t>
            </a:r>
          </a:p>
        </p:txBody>
      </p:sp>
      <p:sp>
        <p:nvSpPr>
          <p:cNvPr id="8" name="Footer Placeholder 1"/>
          <p:cNvSpPr txBox="1">
            <a:spLocks/>
          </p:cNvSpPr>
          <p:nvPr/>
        </p:nvSpPr>
        <p:spPr>
          <a:xfrm>
            <a:off x="20679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MY" dirty="0" smtClean="0"/>
              <a:t>www.hrdf.com.my</a:t>
            </a:r>
            <a:endParaRPr lang="en-MY" dirty="0"/>
          </a:p>
        </p:txBody>
      </p:sp>
      <p:sp>
        <p:nvSpPr>
          <p:cNvPr id="9" name="Title 1"/>
          <p:cNvSpPr txBox="1">
            <a:spLocks/>
          </p:cNvSpPr>
          <p:nvPr/>
        </p:nvSpPr>
        <p:spPr>
          <a:xfrm>
            <a:off x="5257800" y="954670"/>
            <a:ext cx="3886200" cy="648072"/>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200" b="1" dirty="0" smtClean="0">
                <a:solidFill>
                  <a:sysClr val="windowText" lastClr="000000"/>
                </a:solidFill>
                <a:latin typeface="Arial" pitchFamily="34" charset="0"/>
                <a:ea typeface="Batang" pitchFamily="18" charset="-127"/>
                <a:cs typeface="Arial" pitchFamily="34" charset="0"/>
              </a:rPr>
              <a:t>“PEOPLE, PROWESS, PROGRESS”</a:t>
            </a:r>
          </a:p>
        </p:txBody>
      </p:sp>
      <p:pic>
        <p:nvPicPr>
          <p:cNvPr id="10" name="Picture 9" descr="Description: Description: Untitled-1">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330448" y="27570"/>
            <a:ext cx="1748790" cy="927100"/>
          </a:xfrm>
          <a:prstGeom prst="rect">
            <a:avLst/>
          </a:prstGeom>
          <a:noFill/>
          <a:ln>
            <a:noFill/>
          </a:ln>
        </p:spPr>
      </p:pic>
    </p:spTree>
    <p:extLst>
      <p:ext uri="{BB962C8B-B14F-4D97-AF65-F5344CB8AC3E}">
        <p14:creationId xmlns:p14="http://schemas.microsoft.com/office/powerpoint/2010/main" val="1236225099"/>
      </p:ext>
    </p:extLst>
  </p:cSld>
  <p:clrMapOvr>
    <a:masterClrMapping/>
  </p:clrMapOvr>
  <p:transition spd="slow">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pic>
        <p:nvPicPr>
          <p:cNvPr id="25" name="Picture 24" descr="Description: Description: Untitled-1">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5" name="Title 1"/>
          <p:cNvSpPr txBox="1">
            <a:spLocks/>
          </p:cNvSpPr>
          <p:nvPr/>
        </p:nvSpPr>
        <p:spPr>
          <a:xfrm>
            <a:off x="228600" y="337524"/>
            <a:ext cx="7162800" cy="11310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u="sng" dirty="0" smtClean="0">
                <a:solidFill>
                  <a:srgbClr val="FF0000"/>
                </a:solidFill>
                <a:latin typeface="Aharoni" pitchFamily="2" charset="-79"/>
                <a:cs typeface="Aharoni" pitchFamily="2" charset="-79"/>
              </a:rPr>
              <a:t>Service Sector</a:t>
            </a:r>
            <a:endParaRPr lang="en-MY" sz="4800" u="sng" dirty="0">
              <a:solidFill>
                <a:srgbClr val="FF0000"/>
              </a:solidFill>
              <a:latin typeface="Aharoni" pitchFamily="2" charset="-79"/>
              <a:cs typeface="Aharoni" pitchFamily="2" charset="-79"/>
            </a:endParaRPr>
          </a:p>
        </p:txBody>
      </p:sp>
      <p:sp>
        <p:nvSpPr>
          <p:cNvPr id="7" name="Flowchart: Connector 6"/>
          <p:cNvSpPr/>
          <p:nvPr/>
        </p:nvSpPr>
        <p:spPr bwMode="auto">
          <a:xfrm>
            <a:off x="609600" y="1731862"/>
            <a:ext cx="4238475" cy="4357687"/>
          </a:xfrm>
          <a:prstGeom prst="flowChartConnector">
            <a:avLst/>
          </a:prstGeom>
          <a:solidFill>
            <a:schemeClr val="accent1">
              <a:lumMod val="20000"/>
              <a:lumOff val="80000"/>
            </a:schemeClr>
          </a:solidFill>
          <a:ln>
            <a:headEnd type="none" w="med" len="med"/>
            <a:tailEnd type="none" w="med" len="med"/>
          </a:ln>
          <a:effectLst>
            <a:glow rad="228600">
              <a:schemeClr val="accent1">
                <a:satMod val="175000"/>
                <a:alpha val="40000"/>
              </a:schemeClr>
            </a:glow>
            <a:outerShdw blurRad="40000" dist="23000" dir="5400000" rotWithShape="0">
              <a:srgbClr val="000000">
                <a:alpha val="35000"/>
              </a:srgbClr>
            </a:outerShdw>
          </a:effectLst>
          <a:ex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solidFill>
                <a:schemeClr val="tx1"/>
              </a:solidFill>
              <a:latin typeface="Arial" charset="0"/>
            </a:endParaRPr>
          </a:p>
        </p:txBody>
      </p:sp>
      <p:sp>
        <p:nvSpPr>
          <p:cNvPr id="8" name="TextBox 4"/>
          <p:cNvSpPr txBox="1">
            <a:spLocks noChangeArrowheads="1"/>
          </p:cNvSpPr>
          <p:nvPr/>
        </p:nvSpPr>
        <p:spPr bwMode="auto">
          <a:xfrm>
            <a:off x="962989" y="2702505"/>
            <a:ext cx="37847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algn="ctr" defTabSz="762000" eaLnBrk="0" fontAlgn="base" hangingPunct="0">
              <a:spcBef>
                <a:spcPct val="0"/>
              </a:spcBef>
              <a:spcAft>
                <a:spcPct val="0"/>
              </a:spcAft>
              <a:defRPr sz="1600">
                <a:solidFill>
                  <a:schemeClr val="tx1"/>
                </a:solidFill>
                <a:latin typeface="Arial" pitchFamily="34" charset="0"/>
              </a:defRPr>
            </a:lvl6pPr>
            <a:lvl7pPr marL="2971800" indent="-228600" algn="ctr" defTabSz="762000" eaLnBrk="0" fontAlgn="base" hangingPunct="0">
              <a:spcBef>
                <a:spcPct val="0"/>
              </a:spcBef>
              <a:spcAft>
                <a:spcPct val="0"/>
              </a:spcAft>
              <a:defRPr sz="1600">
                <a:solidFill>
                  <a:schemeClr val="tx1"/>
                </a:solidFill>
                <a:latin typeface="Arial" pitchFamily="34" charset="0"/>
              </a:defRPr>
            </a:lvl7pPr>
            <a:lvl8pPr marL="3429000" indent="-228600" algn="ctr" defTabSz="762000" eaLnBrk="0" fontAlgn="base" hangingPunct="0">
              <a:spcBef>
                <a:spcPct val="0"/>
              </a:spcBef>
              <a:spcAft>
                <a:spcPct val="0"/>
              </a:spcAft>
              <a:defRPr sz="1600">
                <a:solidFill>
                  <a:schemeClr val="tx1"/>
                </a:solidFill>
                <a:latin typeface="Arial" pitchFamily="34" charset="0"/>
              </a:defRPr>
            </a:lvl8pPr>
            <a:lvl9pPr marL="3886200" indent="-228600" algn="ctr" defTabSz="762000" eaLnBrk="0" fontAlgn="base" hangingPunct="0">
              <a:spcBef>
                <a:spcPct val="0"/>
              </a:spcBef>
              <a:spcAft>
                <a:spcPct val="0"/>
              </a:spcAft>
              <a:defRPr sz="1600">
                <a:solidFill>
                  <a:schemeClr val="tx1"/>
                </a:solidFill>
                <a:latin typeface="Arial" pitchFamily="34" charset="0"/>
              </a:defRPr>
            </a:lvl9pPr>
          </a:lstStyle>
          <a:p>
            <a:r>
              <a:rPr lang="en-US" sz="2800" b="1" dirty="0" smtClean="0">
                <a:latin typeface="Cambria" pitchFamily="18" charset="0"/>
              </a:rPr>
              <a:t>Number </a:t>
            </a:r>
            <a:r>
              <a:rPr lang="en-US" sz="2800" b="1" dirty="0">
                <a:latin typeface="Cambria" pitchFamily="18" charset="0"/>
              </a:rPr>
              <a:t>of Employees</a:t>
            </a:r>
            <a:endParaRPr lang="en-MY" sz="2800" b="1" dirty="0">
              <a:latin typeface="Cambria" pitchFamily="18" charset="0"/>
            </a:endParaRPr>
          </a:p>
        </p:txBody>
      </p:sp>
      <p:grpSp>
        <p:nvGrpSpPr>
          <p:cNvPr id="9" name="Group 3"/>
          <p:cNvGrpSpPr>
            <a:grpSpLocks/>
          </p:cNvGrpSpPr>
          <p:nvPr/>
        </p:nvGrpSpPr>
        <p:grpSpPr bwMode="auto">
          <a:xfrm>
            <a:off x="1545954" y="3237681"/>
            <a:ext cx="2365766" cy="920704"/>
            <a:chOff x="-1959768" y="3411538"/>
            <a:chExt cx="2366306" cy="920765"/>
          </a:xfrm>
          <a:solidFill>
            <a:schemeClr val="bg1">
              <a:lumMod val="85000"/>
            </a:schemeClr>
          </a:solidFill>
        </p:grpSpPr>
        <p:sp>
          <p:nvSpPr>
            <p:cNvPr id="10" name="Rectangle 4"/>
            <p:cNvSpPr>
              <a:spLocks noChangeArrowheads="1"/>
            </p:cNvSpPr>
            <p:nvPr/>
          </p:nvSpPr>
          <p:spPr bwMode="auto">
            <a:xfrm>
              <a:off x="-1960475" y="3411935"/>
              <a:ext cx="1976889" cy="920811"/>
            </a:xfrm>
            <a:prstGeom prst="rect">
              <a:avLst/>
            </a:prstGeom>
            <a:noFill/>
            <a:ln>
              <a:noFill/>
            </a:ln>
            <a:effectLst/>
          </p:spPr>
          <p:txBody>
            <a:bodyPr lIns="90488" tIns="44450" rIns="90488" bIns="44450">
              <a:spAutoFit/>
            </a:bodyPr>
            <a:lstStyle/>
            <a:p>
              <a:pPr defTabSz="762000" eaLnBrk="0" hangingPunct="0">
                <a:defRPr/>
              </a:pPr>
              <a:r>
                <a:rPr lang="en-US" sz="5400" b="1" dirty="0">
                  <a:effectLst>
                    <a:outerShdw blurRad="38100" dist="38100" dir="2700000" algn="tl">
                      <a:srgbClr val="000000">
                        <a:alpha val="43137"/>
                      </a:srgbClr>
                    </a:outerShdw>
                  </a:effectLst>
                  <a:cs typeface="Arial" pitchFamily="34" charset="0"/>
                </a:rPr>
                <a:t>10 &amp; </a:t>
              </a:r>
              <a:endParaRPr lang="en-US" sz="5400" i="1" dirty="0">
                <a:effectLst>
                  <a:outerShdw blurRad="38100" dist="38100" dir="2700000" algn="tl">
                    <a:srgbClr val="000000">
                      <a:alpha val="43137"/>
                    </a:srgbClr>
                  </a:outerShdw>
                </a:effectLst>
                <a:cs typeface="Arial" pitchFamily="34" charset="0"/>
              </a:endParaRPr>
            </a:p>
          </p:txBody>
        </p:sp>
        <p:sp>
          <p:nvSpPr>
            <p:cNvPr id="11" name="Down Arrow 2"/>
            <p:cNvSpPr>
              <a:spLocks noChangeArrowheads="1"/>
            </p:cNvSpPr>
            <p:nvPr/>
          </p:nvSpPr>
          <p:spPr bwMode="auto">
            <a:xfrm rot="10800000">
              <a:off x="-210882" y="3530600"/>
              <a:ext cx="617420" cy="716062"/>
            </a:xfrm>
            <a:prstGeom prst="downArrow">
              <a:avLst>
                <a:gd name="adj1" fmla="val 50000"/>
                <a:gd name="adj2" fmla="val 49999"/>
              </a:avLst>
            </a:prstGeom>
            <a:solidFill>
              <a:srgbClr val="FF0066"/>
            </a:solidFill>
            <a:ln w="9525" algn="ctr">
              <a:solidFill>
                <a:schemeClr val="tx1"/>
              </a:solidFill>
              <a:round/>
              <a:headEnd/>
              <a:tailEnd/>
            </a:ln>
          </p:spPr>
          <p:txBody>
            <a:bodyPr wrap="none" anchor="ctr"/>
            <a:lstStyle/>
            <a:p>
              <a:pPr>
                <a:defRPr/>
              </a:pPr>
              <a:endParaRPr lang="en-MY"/>
            </a:p>
          </p:txBody>
        </p:sp>
      </p:grpSp>
      <p:sp>
        <p:nvSpPr>
          <p:cNvPr id="12" name="TextBox 4"/>
          <p:cNvSpPr txBox="1">
            <a:spLocks noChangeArrowheads="1"/>
          </p:cNvSpPr>
          <p:nvPr/>
        </p:nvSpPr>
        <p:spPr bwMode="auto">
          <a:xfrm>
            <a:off x="1814541" y="4364174"/>
            <a:ext cx="19605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algn="ctr" defTabSz="762000" eaLnBrk="0" fontAlgn="base" hangingPunct="0">
              <a:spcBef>
                <a:spcPct val="0"/>
              </a:spcBef>
              <a:spcAft>
                <a:spcPct val="0"/>
              </a:spcAft>
              <a:defRPr sz="1600">
                <a:solidFill>
                  <a:schemeClr val="tx1"/>
                </a:solidFill>
                <a:latin typeface="Arial" pitchFamily="34" charset="0"/>
              </a:defRPr>
            </a:lvl6pPr>
            <a:lvl7pPr marL="2971800" indent="-228600" algn="ctr" defTabSz="762000" eaLnBrk="0" fontAlgn="base" hangingPunct="0">
              <a:spcBef>
                <a:spcPct val="0"/>
              </a:spcBef>
              <a:spcAft>
                <a:spcPct val="0"/>
              </a:spcAft>
              <a:defRPr sz="1600">
                <a:solidFill>
                  <a:schemeClr val="tx1"/>
                </a:solidFill>
                <a:latin typeface="Arial" pitchFamily="34" charset="0"/>
              </a:defRPr>
            </a:lvl7pPr>
            <a:lvl8pPr marL="3429000" indent="-228600" algn="ctr" defTabSz="762000" eaLnBrk="0" fontAlgn="base" hangingPunct="0">
              <a:spcBef>
                <a:spcPct val="0"/>
              </a:spcBef>
              <a:spcAft>
                <a:spcPct val="0"/>
              </a:spcAft>
              <a:defRPr sz="1600">
                <a:solidFill>
                  <a:schemeClr val="tx1"/>
                </a:solidFill>
                <a:latin typeface="Arial" pitchFamily="34" charset="0"/>
              </a:defRPr>
            </a:lvl8pPr>
            <a:lvl9pPr marL="3886200" indent="-228600" algn="ctr" defTabSz="762000" eaLnBrk="0" fontAlgn="base" hangingPunct="0">
              <a:spcBef>
                <a:spcPct val="0"/>
              </a:spcBef>
              <a:spcAft>
                <a:spcPct val="0"/>
              </a:spcAft>
              <a:defRPr sz="1600">
                <a:solidFill>
                  <a:schemeClr val="tx1"/>
                </a:solidFill>
                <a:latin typeface="Arial" pitchFamily="34" charset="0"/>
              </a:defRPr>
            </a:lvl9pPr>
          </a:lstStyle>
          <a:p>
            <a:r>
              <a:rPr lang="en-US" sz="2800" b="1" dirty="0" smtClean="0">
                <a:latin typeface="Cambria" pitchFamily="18" charset="0"/>
              </a:rPr>
              <a:t>Employees</a:t>
            </a:r>
            <a:endParaRPr lang="en-MY" sz="2800" b="1" dirty="0">
              <a:latin typeface="Cambria" pitchFamily="18" charset="0"/>
            </a:endParaRPr>
          </a:p>
        </p:txBody>
      </p:sp>
      <p:grpSp>
        <p:nvGrpSpPr>
          <p:cNvPr id="13" name="Group 28"/>
          <p:cNvGrpSpPr>
            <a:grpSpLocks/>
          </p:cNvGrpSpPr>
          <p:nvPr/>
        </p:nvGrpSpPr>
        <p:grpSpPr bwMode="auto">
          <a:xfrm>
            <a:off x="4953000" y="3375770"/>
            <a:ext cx="1397583" cy="387171"/>
            <a:chOff x="3773701" y="2796334"/>
            <a:chExt cx="2084657" cy="185760"/>
          </a:xfrm>
        </p:grpSpPr>
        <p:sp>
          <p:nvSpPr>
            <p:cNvPr id="14" name="Flowchart: Connector 13"/>
            <p:cNvSpPr/>
            <p:nvPr/>
          </p:nvSpPr>
          <p:spPr bwMode="auto">
            <a:xfrm>
              <a:off x="5690370" y="2796334"/>
              <a:ext cx="167988" cy="185760"/>
            </a:xfrm>
            <a:prstGeom prst="flowChartConnector">
              <a:avLst/>
            </a:prstGeom>
            <a:solidFill>
              <a:srgbClr val="666699"/>
            </a:solidFill>
            <a:ln>
              <a:headEnd type="none" w="med" len="med"/>
              <a:tailEnd type="none" w="med" len="med"/>
            </a:ln>
            <a:effectLst>
              <a:outerShdw blurRad="40000" dist="23000" dir="5400000" rotWithShape="0">
                <a:srgbClr val="000000">
                  <a:alpha val="35000"/>
                </a:srgbClr>
              </a:outerShdw>
            </a:effectLst>
            <a:ex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solidFill>
                  <a:schemeClr val="tx1"/>
                </a:solidFill>
                <a:latin typeface="Arial" charset="0"/>
              </a:endParaRPr>
            </a:p>
          </p:txBody>
        </p:sp>
        <p:cxnSp>
          <p:nvCxnSpPr>
            <p:cNvPr id="15" name="Straight Connector 6"/>
            <p:cNvCxnSpPr>
              <a:cxnSpLocks noChangeShapeType="1"/>
            </p:cNvCxnSpPr>
            <p:nvPr/>
          </p:nvCxnSpPr>
          <p:spPr bwMode="auto">
            <a:xfrm>
              <a:off x="3773701" y="2888412"/>
              <a:ext cx="19018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Group 13"/>
          <p:cNvGrpSpPr>
            <a:grpSpLocks/>
          </p:cNvGrpSpPr>
          <p:nvPr/>
        </p:nvGrpSpPr>
        <p:grpSpPr bwMode="auto">
          <a:xfrm>
            <a:off x="5976807" y="2917519"/>
            <a:ext cx="3078163" cy="1690843"/>
            <a:chOff x="5673080" y="2080767"/>
            <a:chExt cx="3079172" cy="1691352"/>
          </a:xfrm>
        </p:grpSpPr>
        <p:sp>
          <p:nvSpPr>
            <p:cNvPr id="17" name="TextBox 4"/>
            <p:cNvSpPr txBox="1">
              <a:spLocks noChangeArrowheads="1"/>
            </p:cNvSpPr>
            <p:nvPr/>
          </p:nvSpPr>
          <p:spPr bwMode="auto">
            <a:xfrm>
              <a:off x="6515960" y="2080767"/>
              <a:ext cx="1481982" cy="40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algn="ctr" defTabSz="762000" eaLnBrk="0" fontAlgn="base" hangingPunct="0">
                <a:spcBef>
                  <a:spcPct val="0"/>
                </a:spcBef>
                <a:spcAft>
                  <a:spcPct val="0"/>
                </a:spcAft>
                <a:defRPr sz="1600">
                  <a:solidFill>
                    <a:schemeClr val="tx1"/>
                  </a:solidFill>
                  <a:latin typeface="Arial" pitchFamily="34" charset="0"/>
                </a:defRPr>
              </a:lvl6pPr>
              <a:lvl7pPr marL="2971800" indent="-228600" algn="ctr" defTabSz="762000" eaLnBrk="0" fontAlgn="base" hangingPunct="0">
                <a:spcBef>
                  <a:spcPct val="0"/>
                </a:spcBef>
                <a:spcAft>
                  <a:spcPct val="0"/>
                </a:spcAft>
                <a:defRPr sz="1600">
                  <a:solidFill>
                    <a:schemeClr val="tx1"/>
                  </a:solidFill>
                  <a:latin typeface="Arial" pitchFamily="34" charset="0"/>
                </a:defRPr>
              </a:lvl7pPr>
              <a:lvl8pPr marL="3429000" indent="-228600" algn="ctr" defTabSz="762000" eaLnBrk="0" fontAlgn="base" hangingPunct="0">
                <a:spcBef>
                  <a:spcPct val="0"/>
                </a:spcBef>
                <a:spcAft>
                  <a:spcPct val="0"/>
                </a:spcAft>
                <a:defRPr sz="1600">
                  <a:solidFill>
                    <a:schemeClr val="tx1"/>
                  </a:solidFill>
                  <a:latin typeface="Arial" pitchFamily="34" charset="0"/>
                </a:defRPr>
              </a:lvl8pPr>
              <a:lvl9pPr marL="3886200" indent="-228600" algn="ctr" defTabSz="762000" eaLnBrk="0" fontAlgn="base" hangingPunct="0">
                <a:spcBef>
                  <a:spcPct val="0"/>
                </a:spcBef>
                <a:spcAft>
                  <a:spcPct val="0"/>
                </a:spcAft>
                <a:defRPr sz="1600">
                  <a:solidFill>
                    <a:schemeClr val="tx1"/>
                  </a:solidFill>
                  <a:latin typeface="Arial" pitchFamily="34" charset="0"/>
                </a:defRPr>
              </a:lvl9pPr>
            </a:lstStyle>
            <a:p>
              <a:pPr algn="ctr"/>
              <a:r>
                <a:rPr lang="en-US" sz="2000" b="1" dirty="0" smtClean="0"/>
                <a:t>Mandatory</a:t>
              </a:r>
              <a:endParaRPr lang="en-US" sz="2000" b="1" dirty="0"/>
            </a:p>
          </p:txBody>
        </p:sp>
        <p:sp>
          <p:nvSpPr>
            <p:cNvPr id="18" name="Rectangle 4"/>
            <p:cNvSpPr>
              <a:spLocks noChangeArrowheads="1"/>
            </p:cNvSpPr>
            <p:nvPr/>
          </p:nvSpPr>
          <p:spPr bwMode="auto">
            <a:xfrm>
              <a:off x="5673080" y="2468390"/>
              <a:ext cx="3079172" cy="644719"/>
            </a:xfrm>
            <a:prstGeom prst="rect">
              <a:avLst/>
            </a:prstGeom>
            <a:noFill/>
            <a:ln>
              <a:noFill/>
            </a:ln>
            <a:effectLst/>
          </p:spPr>
          <p:txBody>
            <a:bodyPr lIns="90488" tIns="44450" rIns="90488" bIns="44450">
              <a:spAutoFit/>
            </a:bodyPr>
            <a:lstStyle/>
            <a:p>
              <a:pPr algn="ctr" defTabSz="762000" eaLnBrk="0" hangingPunct="0">
                <a:defRPr/>
              </a:pPr>
              <a:r>
                <a:rPr lang="en-US" sz="3600" i="1" dirty="0" smtClean="0">
                  <a:effectLst>
                    <a:outerShdw blurRad="38100" dist="38100" dir="2700000" algn="tl">
                      <a:srgbClr val="000000">
                        <a:alpha val="43137"/>
                      </a:srgbClr>
                    </a:outerShdw>
                  </a:effectLst>
                  <a:cs typeface="Arial" pitchFamily="34" charset="0"/>
                </a:rPr>
                <a:t>Levy</a:t>
              </a:r>
              <a:endParaRPr lang="en-US" sz="3600" i="1" dirty="0">
                <a:effectLst>
                  <a:outerShdw blurRad="38100" dist="38100" dir="2700000" algn="tl">
                    <a:srgbClr val="000000">
                      <a:alpha val="43137"/>
                    </a:srgbClr>
                  </a:outerShdw>
                </a:effectLst>
                <a:cs typeface="Arial" pitchFamily="34" charset="0"/>
              </a:endParaRPr>
            </a:p>
          </p:txBody>
        </p:sp>
        <p:sp>
          <p:nvSpPr>
            <p:cNvPr id="19" name="TextBox 4"/>
            <p:cNvSpPr txBox="1">
              <a:spLocks noChangeArrowheads="1"/>
            </p:cNvSpPr>
            <p:nvPr/>
          </p:nvSpPr>
          <p:spPr bwMode="auto">
            <a:xfrm>
              <a:off x="6621129" y="3001950"/>
              <a:ext cx="1376813" cy="77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algn="ctr" defTabSz="762000" eaLnBrk="0" fontAlgn="base" hangingPunct="0">
                <a:spcBef>
                  <a:spcPct val="0"/>
                </a:spcBef>
                <a:spcAft>
                  <a:spcPct val="0"/>
                </a:spcAft>
                <a:defRPr sz="1600">
                  <a:solidFill>
                    <a:schemeClr val="tx1"/>
                  </a:solidFill>
                  <a:latin typeface="Arial" pitchFamily="34" charset="0"/>
                </a:defRPr>
              </a:lvl6pPr>
              <a:lvl7pPr marL="2971800" indent="-228600" algn="ctr" defTabSz="762000" eaLnBrk="0" fontAlgn="base" hangingPunct="0">
                <a:spcBef>
                  <a:spcPct val="0"/>
                </a:spcBef>
                <a:spcAft>
                  <a:spcPct val="0"/>
                </a:spcAft>
                <a:defRPr sz="1600">
                  <a:solidFill>
                    <a:schemeClr val="tx1"/>
                  </a:solidFill>
                  <a:latin typeface="Arial" pitchFamily="34" charset="0"/>
                </a:defRPr>
              </a:lvl7pPr>
              <a:lvl8pPr marL="3429000" indent="-228600" algn="ctr" defTabSz="762000" eaLnBrk="0" fontAlgn="base" hangingPunct="0">
                <a:spcBef>
                  <a:spcPct val="0"/>
                </a:spcBef>
                <a:spcAft>
                  <a:spcPct val="0"/>
                </a:spcAft>
                <a:defRPr sz="1600">
                  <a:solidFill>
                    <a:schemeClr val="tx1"/>
                  </a:solidFill>
                  <a:latin typeface="Arial" pitchFamily="34" charset="0"/>
                </a:defRPr>
              </a:lvl8pPr>
              <a:lvl9pPr marL="3886200" indent="-228600" algn="ctr" defTabSz="762000" eaLnBrk="0" fontAlgn="base" hangingPunct="0">
                <a:spcBef>
                  <a:spcPct val="0"/>
                </a:spcBef>
                <a:spcAft>
                  <a:spcPct val="0"/>
                </a:spcAft>
                <a:defRPr sz="1600">
                  <a:solidFill>
                    <a:schemeClr val="tx1"/>
                  </a:solidFill>
                  <a:latin typeface="Arial" pitchFamily="34" charset="0"/>
                </a:defRPr>
              </a:lvl9pPr>
            </a:lstStyle>
            <a:p>
              <a:pPr>
                <a:defRPr/>
              </a:pPr>
              <a:r>
                <a:rPr lang="en-US" sz="4400" b="1" dirty="0" smtClean="0">
                  <a:effectLst>
                    <a:outerShdw blurRad="38100" dist="38100" dir="2700000" algn="tl">
                      <a:srgbClr val="000000">
                        <a:alpha val="43137"/>
                      </a:srgbClr>
                    </a:outerShdw>
                  </a:effectLst>
                  <a:cs typeface="Arial" pitchFamily="34" charset="0"/>
                </a:rPr>
                <a:t>(1%)</a:t>
              </a:r>
              <a:endParaRPr lang="en-MY" sz="4400" b="1" dirty="0" smtClean="0">
                <a:effectLst>
                  <a:outerShdw blurRad="38100" dist="38100" dir="2700000" algn="tl">
                    <a:srgbClr val="000000">
                      <a:alpha val="43137"/>
                    </a:srgbClr>
                  </a:outerShdw>
                </a:effectLst>
                <a:cs typeface="Arial" pitchFamily="34" charset="0"/>
              </a:endParaRPr>
            </a:p>
          </p:txBody>
        </p:sp>
      </p:grpSp>
    </p:spTree>
    <p:extLst>
      <p:ext uri="{BB962C8B-B14F-4D97-AF65-F5344CB8AC3E}">
        <p14:creationId xmlns:p14="http://schemas.microsoft.com/office/powerpoint/2010/main" val="35267863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pic>
        <p:nvPicPr>
          <p:cNvPr id="25" name="Picture 24" descr="Description: Description: Untitled-1">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5" name="Title 1"/>
          <p:cNvSpPr txBox="1">
            <a:spLocks/>
          </p:cNvSpPr>
          <p:nvPr/>
        </p:nvSpPr>
        <p:spPr>
          <a:xfrm>
            <a:off x="228600" y="337524"/>
            <a:ext cx="7162800" cy="54808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u="sng" dirty="0" smtClean="0">
                <a:solidFill>
                  <a:srgbClr val="FF0000"/>
                </a:solidFill>
                <a:latin typeface="Aharoni" pitchFamily="2" charset="-79"/>
                <a:cs typeface="Aharoni" pitchFamily="2" charset="-79"/>
              </a:rPr>
              <a:t>Cont..</a:t>
            </a:r>
            <a:endParaRPr lang="en-MY" sz="4000" u="sng" dirty="0">
              <a:solidFill>
                <a:srgbClr val="FF0000"/>
              </a:solidFill>
              <a:latin typeface="Aharoni" pitchFamily="2" charset="-79"/>
              <a:cs typeface="Aharoni" pitchFamily="2" charset="-79"/>
            </a:endParaRPr>
          </a:p>
        </p:txBody>
      </p:sp>
      <p:sp>
        <p:nvSpPr>
          <p:cNvPr id="7" name="Right Arrow Callout 6"/>
          <p:cNvSpPr/>
          <p:nvPr/>
        </p:nvSpPr>
        <p:spPr>
          <a:xfrm>
            <a:off x="602618" y="1886804"/>
            <a:ext cx="3771901" cy="1524000"/>
          </a:xfrm>
          <a:prstGeom prst="rightArrowCallout">
            <a:avLst/>
          </a:prstGeom>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chemeClr val="tx1"/>
                </a:solidFill>
              </a:rPr>
              <a:t>50 </a:t>
            </a:r>
            <a:r>
              <a:rPr lang="en-US" sz="2400" b="1" dirty="0">
                <a:solidFill>
                  <a:schemeClr val="tx1"/>
                </a:solidFill>
              </a:rPr>
              <a:t>employees and above</a:t>
            </a:r>
          </a:p>
        </p:txBody>
      </p:sp>
      <p:sp>
        <p:nvSpPr>
          <p:cNvPr id="8" name="Rounded Rectangle 7"/>
          <p:cNvSpPr/>
          <p:nvPr/>
        </p:nvSpPr>
        <p:spPr>
          <a:xfrm>
            <a:off x="4549589" y="1886804"/>
            <a:ext cx="4210050" cy="1600200"/>
          </a:xfrm>
          <a:prstGeom prst="roundRect">
            <a:avLst/>
          </a:prstGeom>
          <a:effectLst>
            <a:glow rad="228600">
              <a:schemeClr val="accent6">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chemeClr val="tx1"/>
                </a:solidFill>
              </a:rPr>
              <a:t>Hypermarket, Supermarket, and Store-services</a:t>
            </a:r>
            <a:endParaRPr lang="en-US" sz="2400" b="1" dirty="0">
              <a:solidFill>
                <a:schemeClr val="tx1"/>
              </a:solidFill>
            </a:endParaRPr>
          </a:p>
        </p:txBody>
      </p:sp>
      <p:sp>
        <p:nvSpPr>
          <p:cNvPr id="9" name="Right Arrow Callout 8"/>
          <p:cNvSpPr/>
          <p:nvPr/>
        </p:nvSpPr>
        <p:spPr>
          <a:xfrm>
            <a:off x="650124" y="4419600"/>
            <a:ext cx="3771901" cy="1524000"/>
          </a:xfrm>
          <a:prstGeom prst="rightArrowCallout">
            <a:avLst/>
          </a:prstGeom>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chemeClr val="tx1"/>
                </a:solidFill>
              </a:rPr>
              <a:t>30 </a:t>
            </a:r>
            <a:r>
              <a:rPr lang="en-US" sz="2400" b="1" dirty="0">
                <a:solidFill>
                  <a:schemeClr val="tx1"/>
                </a:solidFill>
              </a:rPr>
              <a:t>employees and above</a:t>
            </a:r>
          </a:p>
        </p:txBody>
      </p:sp>
      <p:sp>
        <p:nvSpPr>
          <p:cNvPr id="10" name="Rounded Rectangle 9"/>
          <p:cNvSpPr/>
          <p:nvPr/>
        </p:nvSpPr>
        <p:spPr>
          <a:xfrm>
            <a:off x="4567518" y="4419600"/>
            <a:ext cx="4210050" cy="1600200"/>
          </a:xfrm>
          <a:prstGeom prst="roundRect">
            <a:avLst/>
          </a:prstGeom>
          <a:effectLst>
            <a:glow rad="228600">
              <a:schemeClr val="accent6">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chemeClr val="tx1"/>
                </a:solidFill>
              </a:rPr>
              <a:t>Food and Beverage Services</a:t>
            </a:r>
            <a:endParaRPr lang="en-US" sz="2400" b="1" dirty="0">
              <a:solidFill>
                <a:schemeClr val="tx1"/>
              </a:solidFill>
            </a:endParaRPr>
          </a:p>
        </p:txBody>
      </p:sp>
    </p:spTree>
    <p:extLst>
      <p:ext uri="{BB962C8B-B14F-4D97-AF65-F5344CB8AC3E}">
        <p14:creationId xmlns:p14="http://schemas.microsoft.com/office/powerpoint/2010/main" val="35267863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0">
                <a:srgbClr val="0E0492">
                  <a:shade val="30000"/>
                  <a:satMod val="115000"/>
                </a:srgbClr>
              </a:gs>
              <a:gs pos="50000">
                <a:srgbClr val="0E0492">
                  <a:shade val="67500"/>
                  <a:satMod val="115000"/>
                </a:srgbClr>
              </a:gs>
              <a:gs pos="100000">
                <a:srgbClr val="0E0492">
                  <a:shade val="100000"/>
                  <a:satMod val="115000"/>
                </a:srgbClr>
              </a:gs>
            </a:gsLst>
            <a:lin ang="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Title 1"/>
          <p:cNvSpPr txBox="1">
            <a:spLocks/>
          </p:cNvSpPr>
          <p:nvPr/>
        </p:nvSpPr>
        <p:spPr>
          <a:xfrm>
            <a:off x="457200" y="3263280"/>
            <a:ext cx="8229600" cy="69912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ct val="100000"/>
              </a:lnSpc>
            </a:pPr>
            <a:r>
              <a:rPr lang="en-US" sz="3600" b="1" dirty="0" smtClean="0">
                <a:solidFill>
                  <a:schemeClr val="bg1"/>
                </a:solidFill>
                <a:effectLst>
                  <a:outerShdw blurRad="38100" dist="38100" dir="2700000" algn="tl">
                    <a:srgbClr val="000000">
                      <a:alpha val="43137"/>
                    </a:srgbClr>
                  </a:outerShdw>
                </a:effectLst>
                <a:latin typeface="Century Gothic" pitchFamily="34" charset="0"/>
              </a:rPr>
              <a:t>MEMBERS</a:t>
            </a:r>
            <a:endParaRPr lang="en-MY" sz="3600" b="1" dirty="0">
              <a:solidFill>
                <a:schemeClr val="bg1"/>
              </a:solidFill>
              <a:effectLst>
                <a:outerShdw blurRad="38100" dist="38100" dir="2700000" algn="tl">
                  <a:srgbClr val="000000">
                    <a:alpha val="43137"/>
                  </a:srgbClr>
                </a:outerShdw>
              </a:effectLst>
              <a:latin typeface="Century Gothic" pitchFamily="34" charset="0"/>
            </a:endParaRPr>
          </a:p>
        </p:txBody>
      </p:sp>
      <p:sp>
        <p:nvSpPr>
          <p:cNvPr id="18" name="Footer Placeholder 7"/>
          <p:cNvSpPr>
            <a:spLocks noGrp="1"/>
          </p:cNvSpPr>
          <p:nvPr>
            <p:ph type="ftr" sz="quarter" idx="11"/>
          </p:nvPr>
        </p:nvSpPr>
        <p:spPr>
          <a:xfrm>
            <a:off x="6212904" y="6448252"/>
            <a:ext cx="2895600" cy="365125"/>
          </a:xfrm>
        </p:spPr>
        <p:txBody>
          <a:bodyPr/>
          <a:lstStyle/>
          <a:p>
            <a:pPr algn="r"/>
            <a:r>
              <a:rPr lang="en-MY" dirty="0" smtClean="0"/>
              <a:t>www.hrdf.com.my</a:t>
            </a:r>
            <a:endParaRPr lang="en-MY" dirty="0"/>
          </a:p>
        </p:txBody>
      </p:sp>
      <p:sp>
        <p:nvSpPr>
          <p:cNvPr id="11" name="Oval 10"/>
          <p:cNvSpPr/>
          <p:nvPr/>
        </p:nvSpPr>
        <p:spPr>
          <a:xfrm>
            <a:off x="6938517" y="3810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p:cNvSpPr/>
          <p:nvPr/>
        </p:nvSpPr>
        <p:spPr>
          <a:xfrm>
            <a:off x="4724400" y="2971800"/>
            <a:ext cx="609600" cy="6096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Oval 12"/>
          <p:cNvSpPr/>
          <p:nvPr/>
        </p:nvSpPr>
        <p:spPr>
          <a:xfrm>
            <a:off x="6938517" y="51054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3" name="Group 2"/>
          <p:cNvGrpSpPr/>
          <p:nvPr/>
        </p:nvGrpSpPr>
        <p:grpSpPr>
          <a:xfrm>
            <a:off x="5759000" y="1651907"/>
            <a:ext cx="3398150" cy="3344636"/>
            <a:chOff x="5759000" y="1651907"/>
            <a:chExt cx="3398150" cy="3344636"/>
          </a:xfrm>
        </p:grpSpPr>
        <p:grpSp>
          <p:nvGrpSpPr>
            <p:cNvPr id="2" name="Group 1"/>
            <p:cNvGrpSpPr/>
            <p:nvPr/>
          </p:nvGrpSpPr>
          <p:grpSpPr>
            <a:xfrm>
              <a:off x="5759000" y="1651907"/>
              <a:ext cx="3398150" cy="3344636"/>
              <a:chOff x="5759000" y="1651907"/>
              <a:chExt cx="3398150" cy="3344636"/>
            </a:xfrm>
            <a:solidFill>
              <a:srgbClr val="0E0492"/>
            </a:solidFill>
          </p:grpSpPr>
          <p:pic>
            <p:nvPicPr>
              <p:cNvPr id="19" name="Picture 18" descr="HDRF_Schemes.png"/>
              <p:cNvPicPr>
                <a:picLocks noChangeAspect="1"/>
              </p:cNvPicPr>
              <p:nvPr/>
            </p:nvPicPr>
            <p:blipFill>
              <a:blip r:embed="rId3"/>
              <a:stretch>
                <a:fillRect/>
              </a:stretch>
            </p:blipFill>
            <p:spPr>
              <a:xfrm>
                <a:off x="5759000" y="1651907"/>
                <a:ext cx="3398150" cy="3344636"/>
              </a:xfrm>
              <a:prstGeom prst="rect">
                <a:avLst/>
              </a:prstGeom>
              <a:grpFill/>
            </p:spPr>
          </p:pic>
          <p:sp>
            <p:nvSpPr>
              <p:cNvPr id="15" name="Oval 14"/>
              <p:cNvSpPr/>
              <p:nvPr/>
            </p:nvSpPr>
            <p:spPr>
              <a:xfrm>
                <a:off x="5998240" y="1876425"/>
                <a:ext cx="2947354" cy="2895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16" name="Oval 15"/>
            <p:cNvSpPr/>
            <p:nvPr/>
          </p:nvSpPr>
          <p:spPr>
            <a:xfrm>
              <a:off x="5984398" y="1876425"/>
              <a:ext cx="2947354" cy="2895600"/>
            </a:xfrm>
            <a:prstGeom prst="ellipse">
              <a:avLst/>
            </a:prstGeom>
            <a:solidFill>
              <a:srgbClr val="0E0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2050" name="Picture 2" descr="C:\Users\sazriana\Desktop\Template &amp; Logo\icon\noun_5919_c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6418" y="2102005"/>
              <a:ext cx="2810997" cy="234919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Oval 13"/>
          <p:cNvSpPr/>
          <p:nvPr/>
        </p:nvSpPr>
        <p:spPr>
          <a:xfrm>
            <a:off x="5410200" y="45720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Oval 9"/>
          <p:cNvSpPr/>
          <p:nvPr/>
        </p:nvSpPr>
        <p:spPr>
          <a:xfrm>
            <a:off x="5410200" y="12192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398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Covered food tray on a hand of hotel room servic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cxnSp>
        <p:nvCxnSpPr>
          <p:cNvPr id="41" name="Straight Arrow Connector 40"/>
          <p:cNvCxnSpPr>
            <a:endCxn id="101" idx="1"/>
          </p:cNvCxnSpPr>
          <p:nvPr/>
        </p:nvCxnSpPr>
        <p:spPr>
          <a:xfrm>
            <a:off x="1834715" y="1921372"/>
            <a:ext cx="5333362" cy="0"/>
          </a:xfrm>
          <a:prstGeom prst="straightConnector1">
            <a:avLst/>
          </a:prstGeom>
          <a:ln w="76200">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43" name="TextBox 42"/>
          <p:cNvSpPr txBox="1"/>
          <p:nvPr/>
        </p:nvSpPr>
        <p:spPr>
          <a:xfrm>
            <a:off x="2234265" y="4441549"/>
            <a:ext cx="1828800" cy="584775"/>
          </a:xfrm>
          <a:prstGeom prst="rect">
            <a:avLst/>
          </a:prstGeom>
          <a:noFill/>
        </p:spPr>
        <p:txBody>
          <a:bodyPr wrap="square" rtlCol="0">
            <a:spAutoFit/>
          </a:bodyPr>
          <a:lstStyle/>
          <a:p>
            <a:pPr algn="ctr"/>
            <a:r>
              <a:rPr lang="en-US" sz="1600" dirty="0" smtClean="0">
                <a:latin typeface="+mj-lt"/>
              </a:rPr>
              <a:t>REGISTERED EMPLOYERS</a:t>
            </a:r>
            <a:endParaRPr lang="en-US" sz="1600" dirty="0">
              <a:latin typeface="+mj-lt"/>
            </a:endParaRPr>
          </a:p>
        </p:txBody>
      </p:sp>
      <p:sp>
        <p:nvSpPr>
          <p:cNvPr id="72" name="TextBox 71"/>
          <p:cNvSpPr txBox="1"/>
          <p:nvPr/>
        </p:nvSpPr>
        <p:spPr>
          <a:xfrm>
            <a:off x="787400" y="3066592"/>
            <a:ext cx="685800" cy="584775"/>
          </a:xfrm>
          <a:prstGeom prst="rect">
            <a:avLst/>
          </a:prstGeom>
          <a:noFill/>
        </p:spPr>
        <p:txBody>
          <a:bodyPr wrap="square" rtlCol="0">
            <a:spAutoFit/>
          </a:bodyPr>
          <a:lstStyle/>
          <a:p>
            <a:r>
              <a:rPr lang="en-US" sz="3200" b="1" dirty="0" smtClean="0">
                <a:latin typeface="+mj-lt"/>
              </a:rPr>
              <a:t>38</a:t>
            </a:r>
            <a:endParaRPr lang="en-US" sz="3200" b="1" dirty="0">
              <a:latin typeface="+mj-lt"/>
            </a:endParaRPr>
          </a:p>
        </p:txBody>
      </p:sp>
      <p:sp>
        <p:nvSpPr>
          <p:cNvPr id="73" name="TextBox 72"/>
          <p:cNvSpPr txBox="1"/>
          <p:nvPr/>
        </p:nvSpPr>
        <p:spPr>
          <a:xfrm>
            <a:off x="495231" y="3590556"/>
            <a:ext cx="1557132" cy="338554"/>
          </a:xfrm>
          <a:prstGeom prst="rect">
            <a:avLst/>
          </a:prstGeom>
          <a:noFill/>
        </p:spPr>
        <p:txBody>
          <a:bodyPr wrap="square" rtlCol="0">
            <a:spAutoFit/>
          </a:bodyPr>
          <a:lstStyle/>
          <a:p>
            <a:r>
              <a:rPr lang="en-US" sz="1600" dirty="0" smtClean="0">
                <a:latin typeface="+mj-lt"/>
              </a:rPr>
              <a:t>SUB-SECTORS</a:t>
            </a:r>
            <a:endParaRPr lang="en-US" sz="1600" dirty="0">
              <a:latin typeface="+mj-lt"/>
            </a:endParaRPr>
          </a:p>
        </p:txBody>
      </p:sp>
      <p:sp>
        <p:nvSpPr>
          <p:cNvPr id="74" name="TextBox 73"/>
          <p:cNvSpPr txBox="1"/>
          <p:nvPr/>
        </p:nvSpPr>
        <p:spPr>
          <a:xfrm>
            <a:off x="2848290" y="3080702"/>
            <a:ext cx="685800" cy="584775"/>
          </a:xfrm>
          <a:prstGeom prst="rect">
            <a:avLst/>
          </a:prstGeom>
          <a:noFill/>
        </p:spPr>
        <p:txBody>
          <a:bodyPr wrap="square" rtlCol="0">
            <a:spAutoFit/>
          </a:bodyPr>
          <a:lstStyle/>
          <a:p>
            <a:r>
              <a:rPr lang="en-US" sz="3200" b="1" dirty="0" smtClean="0">
                <a:latin typeface="+mj-lt"/>
              </a:rPr>
              <a:t>23</a:t>
            </a:r>
            <a:endParaRPr lang="en-US" sz="3200" b="1" dirty="0">
              <a:latin typeface="+mj-lt"/>
            </a:endParaRPr>
          </a:p>
        </p:txBody>
      </p:sp>
      <p:sp>
        <p:nvSpPr>
          <p:cNvPr id="76" name="TextBox 75"/>
          <p:cNvSpPr txBox="1"/>
          <p:nvPr/>
        </p:nvSpPr>
        <p:spPr>
          <a:xfrm>
            <a:off x="188912" y="3885752"/>
            <a:ext cx="1828800" cy="584775"/>
          </a:xfrm>
          <a:prstGeom prst="rect">
            <a:avLst/>
          </a:prstGeom>
          <a:noFill/>
        </p:spPr>
        <p:txBody>
          <a:bodyPr wrap="square" rtlCol="0">
            <a:spAutoFit/>
          </a:bodyPr>
          <a:lstStyle/>
          <a:p>
            <a:pPr algn="ctr"/>
            <a:r>
              <a:rPr lang="en-US" sz="3200" b="1" dirty="0" smtClean="0">
                <a:latin typeface="+mj-lt"/>
              </a:rPr>
              <a:t>9,461</a:t>
            </a:r>
            <a:endParaRPr lang="en-US" sz="3200" b="1" dirty="0">
              <a:latin typeface="+mj-lt"/>
            </a:endParaRPr>
          </a:p>
        </p:txBody>
      </p:sp>
      <p:sp>
        <p:nvSpPr>
          <p:cNvPr id="77" name="TextBox 76"/>
          <p:cNvSpPr txBox="1"/>
          <p:nvPr/>
        </p:nvSpPr>
        <p:spPr>
          <a:xfrm>
            <a:off x="215900" y="4405057"/>
            <a:ext cx="1828800" cy="584775"/>
          </a:xfrm>
          <a:prstGeom prst="rect">
            <a:avLst/>
          </a:prstGeom>
          <a:noFill/>
        </p:spPr>
        <p:txBody>
          <a:bodyPr wrap="square" rtlCol="0">
            <a:spAutoFit/>
          </a:bodyPr>
          <a:lstStyle/>
          <a:p>
            <a:pPr algn="ctr"/>
            <a:r>
              <a:rPr lang="en-US" sz="1600" dirty="0" smtClean="0">
                <a:latin typeface="+mj-lt"/>
              </a:rPr>
              <a:t>REGISTERED EMPLOYERS</a:t>
            </a:r>
            <a:endParaRPr lang="en-US" sz="1600" dirty="0">
              <a:latin typeface="+mj-lt"/>
            </a:endParaRPr>
          </a:p>
        </p:txBody>
      </p:sp>
      <p:sp>
        <p:nvSpPr>
          <p:cNvPr id="78" name="TextBox 77"/>
          <p:cNvSpPr txBox="1"/>
          <p:nvPr/>
        </p:nvSpPr>
        <p:spPr>
          <a:xfrm>
            <a:off x="2276791" y="3879519"/>
            <a:ext cx="1828800" cy="584775"/>
          </a:xfrm>
          <a:prstGeom prst="rect">
            <a:avLst/>
          </a:prstGeom>
          <a:noFill/>
        </p:spPr>
        <p:txBody>
          <a:bodyPr wrap="square" rtlCol="0">
            <a:spAutoFit/>
          </a:bodyPr>
          <a:lstStyle/>
          <a:p>
            <a:pPr algn="ctr"/>
            <a:r>
              <a:rPr lang="en-US" sz="3200" b="1" dirty="0" smtClean="0">
                <a:latin typeface="+mj-lt"/>
              </a:rPr>
              <a:t>7,054</a:t>
            </a:r>
            <a:endParaRPr lang="en-US" sz="3200" b="1" dirty="0">
              <a:latin typeface="+mj-lt"/>
            </a:endParaRPr>
          </a:p>
        </p:txBody>
      </p:sp>
      <p:sp>
        <p:nvSpPr>
          <p:cNvPr id="79" name="TextBox 78"/>
          <p:cNvSpPr txBox="1"/>
          <p:nvPr/>
        </p:nvSpPr>
        <p:spPr>
          <a:xfrm>
            <a:off x="223563" y="5003011"/>
            <a:ext cx="1828800" cy="523220"/>
          </a:xfrm>
          <a:prstGeom prst="rect">
            <a:avLst/>
          </a:prstGeom>
          <a:noFill/>
        </p:spPr>
        <p:txBody>
          <a:bodyPr wrap="square" rtlCol="0">
            <a:spAutoFit/>
          </a:bodyPr>
          <a:lstStyle/>
          <a:p>
            <a:pPr algn="ctr"/>
            <a:r>
              <a:rPr lang="en-US" sz="2800" b="1" dirty="0" smtClean="0">
                <a:latin typeface="+mj-lt"/>
              </a:rPr>
              <a:t>870,614</a:t>
            </a:r>
            <a:endParaRPr lang="en-US" sz="2800" b="1" dirty="0">
              <a:latin typeface="+mj-lt"/>
            </a:endParaRPr>
          </a:p>
        </p:txBody>
      </p:sp>
      <p:sp>
        <p:nvSpPr>
          <p:cNvPr id="80" name="TextBox 79"/>
          <p:cNvSpPr txBox="1"/>
          <p:nvPr/>
        </p:nvSpPr>
        <p:spPr>
          <a:xfrm>
            <a:off x="215900" y="5514294"/>
            <a:ext cx="1828800" cy="584775"/>
          </a:xfrm>
          <a:prstGeom prst="rect">
            <a:avLst/>
          </a:prstGeom>
          <a:noFill/>
        </p:spPr>
        <p:txBody>
          <a:bodyPr wrap="square" rtlCol="0">
            <a:spAutoFit/>
          </a:bodyPr>
          <a:lstStyle/>
          <a:p>
            <a:pPr algn="ctr"/>
            <a:r>
              <a:rPr lang="en-US" sz="1600" dirty="0" smtClean="0">
                <a:latin typeface="+mj-lt"/>
              </a:rPr>
              <a:t>EMPLOYEES COVERED</a:t>
            </a:r>
            <a:endParaRPr lang="en-US" sz="1600" dirty="0">
              <a:latin typeface="+mj-lt"/>
            </a:endParaRPr>
          </a:p>
        </p:txBody>
      </p:sp>
      <p:sp>
        <p:nvSpPr>
          <p:cNvPr id="81" name="TextBox 80"/>
          <p:cNvSpPr txBox="1"/>
          <p:nvPr/>
        </p:nvSpPr>
        <p:spPr>
          <a:xfrm>
            <a:off x="2238691" y="5018455"/>
            <a:ext cx="1828800" cy="523220"/>
          </a:xfrm>
          <a:prstGeom prst="rect">
            <a:avLst/>
          </a:prstGeom>
          <a:noFill/>
        </p:spPr>
        <p:txBody>
          <a:bodyPr wrap="square" rtlCol="0">
            <a:spAutoFit/>
          </a:bodyPr>
          <a:lstStyle/>
          <a:p>
            <a:pPr algn="ctr"/>
            <a:r>
              <a:rPr lang="en-US" sz="2800" b="1" dirty="0" smtClean="0">
                <a:latin typeface="+mj-lt"/>
              </a:rPr>
              <a:t>870,979</a:t>
            </a:r>
            <a:endParaRPr lang="en-US" sz="2800" b="1" dirty="0">
              <a:latin typeface="+mj-lt"/>
            </a:endParaRPr>
          </a:p>
        </p:txBody>
      </p:sp>
      <p:sp>
        <p:nvSpPr>
          <p:cNvPr id="82" name="TextBox 81"/>
          <p:cNvSpPr txBox="1"/>
          <p:nvPr/>
        </p:nvSpPr>
        <p:spPr>
          <a:xfrm>
            <a:off x="2215589" y="5547509"/>
            <a:ext cx="1828800" cy="584775"/>
          </a:xfrm>
          <a:prstGeom prst="rect">
            <a:avLst/>
          </a:prstGeom>
          <a:noFill/>
        </p:spPr>
        <p:txBody>
          <a:bodyPr wrap="square" rtlCol="0">
            <a:spAutoFit/>
          </a:bodyPr>
          <a:lstStyle/>
          <a:p>
            <a:pPr algn="ctr"/>
            <a:r>
              <a:rPr lang="en-US" sz="1600" dirty="0" smtClean="0">
                <a:latin typeface="+mj-lt"/>
              </a:rPr>
              <a:t>EMPLOYEES COVERED</a:t>
            </a:r>
            <a:endParaRPr lang="en-US" sz="1600" dirty="0">
              <a:latin typeface="+mj-lt"/>
            </a:endParaRPr>
          </a:p>
        </p:txBody>
      </p:sp>
      <p:sp>
        <p:nvSpPr>
          <p:cNvPr id="83" name="TextBox 82"/>
          <p:cNvSpPr txBox="1"/>
          <p:nvPr/>
        </p:nvSpPr>
        <p:spPr>
          <a:xfrm>
            <a:off x="5027611" y="3082253"/>
            <a:ext cx="685800" cy="584775"/>
          </a:xfrm>
          <a:prstGeom prst="rect">
            <a:avLst/>
          </a:prstGeom>
          <a:noFill/>
        </p:spPr>
        <p:txBody>
          <a:bodyPr wrap="square" rtlCol="0">
            <a:spAutoFit/>
          </a:bodyPr>
          <a:lstStyle/>
          <a:p>
            <a:pPr algn="ctr"/>
            <a:r>
              <a:rPr lang="en-US" sz="3200" b="1" dirty="0" smtClean="0">
                <a:latin typeface="+mj-lt"/>
              </a:rPr>
              <a:t>2</a:t>
            </a:r>
            <a:endParaRPr lang="en-US" sz="3200" b="1" dirty="0">
              <a:latin typeface="+mj-lt"/>
            </a:endParaRPr>
          </a:p>
        </p:txBody>
      </p:sp>
      <p:sp>
        <p:nvSpPr>
          <p:cNvPr id="85" name="TextBox 84"/>
          <p:cNvSpPr txBox="1"/>
          <p:nvPr/>
        </p:nvSpPr>
        <p:spPr>
          <a:xfrm>
            <a:off x="4456111" y="3935127"/>
            <a:ext cx="1828800" cy="584775"/>
          </a:xfrm>
          <a:prstGeom prst="rect">
            <a:avLst/>
          </a:prstGeom>
          <a:noFill/>
        </p:spPr>
        <p:txBody>
          <a:bodyPr wrap="square" rtlCol="0">
            <a:spAutoFit/>
          </a:bodyPr>
          <a:lstStyle/>
          <a:p>
            <a:pPr algn="ctr"/>
            <a:r>
              <a:rPr lang="en-US" sz="3200" b="1" dirty="0" smtClean="0">
                <a:latin typeface="+mj-lt"/>
              </a:rPr>
              <a:t>47</a:t>
            </a:r>
            <a:endParaRPr lang="en-US" sz="3200" b="1" dirty="0">
              <a:latin typeface="+mj-lt"/>
            </a:endParaRPr>
          </a:p>
        </p:txBody>
      </p:sp>
      <p:sp>
        <p:nvSpPr>
          <p:cNvPr id="86" name="TextBox 85"/>
          <p:cNvSpPr txBox="1"/>
          <p:nvPr/>
        </p:nvSpPr>
        <p:spPr>
          <a:xfrm>
            <a:off x="4501396" y="4478396"/>
            <a:ext cx="1828800" cy="584775"/>
          </a:xfrm>
          <a:prstGeom prst="rect">
            <a:avLst/>
          </a:prstGeom>
          <a:noFill/>
        </p:spPr>
        <p:txBody>
          <a:bodyPr wrap="square" rtlCol="0">
            <a:spAutoFit/>
          </a:bodyPr>
          <a:lstStyle/>
          <a:p>
            <a:pPr algn="ctr"/>
            <a:r>
              <a:rPr lang="en-US" sz="1600" dirty="0" smtClean="0">
                <a:latin typeface="+mj-lt"/>
              </a:rPr>
              <a:t>REGISTERED EMPLOYERS</a:t>
            </a:r>
            <a:endParaRPr lang="en-US" sz="1600" dirty="0">
              <a:latin typeface="+mj-lt"/>
            </a:endParaRPr>
          </a:p>
        </p:txBody>
      </p:sp>
      <p:sp>
        <p:nvSpPr>
          <p:cNvPr id="87" name="TextBox 86"/>
          <p:cNvSpPr txBox="1"/>
          <p:nvPr/>
        </p:nvSpPr>
        <p:spPr>
          <a:xfrm>
            <a:off x="4501396" y="5049297"/>
            <a:ext cx="1828800" cy="523220"/>
          </a:xfrm>
          <a:prstGeom prst="rect">
            <a:avLst/>
          </a:prstGeom>
          <a:noFill/>
        </p:spPr>
        <p:txBody>
          <a:bodyPr wrap="square" rtlCol="0">
            <a:spAutoFit/>
          </a:bodyPr>
          <a:lstStyle/>
          <a:p>
            <a:pPr algn="ctr"/>
            <a:r>
              <a:rPr lang="en-US" sz="2800" b="1" dirty="0" smtClean="0">
                <a:latin typeface="+mj-lt"/>
              </a:rPr>
              <a:t>17,325</a:t>
            </a:r>
            <a:endParaRPr lang="en-US" sz="2800" b="1" dirty="0">
              <a:latin typeface="+mj-lt"/>
            </a:endParaRPr>
          </a:p>
        </p:txBody>
      </p:sp>
      <p:sp>
        <p:nvSpPr>
          <p:cNvPr id="88" name="TextBox 87"/>
          <p:cNvSpPr txBox="1"/>
          <p:nvPr/>
        </p:nvSpPr>
        <p:spPr>
          <a:xfrm>
            <a:off x="4456111" y="5573017"/>
            <a:ext cx="1828800" cy="584775"/>
          </a:xfrm>
          <a:prstGeom prst="rect">
            <a:avLst/>
          </a:prstGeom>
          <a:noFill/>
        </p:spPr>
        <p:txBody>
          <a:bodyPr wrap="square" rtlCol="0">
            <a:spAutoFit/>
          </a:bodyPr>
          <a:lstStyle/>
          <a:p>
            <a:pPr algn="ctr"/>
            <a:r>
              <a:rPr lang="en-US" sz="1600" dirty="0" smtClean="0">
                <a:latin typeface="+mj-lt"/>
              </a:rPr>
              <a:t>EMPLOYEES COVERED</a:t>
            </a:r>
            <a:endParaRPr lang="en-US" sz="1600" dirty="0">
              <a:latin typeface="+mj-lt"/>
            </a:endParaRPr>
          </a:p>
        </p:txBody>
      </p:sp>
      <p:sp>
        <p:nvSpPr>
          <p:cNvPr id="89" name="TextBox 88"/>
          <p:cNvSpPr txBox="1"/>
          <p:nvPr/>
        </p:nvSpPr>
        <p:spPr>
          <a:xfrm>
            <a:off x="7649189" y="3055120"/>
            <a:ext cx="685800" cy="584775"/>
          </a:xfrm>
          <a:prstGeom prst="rect">
            <a:avLst/>
          </a:prstGeom>
          <a:noFill/>
        </p:spPr>
        <p:txBody>
          <a:bodyPr wrap="square" rtlCol="0">
            <a:spAutoFit/>
          </a:bodyPr>
          <a:lstStyle/>
          <a:p>
            <a:pPr algn="ctr"/>
            <a:r>
              <a:rPr lang="en-US" sz="3200" b="1" dirty="0" smtClean="0">
                <a:latin typeface="+mj-lt"/>
              </a:rPr>
              <a:t>63</a:t>
            </a:r>
            <a:endParaRPr lang="en-US" sz="3200" b="1" dirty="0">
              <a:latin typeface="+mj-lt"/>
            </a:endParaRPr>
          </a:p>
        </p:txBody>
      </p:sp>
      <p:sp>
        <p:nvSpPr>
          <p:cNvPr id="91" name="TextBox 90"/>
          <p:cNvSpPr txBox="1"/>
          <p:nvPr/>
        </p:nvSpPr>
        <p:spPr>
          <a:xfrm>
            <a:off x="7077689" y="3924244"/>
            <a:ext cx="1828800" cy="584775"/>
          </a:xfrm>
          <a:prstGeom prst="rect">
            <a:avLst/>
          </a:prstGeom>
          <a:noFill/>
        </p:spPr>
        <p:txBody>
          <a:bodyPr wrap="square" rtlCol="0">
            <a:spAutoFit/>
          </a:bodyPr>
          <a:lstStyle/>
          <a:p>
            <a:pPr algn="ctr"/>
            <a:r>
              <a:rPr lang="en-US" sz="3200" b="1" dirty="0" smtClean="0">
                <a:latin typeface="+mj-lt"/>
              </a:rPr>
              <a:t>16,564</a:t>
            </a:r>
            <a:endParaRPr lang="en-US" sz="3200" b="1" dirty="0">
              <a:latin typeface="+mj-lt"/>
            </a:endParaRPr>
          </a:p>
        </p:txBody>
      </p:sp>
      <p:sp>
        <p:nvSpPr>
          <p:cNvPr id="92" name="TextBox 91"/>
          <p:cNvSpPr txBox="1"/>
          <p:nvPr/>
        </p:nvSpPr>
        <p:spPr>
          <a:xfrm>
            <a:off x="7029569" y="4509019"/>
            <a:ext cx="1828800" cy="584775"/>
          </a:xfrm>
          <a:prstGeom prst="rect">
            <a:avLst/>
          </a:prstGeom>
          <a:noFill/>
        </p:spPr>
        <p:txBody>
          <a:bodyPr wrap="square" rtlCol="0">
            <a:spAutoFit/>
          </a:bodyPr>
          <a:lstStyle/>
          <a:p>
            <a:pPr algn="ctr"/>
            <a:r>
              <a:rPr lang="en-US" sz="1600" dirty="0" smtClean="0">
                <a:latin typeface="+mj-lt"/>
              </a:rPr>
              <a:t>REGISTERED EMPLOYERS</a:t>
            </a:r>
            <a:endParaRPr lang="en-US" sz="1600" dirty="0">
              <a:latin typeface="+mj-lt"/>
            </a:endParaRPr>
          </a:p>
        </p:txBody>
      </p:sp>
      <p:sp>
        <p:nvSpPr>
          <p:cNvPr id="93" name="TextBox 92"/>
          <p:cNvSpPr txBox="1"/>
          <p:nvPr/>
        </p:nvSpPr>
        <p:spPr>
          <a:xfrm>
            <a:off x="6928167" y="5093794"/>
            <a:ext cx="1941512" cy="523220"/>
          </a:xfrm>
          <a:prstGeom prst="rect">
            <a:avLst/>
          </a:prstGeom>
          <a:noFill/>
        </p:spPr>
        <p:txBody>
          <a:bodyPr wrap="square" rtlCol="0">
            <a:spAutoFit/>
          </a:bodyPr>
          <a:lstStyle/>
          <a:p>
            <a:pPr algn="ctr"/>
            <a:r>
              <a:rPr lang="en-US" sz="2800" b="1" dirty="0" smtClean="0">
                <a:latin typeface="+mj-lt"/>
              </a:rPr>
              <a:t>1,758,918</a:t>
            </a:r>
            <a:endParaRPr lang="en-US" sz="2800" b="1" dirty="0">
              <a:latin typeface="+mj-lt"/>
            </a:endParaRPr>
          </a:p>
        </p:txBody>
      </p:sp>
      <p:sp>
        <p:nvSpPr>
          <p:cNvPr id="94" name="TextBox 93"/>
          <p:cNvSpPr txBox="1"/>
          <p:nvPr/>
        </p:nvSpPr>
        <p:spPr>
          <a:xfrm>
            <a:off x="7029569" y="5573017"/>
            <a:ext cx="1828800" cy="584775"/>
          </a:xfrm>
          <a:prstGeom prst="rect">
            <a:avLst/>
          </a:prstGeom>
          <a:noFill/>
        </p:spPr>
        <p:txBody>
          <a:bodyPr wrap="square" rtlCol="0">
            <a:spAutoFit/>
          </a:bodyPr>
          <a:lstStyle/>
          <a:p>
            <a:pPr algn="ctr"/>
            <a:r>
              <a:rPr lang="en-US" sz="1600" dirty="0" smtClean="0">
                <a:latin typeface="+mj-lt"/>
              </a:rPr>
              <a:t>EMPLOYEES COVERED</a:t>
            </a:r>
            <a:endParaRPr lang="en-US" sz="1600" dirty="0">
              <a:latin typeface="+mj-lt"/>
            </a:endParaRPr>
          </a:p>
        </p:txBody>
      </p:sp>
      <p:pic>
        <p:nvPicPr>
          <p:cNvPr id="95" name="Picture 94" descr="HDRF_Service.png"/>
          <p:cNvPicPr>
            <a:picLocks noChangeAspect="1"/>
          </p:cNvPicPr>
          <p:nvPr/>
        </p:nvPicPr>
        <p:blipFill>
          <a:blip r:embed="rId3"/>
          <a:stretch>
            <a:fillRect/>
          </a:stretch>
        </p:blipFill>
        <p:spPr>
          <a:xfrm>
            <a:off x="425997" y="1222259"/>
            <a:ext cx="1463041" cy="1440000"/>
          </a:xfrm>
          <a:prstGeom prst="rect">
            <a:avLst/>
          </a:prstGeom>
        </p:spPr>
      </p:pic>
      <p:sp>
        <p:nvSpPr>
          <p:cNvPr id="96" name="Oval 4"/>
          <p:cNvSpPr/>
          <p:nvPr/>
        </p:nvSpPr>
        <p:spPr>
          <a:xfrm>
            <a:off x="569794" y="2678667"/>
            <a:ext cx="1066800" cy="300939"/>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defTabSz="889000">
              <a:lnSpc>
                <a:spcPct val="100000"/>
              </a:lnSpc>
              <a:spcBef>
                <a:spcPct val="0"/>
              </a:spcBef>
              <a:spcAft>
                <a:spcPts val="0"/>
              </a:spcAft>
            </a:pPr>
            <a:r>
              <a:rPr lang="en-US" sz="2000" b="1" kern="1200" dirty="0" smtClean="0">
                <a:solidFill>
                  <a:schemeClr val="tx1"/>
                </a:solidFill>
                <a:latin typeface="Century Gothic" pitchFamily="34" charset="0"/>
              </a:rPr>
              <a:t>Services</a:t>
            </a:r>
            <a:endParaRPr lang="en-MY" sz="2000" b="1" kern="1200" dirty="0">
              <a:solidFill>
                <a:schemeClr val="tx1"/>
              </a:solidFill>
              <a:latin typeface="Century Gothic" pitchFamily="34" charset="0"/>
            </a:endParaRPr>
          </a:p>
        </p:txBody>
      </p:sp>
      <p:pic>
        <p:nvPicPr>
          <p:cNvPr id="97" name="Picture 96" descr="HDRF_Menufacturing.png"/>
          <p:cNvPicPr>
            <a:picLocks noChangeAspect="1"/>
          </p:cNvPicPr>
          <p:nvPr/>
        </p:nvPicPr>
        <p:blipFill>
          <a:blip r:embed="rId4"/>
          <a:stretch>
            <a:fillRect/>
          </a:stretch>
        </p:blipFill>
        <p:spPr>
          <a:xfrm>
            <a:off x="2459671" y="1228290"/>
            <a:ext cx="1463041" cy="1440000"/>
          </a:xfrm>
          <a:prstGeom prst="rect">
            <a:avLst/>
          </a:prstGeom>
        </p:spPr>
      </p:pic>
      <p:sp>
        <p:nvSpPr>
          <p:cNvPr id="98" name="Oval 4"/>
          <p:cNvSpPr/>
          <p:nvPr/>
        </p:nvSpPr>
        <p:spPr>
          <a:xfrm>
            <a:off x="2238691" y="2641372"/>
            <a:ext cx="1904999" cy="380071"/>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defTabSz="889000" rtl="0">
              <a:lnSpc>
                <a:spcPct val="100000"/>
              </a:lnSpc>
              <a:spcBef>
                <a:spcPct val="0"/>
              </a:spcBef>
              <a:spcAft>
                <a:spcPts val="0"/>
              </a:spcAft>
            </a:pPr>
            <a:r>
              <a:rPr lang="en-US" sz="2000" b="1" kern="1200" dirty="0" smtClean="0">
                <a:solidFill>
                  <a:schemeClr val="tx1"/>
                </a:solidFill>
                <a:latin typeface="Century Gothic" pitchFamily="34" charset="0"/>
                <a:cs typeface="Arial" pitchFamily="34" charset="0"/>
              </a:rPr>
              <a:t>Manufacturing</a:t>
            </a:r>
            <a:endParaRPr lang="en-US" sz="2000" b="1" kern="1200" dirty="0">
              <a:solidFill>
                <a:schemeClr val="tx1"/>
              </a:solidFill>
              <a:latin typeface="Century Gothic" pitchFamily="34" charset="0"/>
              <a:cs typeface="Arial" pitchFamily="34" charset="0"/>
            </a:endParaRPr>
          </a:p>
        </p:txBody>
      </p:sp>
      <p:pic>
        <p:nvPicPr>
          <p:cNvPr id="99" name="Picture 98" descr="HDRF_Mining.png"/>
          <p:cNvPicPr>
            <a:picLocks noChangeAspect="1"/>
          </p:cNvPicPr>
          <p:nvPr/>
        </p:nvPicPr>
        <p:blipFill>
          <a:blip r:embed="rId5"/>
          <a:stretch>
            <a:fillRect/>
          </a:stretch>
        </p:blipFill>
        <p:spPr>
          <a:xfrm>
            <a:off x="4638991" y="1166937"/>
            <a:ext cx="1463041" cy="1440000"/>
          </a:xfrm>
          <a:prstGeom prst="rect">
            <a:avLst/>
          </a:prstGeom>
        </p:spPr>
      </p:pic>
      <p:sp>
        <p:nvSpPr>
          <p:cNvPr id="100" name="Oval 4"/>
          <p:cNvSpPr/>
          <p:nvPr/>
        </p:nvSpPr>
        <p:spPr>
          <a:xfrm>
            <a:off x="4029391" y="2717618"/>
            <a:ext cx="2438400" cy="320167"/>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rtl="0">
              <a:lnSpc>
                <a:spcPct val="100000"/>
              </a:lnSpc>
              <a:spcBef>
                <a:spcPct val="0"/>
              </a:spcBef>
              <a:spcAft>
                <a:spcPts val="0"/>
              </a:spcAft>
            </a:pPr>
            <a:r>
              <a:rPr lang="en-US" sz="2000" b="1" kern="1200" dirty="0" smtClean="0">
                <a:solidFill>
                  <a:schemeClr val="tx1"/>
                </a:solidFill>
                <a:latin typeface="Century Gothic" pitchFamily="34" charset="0"/>
              </a:rPr>
              <a:t>Mining &amp; </a:t>
            </a:r>
          </a:p>
          <a:p>
            <a:pPr lvl="0" algn="ctr" defTabSz="889000" rtl="0">
              <a:lnSpc>
                <a:spcPct val="100000"/>
              </a:lnSpc>
              <a:spcBef>
                <a:spcPct val="0"/>
              </a:spcBef>
              <a:spcAft>
                <a:spcPts val="0"/>
              </a:spcAft>
            </a:pPr>
            <a:r>
              <a:rPr lang="en-US" sz="2000" b="1" kern="1200" dirty="0" smtClean="0">
                <a:solidFill>
                  <a:schemeClr val="tx1"/>
                </a:solidFill>
                <a:latin typeface="Century Gothic" pitchFamily="34" charset="0"/>
              </a:rPr>
              <a:t>Quarrying</a:t>
            </a:r>
            <a:endParaRPr lang="en-US" sz="2000" b="1" kern="1200" dirty="0">
              <a:solidFill>
                <a:schemeClr val="tx1"/>
              </a:solidFill>
              <a:latin typeface="Century Gothic" pitchFamily="34" charset="0"/>
              <a:cs typeface="Arial" pitchFamily="34" charset="0"/>
            </a:endParaRPr>
          </a:p>
        </p:txBody>
      </p:sp>
      <p:pic>
        <p:nvPicPr>
          <p:cNvPr id="101" name="Picture 100"/>
          <p:cNvPicPr>
            <a:picLocks noChangeAspect="1"/>
          </p:cNvPicPr>
          <p:nvPr/>
        </p:nvPicPr>
        <p:blipFill>
          <a:blip r:embed="rId6"/>
          <a:stretch>
            <a:fillRect/>
          </a:stretch>
        </p:blipFill>
        <p:spPr>
          <a:xfrm>
            <a:off x="7168077" y="1201372"/>
            <a:ext cx="1440000" cy="1440000"/>
          </a:xfrm>
          <a:prstGeom prst="rect">
            <a:avLst/>
          </a:prstGeom>
        </p:spPr>
      </p:pic>
      <p:grpSp>
        <p:nvGrpSpPr>
          <p:cNvPr id="44" name="Group 43"/>
          <p:cNvGrpSpPr/>
          <p:nvPr/>
        </p:nvGrpSpPr>
        <p:grpSpPr>
          <a:xfrm>
            <a:off x="0" y="6622869"/>
            <a:ext cx="9144000" cy="235131"/>
            <a:chOff x="0" y="6622869"/>
            <a:chExt cx="9144000" cy="235131"/>
          </a:xfrm>
        </p:grpSpPr>
        <p:sp>
          <p:nvSpPr>
            <p:cNvPr id="45" name="Rectangle 44"/>
            <p:cNvSpPr/>
            <p:nvPr/>
          </p:nvSpPr>
          <p:spPr>
            <a:xfrm>
              <a:off x="0" y="6622869"/>
              <a:ext cx="8460432" cy="23513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8530045" y="6624639"/>
              <a:ext cx="613955" cy="2333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ooter Placeholder 7"/>
          <p:cNvSpPr txBox="1">
            <a:spLocks/>
          </p:cNvSpPr>
          <p:nvPr/>
        </p:nvSpPr>
        <p:spPr>
          <a:xfrm>
            <a:off x="52252" y="6545127"/>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MY" sz="800" b="0" i="0" u="none" strike="noStrike" kern="1200" cap="none" spc="0" normalizeH="0" baseline="0" noProof="0" dirty="0" smtClean="0">
                <a:ln>
                  <a:noFill/>
                </a:ln>
                <a:solidFill>
                  <a:schemeClr val="bg1"/>
                </a:solidFill>
                <a:effectLst/>
                <a:uLnTx/>
                <a:uFillTx/>
                <a:latin typeface="Century Gothic" pitchFamily="34" charset="0"/>
                <a:ea typeface="+mn-ea"/>
                <a:cs typeface="+mn-cs"/>
              </a:rPr>
              <a:t>PEOPLE</a:t>
            </a:r>
            <a:r>
              <a:rPr kumimoji="0" lang="en-MY" sz="800" b="0" i="0" u="none" strike="noStrike" kern="1200" cap="none" spc="0" normalizeH="0" noProof="0" dirty="0" smtClean="0">
                <a:ln>
                  <a:noFill/>
                </a:ln>
                <a:solidFill>
                  <a:schemeClr val="bg1"/>
                </a:solidFill>
                <a:effectLst/>
                <a:uLnTx/>
                <a:uFillTx/>
                <a:latin typeface="Century Gothic" pitchFamily="34" charset="0"/>
                <a:ea typeface="+mn-ea"/>
                <a:cs typeface="+mn-cs"/>
              </a:rPr>
              <a:t>   I   PROWESS   I   PROGRESS</a:t>
            </a:r>
            <a:endParaRPr kumimoji="0" lang="en-MY" sz="800" b="0" i="0" u="none" strike="noStrike" kern="1200" cap="none" spc="0" normalizeH="0" baseline="0" noProof="0" dirty="0">
              <a:ln>
                <a:noFill/>
              </a:ln>
              <a:solidFill>
                <a:schemeClr val="bg1"/>
              </a:solidFill>
              <a:effectLst/>
              <a:uLnTx/>
              <a:uFillTx/>
              <a:latin typeface="Century Gothic" pitchFamily="34" charset="0"/>
              <a:ea typeface="+mn-ea"/>
              <a:cs typeface="+mn-cs"/>
            </a:endParaRPr>
          </a:p>
        </p:txBody>
      </p:sp>
      <p:sp>
        <p:nvSpPr>
          <p:cNvPr id="48" name="Footer Placeholder 7"/>
          <p:cNvSpPr>
            <a:spLocks noGrp="1"/>
          </p:cNvSpPr>
          <p:nvPr>
            <p:ph type="ftr" sz="quarter" idx="11"/>
          </p:nvPr>
        </p:nvSpPr>
        <p:spPr>
          <a:xfrm>
            <a:off x="6835622" y="6539693"/>
            <a:ext cx="1624810" cy="365125"/>
          </a:xfrm>
        </p:spPr>
        <p:txBody>
          <a:bodyPr/>
          <a:lstStyle/>
          <a:p>
            <a:pPr algn="r"/>
            <a:r>
              <a:rPr lang="en-MY" sz="800" dirty="0" smtClean="0">
                <a:solidFill>
                  <a:schemeClr val="bg1"/>
                </a:solidFill>
                <a:latin typeface="Century Gothic" pitchFamily="34" charset="0"/>
              </a:rPr>
              <a:t>www.hrdf.com.my</a:t>
            </a:r>
            <a:endParaRPr lang="en-MY" sz="800" dirty="0">
              <a:solidFill>
                <a:schemeClr val="bg1"/>
              </a:solidFill>
              <a:latin typeface="Century Gothic" pitchFamily="34" charset="0"/>
            </a:endParaRPr>
          </a:p>
        </p:txBody>
      </p:sp>
      <p:sp>
        <p:nvSpPr>
          <p:cNvPr id="49" name="Slide Number Placeholder 1"/>
          <p:cNvSpPr txBox="1">
            <a:spLocks/>
          </p:cNvSpPr>
          <p:nvPr/>
        </p:nvSpPr>
        <p:spPr>
          <a:xfrm>
            <a:off x="8203474" y="6592390"/>
            <a:ext cx="864326" cy="3048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6</a:t>
            </a:r>
            <a:endParaRPr lang="en-US" dirty="0">
              <a:solidFill>
                <a:schemeClr val="bg1"/>
              </a:solidFill>
            </a:endParaRPr>
          </a:p>
        </p:txBody>
      </p:sp>
      <p:sp>
        <p:nvSpPr>
          <p:cNvPr id="51" name="Title 1"/>
          <p:cNvSpPr txBox="1">
            <a:spLocks/>
          </p:cNvSpPr>
          <p:nvPr/>
        </p:nvSpPr>
        <p:spPr>
          <a:xfrm>
            <a:off x="215900" y="228600"/>
            <a:ext cx="7162800" cy="54808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u="sng" dirty="0" smtClean="0">
                <a:solidFill>
                  <a:srgbClr val="FF0000"/>
                </a:solidFill>
                <a:latin typeface="Aharoni" pitchFamily="2" charset="-79"/>
                <a:cs typeface="Aharoni" pitchFamily="2" charset="-79"/>
              </a:rPr>
              <a:t>Our Members</a:t>
            </a:r>
            <a:endParaRPr lang="en-MY" sz="4800" u="sng" dirty="0">
              <a:solidFill>
                <a:srgbClr val="FF0000"/>
              </a:solidFill>
              <a:latin typeface="Aharoni" pitchFamily="2" charset="-79"/>
              <a:cs typeface="Aharoni" pitchFamily="2" charset="-79"/>
            </a:endParaRPr>
          </a:p>
        </p:txBody>
      </p:sp>
      <p:pic>
        <p:nvPicPr>
          <p:cNvPr id="52" name="Picture 51" descr="Description: Description: Untitled-1">
            <a:hlinkClick r:id="rId7"/>
          </p:cNvPr>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7766685" y="228600"/>
            <a:ext cx="1102994" cy="534410"/>
          </a:xfrm>
          <a:prstGeom prst="rect">
            <a:avLst/>
          </a:prstGeom>
          <a:noFill/>
          <a:ln>
            <a:noFill/>
          </a:ln>
        </p:spPr>
      </p:pic>
      <p:sp>
        <p:nvSpPr>
          <p:cNvPr id="50" name="TextBox 49"/>
          <p:cNvSpPr txBox="1"/>
          <p:nvPr/>
        </p:nvSpPr>
        <p:spPr>
          <a:xfrm>
            <a:off x="2548459" y="3590556"/>
            <a:ext cx="1557132" cy="338554"/>
          </a:xfrm>
          <a:prstGeom prst="rect">
            <a:avLst/>
          </a:prstGeom>
          <a:noFill/>
        </p:spPr>
        <p:txBody>
          <a:bodyPr wrap="square" rtlCol="0">
            <a:spAutoFit/>
          </a:bodyPr>
          <a:lstStyle/>
          <a:p>
            <a:r>
              <a:rPr lang="en-US" sz="1600" dirty="0" smtClean="0">
                <a:latin typeface="+mj-lt"/>
              </a:rPr>
              <a:t>SUB-SECTORS</a:t>
            </a:r>
            <a:endParaRPr lang="en-US" sz="1600" dirty="0">
              <a:latin typeface="+mj-lt"/>
            </a:endParaRPr>
          </a:p>
        </p:txBody>
      </p:sp>
      <p:sp>
        <p:nvSpPr>
          <p:cNvPr id="53" name="TextBox 52"/>
          <p:cNvSpPr txBox="1"/>
          <p:nvPr/>
        </p:nvSpPr>
        <p:spPr>
          <a:xfrm>
            <a:off x="4727779" y="3631362"/>
            <a:ext cx="1557132" cy="338554"/>
          </a:xfrm>
          <a:prstGeom prst="rect">
            <a:avLst/>
          </a:prstGeom>
          <a:noFill/>
        </p:spPr>
        <p:txBody>
          <a:bodyPr wrap="square" rtlCol="0">
            <a:spAutoFit/>
          </a:bodyPr>
          <a:lstStyle/>
          <a:p>
            <a:r>
              <a:rPr lang="en-US" sz="1600" dirty="0" smtClean="0">
                <a:latin typeface="+mj-lt"/>
              </a:rPr>
              <a:t>SUB-SECTORS</a:t>
            </a:r>
            <a:endParaRPr lang="en-US" sz="1600" dirty="0">
              <a:latin typeface="+mj-lt"/>
            </a:endParaRPr>
          </a:p>
        </p:txBody>
      </p:sp>
      <p:sp>
        <p:nvSpPr>
          <p:cNvPr id="54" name="TextBox 53"/>
          <p:cNvSpPr txBox="1"/>
          <p:nvPr/>
        </p:nvSpPr>
        <p:spPr>
          <a:xfrm>
            <a:off x="7279890" y="3656070"/>
            <a:ext cx="1557132" cy="338554"/>
          </a:xfrm>
          <a:prstGeom prst="rect">
            <a:avLst/>
          </a:prstGeom>
          <a:noFill/>
        </p:spPr>
        <p:txBody>
          <a:bodyPr wrap="square" rtlCol="0">
            <a:spAutoFit/>
          </a:bodyPr>
          <a:lstStyle/>
          <a:p>
            <a:r>
              <a:rPr lang="en-US" sz="1600" dirty="0" smtClean="0">
                <a:latin typeface="+mj-lt"/>
              </a:rPr>
              <a:t>SUB-SECTORS</a:t>
            </a:r>
            <a:endParaRPr lang="en-US" sz="1600" dirty="0">
              <a:latin typeface="+mj-lt"/>
            </a:endParaRPr>
          </a:p>
        </p:txBody>
      </p:sp>
    </p:spTree>
    <p:extLst>
      <p:ext uri="{BB962C8B-B14F-4D97-AF65-F5344CB8AC3E}">
        <p14:creationId xmlns:p14="http://schemas.microsoft.com/office/powerpoint/2010/main" val="5500035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Covered food tray on a hand of hotel room servic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cxnSp>
        <p:nvCxnSpPr>
          <p:cNvPr id="41" name="Straight Arrow Connector 40"/>
          <p:cNvCxnSpPr/>
          <p:nvPr/>
        </p:nvCxnSpPr>
        <p:spPr>
          <a:xfrm flipV="1">
            <a:off x="1856915" y="2206302"/>
            <a:ext cx="1224724" cy="1"/>
          </a:xfrm>
          <a:prstGeom prst="straightConnector1">
            <a:avLst/>
          </a:prstGeom>
          <a:ln w="57150">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72" name="TextBox 71"/>
          <p:cNvSpPr txBox="1"/>
          <p:nvPr/>
        </p:nvSpPr>
        <p:spPr>
          <a:xfrm>
            <a:off x="368300" y="3211177"/>
            <a:ext cx="685800" cy="584775"/>
          </a:xfrm>
          <a:prstGeom prst="rect">
            <a:avLst/>
          </a:prstGeom>
          <a:noFill/>
        </p:spPr>
        <p:txBody>
          <a:bodyPr wrap="square" rtlCol="0">
            <a:spAutoFit/>
          </a:bodyPr>
          <a:lstStyle/>
          <a:p>
            <a:r>
              <a:rPr lang="en-US" sz="3200" b="1" dirty="0" smtClean="0">
                <a:latin typeface="+mj-lt"/>
              </a:rPr>
              <a:t>38</a:t>
            </a:r>
            <a:endParaRPr lang="en-US" sz="3200" b="1" dirty="0">
              <a:latin typeface="+mj-lt"/>
            </a:endParaRPr>
          </a:p>
        </p:txBody>
      </p:sp>
      <p:sp>
        <p:nvSpPr>
          <p:cNvPr id="73" name="TextBox 72"/>
          <p:cNvSpPr txBox="1"/>
          <p:nvPr/>
        </p:nvSpPr>
        <p:spPr>
          <a:xfrm>
            <a:off x="912812" y="3231575"/>
            <a:ext cx="1371600" cy="338554"/>
          </a:xfrm>
          <a:prstGeom prst="rect">
            <a:avLst/>
          </a:prstGeom>
          <a:noFill/>
        </p:spPr>
        <p:txBody>
          <a:bodyPr wrap="square" rtlCol="0">
            <a:spAutoFit/>
          </a:bodyPr>
          <a:lstStyle/>
          <a:p>
            <a:r>
              <a:rPr lang="en-US" sz="1600" dirty="0" smtClean="0">
                <a:latin typeface="+mj-lt"/>
              </a:rPr>
              <a:t>SUB-SECTORS</a:t>
            </a:r>
            <a:endParaRPr lang="en-US" sz="1600" dirty="0">
              <a:latin typeface="+mj-lt"/>
            </a:endParaRPr>
          </a:p>
        </p:txBody>
      </p:sp>
      <p:sp>
        <p:nvSpPr>
          <p:cNvPr id="76" name="TextBox 75"/>
          <p:cNvSpPr txBox="1"/>
          <p:nvPr/>
        </p:nvSpPr>
        <p:spPr>
          <a:xfrm>
            <a:off x="178026" y="3674922"/>
            <a:ext cx="1828800" cy="584775"/>
          </a:xfrm>
          <a:prstGeom prst="rect">
            <a:avLst/>
          </a:prstGeom>
          <a:noFill/>
        </p:spPr>
        <p:txBody>
          <a:bodyPr wrap="square" rtlCol="0">
            <a:spAutoFit/>
          </a:bodyPr>
          <a:lstStyle/>
          <a:p>
            <a:pPr algn="ctr"/>
            <a:r>
              <a:rPr lang="en-US" sz="3200" b="1" dirty="0" smtClean="0">
                <a:latin typeface="+mj-lt"/>
              </a:rPr>
              <a:t>9,461</a:t>
            </a:r>
            <a:endParaRPr lang="en-US" sz="3200" b="1" dirty="0">
              <a:latin typeface="+mj-lt"/>
            </a:endParaRPr>
          </a:p>
        </p:txBody>
      </p:sp>
      <p:sp>
        <p:nvSpPr>
          <p:cNvPr id="77" name="TextBox 76"/>
          <p:cNvSpPr txBox="1"/>
          <p:nvPr/>
        </p:nvSpPr>
        <p:spPr>
          <a:xfrm>
            <a:off x="188912" y="4118241"/>
            <a:ext cx="1828800" cy="584775"/>
          </a:xfrm>
          <a:prstGeom prst="rect">
            <a:avLst/>
          </a:prstGeom>
          <a:noFill/>
        </p:spPr>
        <p:txBody>
          <a:bodyPr wrap="square" rtlCol="0">
            <a:spAutoFit/>
          </a:bodyPr>
          <a:lstStyle/>
          <a:p>
            <a:pPr algn="ctr"/>
            <a:r>
              <a:rPr lang="en-US" sz="1600" dirty="0" smtClean="0">
                <a:latin typeface="+mj-lt"/>
              </a:rPr>
              <a:t>REGISTERED EMPLOYERS</a:t>
            </a:r>
            <a:endParaRPr lang="en-US" sz="1600" dirty="0">
              <a:latin typeface="+mj-lt"/>
            </a:endParaRPr>
          </a:p>
        </p:txBody>
      </p:sp>
      <p:pic>
        <p:nvPicPr>
          <p:cNvPr id="95" name="Picture 94" descr="HDRF_Service.png"/>
          <p:cNvPicPr>
            <a:picLocks noChangeAspect="1"/>
          </p:cNvPicPr>
          <p:nvPr/>
        </p:nvPicPr>
        <p:blipFill>
          <a:blip r:embed="rId3"/>
          <a:stretch>
            <a:fillRect/>
          </a:stretch>
        </p:blipFill>
        <p:spPr>
          <a:xfrm>
            <a:off x="371791" y="1486303"/>
            <a:ext cx="1463041" cy="1440000"/>
          </a:xfrm>
          <a:prstGeom prst="rect">
            <a:avLst/>
          </a:prstGeom>
        </p:spPr>
      </p:pic>
      <p:sp>
        <p:nvSpPr>
          <p:cNvPr id="96" name="Oval 4"/>
          <p:cNvSpPr/>
          <p:nvPr/>
        </p:nvSpPr>
        <p:spPr>
          <a:xfrm>
            <a:off x="531812" y="2926303"/>
            <a:ext cx="1066800" cy="300939"/>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25400" tIns="25400" rIns="25400" bIns="25400" numCol="1" spcCol="1270" anchor="ctr" anchorCtr="0">
            <a:noAutofit/>
          </a:bodyPr>
          <a:lstStyle/>
          <a:p>
            <a:pPr lvl="0" defTabSz="889000">
              <a:lnSpc>
                <a:spcPct val="100000"/>
              </a:lnSpc>
              <a:spcBef>
                <a:spcPct val="0"/>
              </a:spcBef>
              <a:spcAft>
                <a:spcPts val="0"/>
              </a:spcAft>
            </a:pPr>
            <a:r>
              <a:rPr lang="en-US" sz="2000" b="1" kern="1200" dirty="0" smtClean="0">
                <a:solidFill>
                  <a:srgbClr val="FF0066"/>
                </a:solidFill>
                <a:latin typeface="Century Gothic" pitchFamily="34" charset="0"/>
              </a:rPr>
              <a:t>Services</a:t>
            </a:r>
            <a:endParaRPr lang="en-MY" sz="2000" b="1" kern="1200" dirty="0">
              <a:solidFill>
                <a:srgbClr val="FF0066"/>
              </a:solidFill>
              <a:latin typeface="Century Gothic" pitchFamily="34" charset="0"/>
            </a:endParaRPr>
          </a:p>
        </p:txBody>
      </p:sp>
      <p:grpSp>
        <p:nvGrpSpPr>
          <p:cNvPr id="44" name="Group 43"/>
          <p:cNvGrpSpPr/>
          <p:nvPr/>
        </p:nvGrpSpPr>
        <p:grpSpPr>
          <a:xfrm>
            <a:off x="0" y="6622869"/>
            <a:ext cx="9144000" cy="235131"/>
            <a:chOff x="0" y="6622869"/>
            <a:chExt cx="9144000" cy="235131"/>
          </a:xfrm>
        </p:grpSpPr>
        <p:sp>
          <p:nvSpPr>
            <p:cNvPr id="45" name="Rectangle 44"/>
            <p:cNvSpPr/>
            <p:nvPr/>
          </p:nvSpPr>
          <p:spPr>
            <a:xfrm>
              <a:off x="0" y="6622869"/>
              <a:ext cx="8460432" cy="23513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8530045" y="6624639"/>
              <a:ext cx="613955" cy="2333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ooter Placeholder 7"/>
          <p:cNvSpPr txBox="1">
            <a:spLocks/>
          </p:cNvSpPr>
          <p:nvPr/>
        </p:nvSpPr>
        <p:spPr>
          <a:xfrm>
            <a:off x="52252" y="6545127"/>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MY" sz="800" b="0" i="0" u="none" strike="noStrike" kern="1200" cap="none" spc="0" normalizeH="0" baseline="0" noProof="0" dirty="0" smtClean="0">
                <a:ln>
                  <a:noFill/>
                </a:ln>
                <a:solidFill>
                  <a:schemeClr val="bg1"/>
                </a:solidFill>
                <a:effectLst/>
                <a:uLnTx/>
                <a:uFillTx/>
                <a:latin typeface="Century Gothic" pitchFamily="34" charset="0"/>
                <a:ea typeface="+mn-ea"/>
                <a:cs typeface="+mn-cs"/>
              </a:rPr>
              <a:t>PEOPLE</a:t>
            </a:r>
            <a:r>
              <a:rPr kumimoji="0" lang="en-MY" sz="800" b="0" i="0" u="none" strike="noStrike" kern="1200" cap="none" spc="0" normalizeH="0" noProof="0" dirty="0" smtClean="0">
                <a:ln>
                  <a:noFill/>
                </a:ln>
                <a:solidFill>
                  <a:schemeClr val="bg1"/>
                </a:solidFill>
                <a:effectLst/>
                <a:uLnTx/>
                <a:uFillTx/>
                <a:latin typeface="Century Gothic" pitchFamily="34" charset="0"/>
                <a:ea typeface="+mn-ea"/>
                <a:cs typeface="+mn-cs"/>
              </a:rPr>
              <a:t>   I   PROWESS   I   PROGRESS</a:t>
            </a:r>
            <a:endParaRPr kumimoji="0" lang="en-MY" sz="800" b="0" i="0" u="none" strike="noStrike" kern="1200" cap="none" spc="0" normalizeH="0" baseline="0" noProof="0" dirty="0">
              <a:ln>
                <a:noFill/>
              </a:ln>
              <a:solidFill>
                <a:schemeClr val="bg1"/>
              </a:solidFill>
              <a:effectLst/>
              <a:uLnTx/>
              <a:uFillTx/>
              <a:latin typeface="Century Gothic" pitchFamily="34" charset="0"/>
              <a:ea typeface="+mn-ea"/>
              <a:cs typeface="+mn-cs"/>
            </a:endParaRPr>
          </a:p>
        </p:txBody>
      </p:sp>
      <p:sp>
        <p:nvSpPr>
          <p:cNvPr id="48" name="Footer Placeholder 7"/>
          <p:cNvSpPr>
            <a:spLocks noGrp="1"/>
          </p:cNvSpPr>
          <p:nvPr>
            <p:ph type="ftr" sz="quarter" idx="11"/>
          </p:nvPr>
        </p:nvSpPr>
        <p:spPr>
          <a:xfrm>
            <a:off x="6835622" y="6539693"/>
            <a:ext cx="1624810" cy="365125"/>
          </a:xfrm>
        </p:spPr>
        <p:txBody>
          <a:bodyPr/>
          <a:lstStyle/>
          <a:p>
            <a:pPr algn="r"/>
            <a:r>
              <a:rPr lang="en-MY" sz="800" dirty="0" smtClean="0">
                <a:solidFill>
                  <a:schemeClr val="bg1"/>
                </a:solidFill>
                <a:latin typeface="Century Gothic" pitchFamily="34" charset="0"/>
              </a:rPr>
              <a:t>www.hrdf.com.my</a:t>
            </a:r>
            <a:endParaRPr lang="en-MY" sz="800" dirty="0">
              <a:solidFill>
                <a:schemeClr val="bg1"/>
              </a:solidFill>
              <a:latin typeface="Century Gothic" pitchFamily="34" charset="0"/>
            </a:endParaRPr>
          </a:p>
        </p:txBody>
      </p:sp>
      <p:sp>
        <p:nvSpPr>
          <p:cNvPr id="49" name="Slide Number Placeholder 1"/>
          <p:cNvSpPr txBox="1">
            <a:spLocks/>
          </p:cNvSpPr>
          <p:nvPr/>
        </p:nvSpPr>
        <p:spPr>
          <a:xfrm>
            <a:off x="8203474" y="6592390"/>
            <a:ext cx="864326" cy="3048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7</a:t>
            </a:r>
            <a:endParaRPr lang="en-US" dirty="0">
              <a:solidFill>
                <a:schemeClr val="bg1"/>
              </a:solidFill>
            </a:endParaRPr>
          </a:p>
        </p:txBody>
      </p:sp>
      <p:sp>
        <p:nvSpPr>
          <p:cNvPr id="51" name="Title 1"/>
          <p:cNvSpPr txBox="1">
            <a:spLocks/>
          </p:cNvSpPr>
          <p:nvPr/>
        </p:nvSpPr>
        <p:spPr>
          <a:xfrm>
            <a:off x="228600" y="337524"/>
            <a:ext cx="7974874" cy="54808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u="sng" dirty="0" smtClean="0">
                <a:solidFill>
                  <a:srgbClr val="FF0000"/>
                </a:solidFill>
                <a:latin typeface="Aharoni" pitchFamily="2" charset="-79"/>
                <a:cs typeface="Aharoni" pitchFamily="2" charset="-79"/>
              </a:rPr>
              <a:t>FREIGHT FORWARDER INDUSTRY IN JOHOR</a:t>
            </a:r>
            <a:endParaRPr lang="en-MY" sz="2800" u="sng" dirty="0">
              <a:solidFill>
                <a:srgbClr val="FF0000"/>
              </a:solidFill>
              <a:latin typeface="Aharoni" pitchFamily="2" charset="-79"/>
              <a:cs typeface="Aharoni" pitchFamily="2" charset="-79"/>
            </a:endParaRPr>
          </a:p>
        </p:txBody>
      </p:sp>
      <p:pic>
        <p:nvPicPr>
          <p:cNvPr id="1030" name="Picture 6"/>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0000" y1="60692" x2="90000" y2="60692"/>
                        <a14:foregroundMark x1="86400" y1="56604" x2="86400" y2="56604"/>
                        <a14:foregroundMark x1="83800" y1="57233" x2="83800" y2="57233"/>
                        <a14:foregroundMark x1="92200" y1="60377" x2="92200" y2="60377"/>
                        <a14:foregroundMark x1="91200" y1="58805" x2="91200" y2="58805"/>
                        <a14:foregroundMark x1="60200" y1="94025" x2="60200" y2="94025"/>
                        <a14:foregroundMark x1="75600" y1="90252" x2="75600" y2="90252"/>
                        <a14:foregroundMark x1="17800" y1="66981" x2="17800" y2="66981"/>
                        <a14:foregroundMark x1="21600" y1="66667" x2="21600" y2="66667"/>
                        <a14:foregroundMark x1="25600" y1="66667" x2="25600" y2="66667"/>
                        <a14:foregroundMark x1="28000" y1="66352" x2="28000" y2="66352"/>
                        <a14:foregroundMark x1="29400" y1="66352" x2="29400" y2="66352"/>
                        <a14:foregroundMark x1="34800" y1="60692" x2="34800" y2="60692"/>
                        <a14:foregroundMark x1="80400" y1="89623" x2="80400" y2="89623"/>
                        <a14:foregroundMark x1="80000" y1="24214" x2="80000" y2="24214"/>
                        <a14:foregroundMark x1="32000" y1="16667" x2="32000" y2="16667"/>
                        <a14:foregroundMark x1="34800" y1="15094" x2="34800" y2="15094"/>
                        <a14:foregroundMark x1="33800" y1="14780" x2="33800" y2="14780"/>
                      </a14:backgroundRemoval>
                    </a14:imgEffect>
                  </a14:imgLayer>
                </a14:imgProps>
              </a:ext>
              <a:ext uri="{28A0092B-C50C-407E-A947-70E740481C1C}">
                <a14:useLocalDpi xmlns:a14="http://schemas.microsoft.com/office/drawing/2010/main" val="0"/>
              </a:ext>
            </a:extLst>
          </a:blip>
          <a:stretch>
            <a:fillRect/>
          </a:stretch>
        </p:blipFill>
        <p:spPr bwMode="auto">
          <a:xfrm>
            <a:off x="2900232" y="1657692"/>
            <a:ext cx="1994672" cy="1268611"/>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3499132" y="3721903"/>
            <a:ext cx="1367898" cy="584775"/>
          </a:xfrm>
          <a:prstGeom prst="rect">
            <a:avLst/>
          </a:prstGeom>
          <a:noFill/>
        </p:spPr>
        <p:txBody>
          <a:bodyPr wrap="square" rtlCol="0">
            <a:spAutoFit/>
          </a:bodyPr>
          <a:lstStyle/>
          <a:p>
            <a:pPr algn="ctr"/>
            <a:r>
              <a:rPr lang="en-US" sz="1600" dirty="0" smtClean="0">
                <a:latin typeface="+mj-lt"/>
              </a:rPr>
              <a:t>REGISTERED EMPLOYERS</a:t>
            </a:r>
            <a:endParaRPr lang="en-US" sz="1600" dirty="0">
              <a:latin typeface="+mj-lt"/>
            </a:endParaRPr>
          </a:p>
        </p:txBody>
      </p:sp>
      <p:sp>
        <p:nvSpPr>
          <p:cNvPr id="53" name="Oval 4"/>
          <p:cNvSpPr/>
          <p:nvPr/>
        </p:nvSpPr>
        <p:spPr>
          <a:xfrm>
            <a:off x="2433452" y="3076772"/>
            <a:ext cx="2655508" cy="511420"/>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en-US" sz="2000" b="1" kern="1200" dirty="0" smtClean="0">
                <a:solidFill>
                  <a:srgbClr val="DC1269"/>
                </a:solidFill>
                <a:latin typeface="Century Gothic" pitchFamily="34" charset="0"/>
              </a:rPr>
              <a:t>Freight Forwarder Industry (Johor)</a:t>
            </a:r>
            <a:endParaRPr lang="en-MY" sz="2000" b="1" kern="1200" dirty="0">
              <a:solidFill>
                <a:srgbClr val="DC1269"/>
              </a:solidFill>
              <a:latin typeface="Century Gothic" pitchFamily="34" charset="0"/>
            </a:endParaRPr>
          </a:p>
        </p:txBody>
      </p:sp>
      <p:sp>
        <p:nvSpPr>
          <p:cNvPr id="54" name="TextBox 53"/>
          <p:cNvSpPr txBox="1"/>
          <p:nvPr/>
        </p:nvSpPr>
        <p:spPr>
          <a:xfrm>
            <a:off x="2759927" y="3766523"/>
            <a:ext cx="918175" cy="584775"/>
          </a:xfrm>
          <a:prstGeom prst="rect">
            <a:avLst/>
          </a:prstGeom>
          <a:noFill/>
        </p:spPr>
        <p:txBody>
          <a:bodyPr wrap="square" rtlCol="0">
            <a:spAutoFit/>
          </a:bodyPr>
          <a:lstStyle/>
          <a:p>
            <a:pPr algn="ctr"/>
            <a:r>
              <a:rPr lang="en-US" sz="3200" b="1" dirty="0" smtClean="0">
                <a:latin typeface="+mj-lt"/>
              </a:rPr>
              <a:t>90</a:t>
            </a:r>
            <a:endParaRPr lang="en-US" sz="3200" b="1" dirty="0">
              <a:latin typeface="+mj-lt"/>
            </a:endParaRPr>
          </a:p>
        </p:txBody>
      </p:sp>
      <p:sp>
        <p:nvSpPr>
          <p:cNvPr id="107" name="Oval 4"/>
          <p:cNvSpPr/>
          <p:nvPr/>
        </p:nvSpPr>
        <p:spPr>
          <a:xfrm>
            <a:off x="5250802" y="977153"/>
            <a:ext cx="2834640" cy="1434105"/>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en-US" sz="2400" b="1" dirty="0" smtClean="0">
                <a:solidFill>
                  <a:srgbClr val="EC2441"/>
                </a:solidFill>
                <a:latin typeface="+mj-lt"/>
              </a:rPr>
              <a:t>Overall </a:t>
            </a:r>
            <a:r>
              <a:rPr lang="en-US" sz="2400" b="1" kern="1200" dirty="0" smtClean="0">
                <a:solidFill>
                  <a:srgbClr val="EC2441"/>
                </a:solidFill>
                <a:latin typeface="+mj-lt"/>
              </a:rPr>
              <a:t>% </a:t>
            </a:r>
          </a:p>
          <a:p>
            <a:pPr lvl="0" algn="ctr" defTabSz="889000">
              <a:lnSpc>
                <a:spcPct val="100000"/>
              </a:lnSpc>
              <a:spcBef>
                <a:spcPct val="0"/>
              </a:spcBef>
              <a:spcAft>
                <a:spcPts val="0"/>
              </a:spcAft>
            </a:pPr>
            <a:r>
              <a:rPr lang="en-US" sz="2400" b="1" kern="1200" dirty="0" smtClean="0">
                <a:solidFill>
                  <a:srgbClr val="EC2441"/>
                </a:solidFill>
                <a:latin typeface="+mj-lt"/>
              </a:rPr>
              <a:t>Levy Utilization:</a:t>
            </a:r>
          </a:p>
          <a:p>
            <a:pPr lvl="0" algn="ctr" defTabSz="889000">
              <a:lnSpc>
                <a:spcPct val="100000"/>
              </a:lnSpc>
              <a:spcBef>
                <a:spcPct val="0"/>
              </a:spcBef>
              <a:spcAft>
                <a:spcPts val="0"/>
              </a:spcAft>
            </a:pPr>
            <a:r>
              <a:rPr lang="en-US" sz="2400" b="1" dirty="0" smtClean="0">
                <a:solidFill>
                  <a:srgbClr val="EC2441"/>
                </a:solidFill>
                <a:latin typeface="+mj-lt"/>
              </a:rPr>
              <a:t>44.97 % (Low</a:t>
            </a:r>
            <a:r>
              <a:rPr lang="en-US" sz="2400" b="1" dirty="0" smtClean="0">
                <a:solidFill>
                  <a:srgbClr val="DC1269"/>
                </a:solidFill>
                <a:latin typeface="+mj-lt"/>
              </a:rPr>
              <a:t>)</a:t>
            </a:r>
            <a:endParaRPr lang="en-US" sz="2400" b="1" kern="1200" dirty="0">
              <a:solidFill>
                <a:srgbClr val="DC1269"/>
              </a:solidFill>
              <a:latin typeface="+mj-lt"/>
            </a:endParaRPr>
          </a:p>
        </p:txBody>
      </p:sp>
      <p:sp>
        <p:nvSpPr>
          <p:cNvPr id="109" name="TextBox 108"/>
          <p:cNvSpPr txBox="1"/>
          <p:nvPr/>
        </p:nvSpPr>
        <p:spPr>
          <a:xfrm>
            <a:off x="178026" y="4602630"/>
            <a:ext cx="1828800" cy="523220"/>
          </a:xfrm>
          <a:prstGeom prst="rect">
            <a:avLst/>
          </a:prstGeom>
          <a:noFill/>
        </p:spPr>
        <p:txBody>
          <a:bodyPr wrap="square" rtlCol="0">
            <a:spAutoFit/>
          </a:bodyPr>
          <a:lstStyle/>
          <a:p>
            <a:pPr algn="ctr"/>
            <a:r>
              <a:rPr lang="en-US" sz="2800" b="1" dirty="0" smtClean="0">
                <a:latin typeface="+mj-lt"/>
              </a:rPr>
              <a:t>870,614</a:t>
            </a:r>
            <a:endParaRPr lang="en-US" sz="2800" b="1" dirty="0">
              <a:latin typeface="+mj-lt"/>
            </a:endParaRPr>
          </a:p>
        </p:txBody>
      </p:sp>
      <p:sp>
        <p:nvSpPr>
          <p:cNvPr id="110" name="TextBox 109"/>
          <p:cNvSpPr txBox="1"/>
          <p:nvPr/>
        </p:nvSpPr>
        <p:spPr>
          <a:xfrm>
            <a:off x="150812" y="5098523"/>
            <a:ext cx="1828800" cy="584775"/>
          </a:xfrm>
          <a:prstGeom prst="rect">
            <a:avLst/>
          </a:prstGeom>
          <a:noFill/>
        </p:spPr>
        <p:txBody>
          <a:bodyPr wrap="square" rtlCol="0">
            <a:spAutoFit/>
          </a:bodyPr>
          <a:lstStyle/>
          <a:p>
            <a:pPr algn="ctr"/>
            <a:r>
              <a:rPr lang="en-US" sz="1600" dirty="0" smtClean="0">
                <a:latin typeface="+mj-lt"/>
              </a:rPr>
              <a:t>EMPLOYEES COVERED</a:t>
            </a:r>
            <a:endParaRPr lang="en-US" sz="1600" dirty="0">
              <a:latin typeface="+mj-lt"/>
            </a:endParaRPr>
          </a:p>
        </p:txBody>
      </p:sp>
      <p:sp>
        <p:nvSpPr>
          <p:cNvPr id="112" name="Rounded Rectangle 111"/>
          <p:cNvSpPr/>
          <p:nvPr/>
        </p:nvSpPr>
        <p:spPr>
          <a:xfrm>
            <a:off x="5462925" y="3332482"/>
            <a:ext cx="1331614" cy="2871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t>7</a:t>
            </a:r>
            <a:r>
              <a:rPr lang="en-US" sz="2000" b="1" dirty="0" smtClean="0"/>
              <a:t> LARGE</a:t>
            </a:r>
            <a:endParaRPr lang="en-MY" sz="2000" b="1" dirty="0"/>
          </a:p>
        </p:txBody>
      </p:sp>
      <p:sp>
        <p:nvSpPr>
          <p:cNvPr id="118" name="Rounded Rectangle 117"/>
          <p:cNvSpPr/>
          <p:nvPr/>
        </p:nvSpPr>
        <p:spPr>
          <a:xfrm>
            <a:off x="5411449" y="3893030"/>
            <a:ext cx="1331614" cy="2871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t>83 SME</a:t>
            </a:r>
            <a:endParaRPr lang="en-MY" sz="2000" b="1" dirty="0"/>
          </a:p>
        </p:txBody>
      </p:sp>
      <p:cxnSp>
        <p:nvCxnSpPr>
          <p:cNvPr id="114" name="Straight Arrow Connector 113"/>
          <p:cNvCxnSpPr>
            <a:stCxn id="52" idx="3"/>
            <a:endCxn id="118" idx="1"/>
          </p:cNvCxnSpPr>
          <p:nvPr/>
        </p:nvCxnSpPr>
        <p:spPr>
          <a:xfrm>
            <a:off x="4867030" y="4014291"/>
            <a:ext cx="544419" cy="223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52" idx="3"/>
            <a:endCxn id="112" idx="1"/>
          </p:cNvCxnSpPr>
          <p:nvPr/>
        </p:nvCxnSpPr>
        <p:spPr>
          <a:xfrm flipV="1">
            <a:off x="4867030" y="3476052"/>
            <a:ext cx="595895" cy="5382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3219015" y="4310242"/>
            <a:ext cx="1357107" cy="584775"/>
          </a:xfrm>
          <a:prstGeom prst="rect">
            <a:avLst/>
          </a:prstGeom>
          <a:noFill/>
        </p:spPr>
        <p:txBody>
          <a:bodyPr wrap="square" rtlCol="0">
            <a:spAutoFit/>
          </a:bodyPr>
          <a:lstStyle/>
          <a:p>
            <a:pPr algn="ctr"/>
            <a:r>
              <a:rPr lang="en-US" sz="3200" b="1" dirty="0" smtClean="0">
                <a:latin typeface="+mj-lt"/>
              </a:rPr>
              <a:t>4451</a:t>
            </a:r>
            <a:endParaRPr lang="en-US" sz="3200" b="1" dirty="0">
              <a:latin typeface="+mj-lt"/>
            </a:endParaRPr>
          </a:p>
        </p:txBody>
      </p:sp>
      <p:sp>
        <p:nvSpPr>
          <p:cNvPr id="128" name="TextBox 127"/>
          <p:cNvSpPr txBox="1"/>
          <p:nvPr/>
        </p:nvSpPr>
        <p:spPr>
          <a:xfrm>
            <a:off x="3081639" y="4719893"/>
            <a:ext cx="1600200" cy="584775"/>
          </a:xfrm>
          <a:prstGeom prst="rect">
            <a:avLst/>
          </a:prstGeom>
          <a:noFill/>
        </p:spPr>
        <p:txBody>
          <a:bodyPr wrap="square" rtlCol="0">
            <a:spAutoFit/>
          </a:bodyPr>
          <a:lstStyle/>
          <a:p>
            <a:pPr algn="ctr"/>
            <a:r>
              <a:rPr lang="en-US" sz="1600" dirty="0"/>
              <a:t>EMPLOYEES COVERED</a:t>
            </a:r>
          </a:p>
        </p:txBody>
      </p:sp>
      <p:sp>
        <p:nvSpPr>
          <p:cNvPr id="130" name="Rounded Rectangle 129"/>
          <p:cNvSpPr/>
          <p:nvPr/>
        </p:nvSpPr>
        <p:spPr>
          <a:xfrm>
            <a:off x="7064829" y="2630780"/>
            <a:ext cx="1981200" cy="8315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t>% Levy utilization:</a:t>
            </a:r>
          </a:p>
          <a:p>
            <a:pPr algn="ctr"/>
            <a:r>
              <a:rPr lang="en-MY" sz="1600" b="1" dirty="0" smtClean="0"/>
              <a:t>68.71 %</a:t>
            </a:r>
            <a:endParaRPr lang="en-MY" sz="1600" b="1" dirty="0"/>
          </a:p>
        </p:txBody>
      </p:sp>
      <p:sp>
        <p:nvSpPr>
          <p:cNvPr id="135" name="Rounded Rectangle 134"/>
          <p:cNvSpPr/>
          <p:nvPr/>
        </p:nvSpPr>
        <p:spPr>
          <a:xfrm>
            <a:off x="7036827" y="3619622"/>
            <a:ext cx="1981200" cy="7910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t>% Levy utilization:</a:t>
            </a:r>
          </a:p>
          <a:p>
            <a:pPr algn="ctr"/>
            <a:r>
              <a:rPr lang="en-MY" sz="1600" b="1" dirty="0" smtClean="0"/>
              <a:t>42.96 %</a:t>
            </a:r>
            <a:endParaRPr lang="en-MY" sz="1600" b="1" dirty="0"/>
          </a:p>
        </p:txBody>
      </p:sp>
      <p:cxnSp>
        <p:nvCxnSpPr>
          <p:cNvPr id="1035" name="Straight Arrow Connector 1034"/>
          <p:cNvCxnSpPr>
            <a:stCxn id="112" idx="3"/>
            <a:endCxn id="130" idx="1"/>
          </p:cNvCxnSpPr>
          <p:nvPr/>
        </p:nvCxnSpPr>
        <p:spPr>
          <a:xfrm flipV="1">
            <a:off x="6794539" y="3046569"/>
            <a:ext cx="270290" cy="4294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118" idx="3"/>
            <a:endCxn id="135" idx="1"/>
          </p:cNvCxnSpPr>
          <p:nvPr/>
        </p:nvCxnSpPr>
        <p:spPr>
          <a:xfrm flipV="1">
            <a:off x="6743063" y="4015125"/>
            <a:ext cx="293764" cy="2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4867030" y="4549309"/>
            <a:ext cx="2733677" cy="17081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150000"/>
              </a:lnSpc>
            </a:pPr>
            <a:r>
              <a:rPr lang="en-US" sz="1600" dirty="0"/>
              <a:t> </a:t>
            </a:r>
            <a:r>
              <a:rPr lang="en-US" sz="1600" dirty="0" smtClean="0"/>
              <a:t>    </a:t>
            </a:r>
            <a:r>
              <a:rPr lang="en-US" sz="1600" b="1" dirty="0" smtClean="0">
                <a:solidFill>
                  <a:srgbClr val="EC2441"/>
                </a:solidFill>
              </a:rPr>
              <a:t>%	: No Employers</a:t>
            </a:r>
          </a:p>
          <a:p>
            <a:pPr>
              <a:lnSpc>
                <a:spcPct val="150000"/>
              </a:lnSpc>
            </a:pPr>
            <a:r>
              <a:rPr lang="en-US" b="1" dirty="0" smtClean="0"/>
              <a:t>     0%	:        17  </a:t>
            </a:r>
          </a:p>
          <a:p>
            <a:pPr>
              <a:lnSpc>
                <a:spcPct val="150000"/>
              </a:lnSpc>
            </a:pPr>
            <a:r>
              <a:rPr lang="en-US" b="1" dirty="0" smtClean="0"/>
              <a:t>&lt; 50%	:        24</a:t>
            </a:r>
          </a:p>
          <a:p>
            <a:pPr>
              <a:lnSpc>
                <a:spcPct val="150000"/>
              </a:lnSpc>
            </a:pPr>
            <a:r>
              <a:rPr lang="en-US" b="1" dirty="0" smtClean="0"/>
              <a:t>&gt; 50%	:        49</a:t>
            </a:r>
            <a:endParaRPr lang="en-MY" b="1" dirty="0"/>
          </a:p>
        </p:txBody>
      </p:sp>
      <p:sp>
        <p:nvSpPr>
          <p:cNvPr id="1049" name="Line Callout 1 1048"/>
          <p:cNvSpPr/>
          <p:nvPr/>
        </p:nvSpPr>
        <p:spPr>
          <a:xfrm>
            <a:off x="7769899" y="5115424"/>
            <a:ext cx="1282661" cy="488716"/>
          </a:xfrm>
          <a:prstGeom prst="borderCallout1">
            <a:avLst>
              <a:gd name="adj1" fmla="val 54287"/>
              <a:gd name="adj2" fmla="val -1190"/>
              <a:gd name="adj3" fmla="val 75160"/>
              <a:gd name="adj4" fmla="val -58592"/>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&lt; 30% - 16</a:t>
            </a:r>
            <a:endParaRPr lang="en-US" sz="1400" b="1" dirty="0"/>
          </a:p>
          <a:p>
            <a:pPr algn="ctr"/>
            <a:r>
              <a:rPr lang="en-US" sz="1400" b="1" dirty="0" smtClean="0"/>
              <a:t>&gt; 30% -  8</a:t>
            </a:r>
            <a:endParaRPr lang="en-MY" sz="1400" b="1" dirty="0"/>
          </a:p>
        </p:txBody>
      </p:sp>
      <p:sp>
        <p:nvSpPr>
          <p:cNvPr id="163" name="Line Callout 1 162"/>
          <p:cNvSpPr/>
          <p:nvPr/>
        </p:nvSpPr>
        <p:spPr>
          <a:xfrm>
            <a:off x="7769899" y="5665388"/>
            <a:ext cx="1282661" cy="445595"/>
          </a:xfrm>
          <a:prstGeom prst="borderCallout1">
            <a:avLst>
              <a:gd name="adj1" fmla="val 54287"/>
              <a:gd name="adj2" fmla="val -1190"/>
              <a:gd name="adj3" fmla="val 49644"/>
              <a:gd name="adj4" fmla="val -57743"/>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t>&lt; </a:t>
            </a:r>
            <a:r>
              <a:rPr lang="en-US" sz="1400" b="1" dirty="0" smtClean="0"/>
              <a:t>75% </a:t>
            </a:r>
            <a:r>
              <a:rPr lang="en-US" sz="1400" b="1" dirty="0"/>
              <a:t>- </a:t>
            </a:r>
            <a:r>
              <a:rPr lang="en-US" sz="1400" b="1" dirty="0" smtClean="0"/>
              <a:t>33</a:t>
            </a:r>
            <a:endParaRPr lang="en-US" sz="1400" b="1" dirty="0"/>
          </a:p>
          <a:p>
            <a:pPr algn="ctr"/>
            <a:r>
              <a:rPr lang="en-US" sz="1400" b="1" dirty="0"/>
              <a:t>&gt; </a:t>
            </a:r>
            <a:r>
              <a:rPr lang="en-US" sz="1400" b="1" dirty="0" smtClean="0"/>
              <a:t>75% - 16</a:t>
            </a:r>
            <a:endParaRPr lang="en-MY" sz="1400" b="1" dirty="0"/>
          </a:p>
        </p:txBody>
      </p:sp>
      <p:pic>
        <p:nvPicPr>
          <p:cNvPr id="38" name="Picture 37" descr="Description: Description: Untitled-1">
            <a:hlinkClick r:id="rId6"/>
          </p:cNvPr>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Tree>
    <p:extLst>
      <p:ext uri="{BB962C8B-B14F-4D97-AF65-F5344CB8AC3E}">
        <p14:creationId xmlns:p14="http://schemas.microsoft.com/office/powerpoint/2010/main" val="25789131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down)">
                                      <p:cBhvr>
                                        <p:cTn id="7" dur="580">
                                          <p:stCondLst>
                                            <p:cond delay="0"/>
                                          </p:stCondLst>
                                        </p:cTn>
                                        <p:tgtEl>
                                          <p:spTgt spid="107"/>
                                        </p:tgtEl>
                                      </p:cBhvr>
                                    </p:animEffect>
                                    <p:anim calcmode="lin" valueType="num">
                                      <p:cBhvr>
                                        <p:cTn id="8" dur="1822" tmFilter="0,0; 0.14,0.36; 0.43,0.73; 0.71,0.91; 1.0,1.0">
                                          <p:stCondLst>
                                            <p:cond delay="0"/>
                                          </p:stCondLst>
                                        </p:cTn>
                                        <p:tgtEl>
                                          <p:spTgt spid="10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
                                        </p:tgtEl>
                                      </p:cBhvr>
                                      <p:to x="100000" y="60000"/>
                                    </p:animScale>
                                    <p:animScale>
                                      <p:cBhvr>
                                        <p:cTn id="14" dur="166" decel="50000">
                                          <p:stCondLst>
                                            <p:cond delay="676"/>
                                          </p:stCondLst>
                                        </p:cTn>
                                        <p:tgtEl>
                                          <p:spTgt spid="107"/>
                                        </p:tgtEl>
                                      </p:cBhvr>
                                      <p:to x="100000" y="100000"/>
                                    </p:animScale>
                                    <p:animScale>
                                      <p:cBhvr>
                                        <p:cTn id="15" dur="26">
                                          <p:stCondLst>
                                            <p:cond delay="1312"/>
                                          </p:stCondLst>
                                        </p:cTn>
                                        <p:tgtEl>
                                          <p:spTgt spid="107"/>
                                        </p:tgtEl>
                                      </p:cBhvr>
                                      <p:to x="100000" y="80000"/>
                                    </p:animScale>
                                    <p:animScale>
                                      <p:cBhvr>
                                        <p:cTn id="16" dur="166" decel="50000">
                                          <p:stCondLst>
                                            <p:cond delay="1338"/>
                                          </p:stCondLst>
                                        </p:cTn>
                                        <p:tgtEl>
                                          <p:spTgt spid="107"/>
                                        </p:tgtEl>
                                      </p:cBhvr>
                                      <p:to x="100000" y="100000"/>
                                    </p:animScale>
                                    <p:animScale>
                                      <p:cBhvr>
                                        <p:cTn id="17" dur="26">
                                          <p:stCondLst>
                                            <p:cond delay="1642"/>
                                          </p:stCondLst>
                                        </p:cTn>
                                        <p:tgtEl>
                                          <p:spTgt spid="107"/>
                                        </p:tgtEl>
                                      </p:cBhvr>
                                      <p:to x="100000" y="90000"/>
                                    </p:animScale>
                                    <p:animScale>
                                      <p:cBhvr>
                                        <p:cTn id="18" dur="166" decel="50000">
                                          <p:stCondLst>
                                            <p:cond delay="1668"/>
                                          </p:stCondLst>
                                        </p:cTn>
                                        <p:tgtEl>
                                          <p:spTgt spid="107"/>
                                        </p:tgtEl>
                                      </p:cBhvr>
                                      <p:to x="100000" y="100000"/>
                                    </p:animScale>
                                    <p:animScale>
                                      <p:cBhvr>
                                        <p:cTn id="19" dur="26">
                                          <p:stCondLst>
                                            <p:cond delay="1808"/>
                                          </p:stCondLst>
                                        </p:cTn>
                                        <p:tgtEl>
                                          <p:spTgt spid="107"/>
                                        </p:tgtEl>
                                      </p:cBhvr>
                                      <p:to x="100000" y="95000"/>
                                    </p:animScale>
                                    <p:animScale>
                                      <p:cBhvr>
                                        <p:cTn id="20" dur="166" decel="50000">
                                          <p:stCondLst>
                                            <p:cond delay="1834"/>
                                          </p:stCondLst>
                                        </p:cTn>
                                        <p:tgtEl>
                                          <p:spTgt spid="10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0">
                <a:srgbClr val="0E0492">
                  <a:shade val="30000"/>
                  <a:satMod val="115000"/>
                </a:srgbClr>
              </a:gs>
              <a:gs pos="50000">
                <a:srgbClr val="0E0492">
                  <a:shade val="67500"/>
                  <a:satMod val="115000"/>
                </a:srgbClr>
              </a:gs>
              <a:gs pos="100000">
                <a:srgbClr val="0E0492">
                  <a:shade val="100000"/>
                  <a:satMod val="115000"/>
                </a:srgbClr>
              </a:gs>
            </a:gsLst>
            <a:lin ang="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8" name="Footer Placeholder 7"/>
          <p:cNvSpPr>
            <a:spLocks noGrp="1"/>
          </p:cNvSpPr>
          <p:nvPr>
            <p:ph type="ftr" sz="quarter" idx="11"/>
          </p:nvPr>
        </p:nvSpPr>
        <p:spPr>
          <a:xfrm>
            <a:off x="6212904" y="6448252"/>
            <a:ext cx="2895600" cy="365125"/>
          </a:xfrm>
        </p:spPr>
        <p:txBody>
          <a:bodyPr/>
          <a:lstStyle/>
          <a:p>
            <a:pPr algn="r"/>
            <a:r>
              <a:rPr lang="en-MY" dirty="0" smtClean="0"/>
              <a:t>www.hrdf.com.my</a:t>
            </a:r>
            <a:endParaRPr lang="en-MY" dirty="0"/>
          </a:p>
        </p:txBody>
      </p:sp>
      <p:sp>
        <p:nvSpPr>
          <p:cNvPr id="10" name="Oval 9"/>
          <p:cNvSpPr/>
          <p:nvPr/>
        </p:nvSpPr>
        <p:spPr>
          <a:xfrm>
            <a:off x="5410200" y="12192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Oval 10"/>
          <p:cNvSpPr/>
          <p:nvPr/>
        </p:nvSpPr>
        <p:spPr>
          <a:xfrm>
            <a:off x="6938517" y="3810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p:cNvSpPr/>
          <p:nvPr/>
        </p:nvSpPr>
        <p:spPr>
          <a:xfrm>
            <a:off x="4724400" y="2971800"/>
            <a:ext cx="609600" cy="6096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Oval 12"/>
          <p:cNvSpPr/>
          <p:nvPr/>
        </p:nvSpPr>
        <p:spPr>
          <a:xfrm>
            <a:off x="6938517" y="51054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Oval 13"/>
          <p:cNvSpPr/>
          <p:nvPr/>
        </p:nvSpPr>
        <p:spPr>
          <a:xfrm>
            <a:off x="5410200" y="45720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9" name="Picture 18" descr="HDRF_Schemes.png"/>
          <p:cNvPicPr>
            <a:picLocks noChangeAspect="1"/>
          </p:cNvPicPr>
          <p:nvPr/>
        </p:nvPicPr>
        <p:blipFill>
          <a:blip r:embed="rId3"/>
          <a:stretch>
            <a:fillRect/>
          </a:stretch>
        </p:blipFill>
        <p:spPr>
          <a:xfrm>
            <a:off x="5759000" y="1651907"/>
            <a:ext cx="3398150" cy="3344636"/>
          </a:xfrm>
          <a:prstGeom prst="rect">
            <a:avLst/>
          </a:prstGeom>
        </p:spPr>
      </p:pic>
      <p:sp>
        <p:nvSpPr>
          <p:cNvPr id="15" name="TextBox 1"/>
          <p:cNvSpPr txBox="1">
            <a:spLocks noChangeArrowheads="1"/>
          </p:cNvSpPr>
          <p:nvPr/>
        </p:nvSpPr>
        <p:spPr bwMode="auto">
          <a:xfrm>
            <a:off x="1066800" y="2935068"/>
            <a:ext cx="24961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eaLnBrk="1" hangingPunct="1"/>
            <a:r>
              <a:rPr lang="en-US" sz="3600" b="1" dirty="0" smtClean="0">
                <a:solidFill>
                  <a:schemeClr val="bg1"/>
                </a:solidFill>
                <a:effectLst>
                  <a:outerShdw blurRad="38100" dist="38100" dir="2700000" algn="tl">
                    <a:srgbClr val="000000">
                      <a:alpha val="43137"/>
                    </a:srgbClr>
                  </a:outerShdw>
                </a:effectLst>
                <a:latin typeface="Century Gothic" pitchFamily="34" charset="0"/>
                <a:cs typeface="Arial" pitchFamily="34" charset="0"/>
              </a:rPr>
              <a:t>HRDF LEVY</a:t>
            </a:r>
          </a:p>
        </p:txBody>
      </p:sp>
    </p:spTree>
    <p:extLst>
      <p:ext uri="{BB962C8B-B14F-4D97-AF65-F5344CB8AC3E}">
        <p14:creationId xmlns:p14="http://schemas.microsoft.com/office/powerpoint/2010/main" val="645869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pic>
        <p:nvPicPr>
          <p:cNvPr id="25" name="Picture 24" descr="Description: Description: Untitled-1">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5" name="Title 1"/>
          <p:cNvSpPr txBox="1">
            <a:spLocks/>
          </p:cNvSpPr>
          <p:nvPr/>
        </p:nvSpPr>
        <p:spPr>
          <a:xfrm>
            <a:off x="228600" y="337524"/>
            <a:ext cx="7162800" cy="8816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u="sng" dirty="0" smtClean="0">
                <a:solidFill>
                  <a:srgbClr val="FF0000"/>
                </a:solidFill>
                <a:latin typeface="Aharoni" pitchFamily="2" charset="-79"/>
                <a:cs typeface="Aharoni" pitchFamily="2" charset="-79"/>
              </a:rPr>
              <a:t>What is Levy?</a:t>
            </a:r>
            <a:endParaRPr lang="en-MY" sz="4800" u="sng" dirty="0">
              <a:solidFill>
                <a:srgbClr val="FF0000"/>
              </a:solidFill>
              <a:latin typeface="Aharoni" pitchFamily="2" charset="-79"/>
              <a:cs typeface="Aharoni" pitchFamily="2" charset="-79"/>
            </a:endParaRPr>
          </a:p>
        </p:txBody>
      </p:sp>
      <p:sp>
        <p:nvSpPr>
          <p:cNvPr id="6" name="Up Arrow Callout 5"/>
          <p:cNvSpPr/>
          <p:nvPr/>
        </p:nvSpPr>
        <p:spPr>
          <a:xfrm>
            <a:off x="1559094" y="3585865"/>
            <a:ext cx="5819623" cy="2786803"/>
          </a:xfrm>
          <a:prstGeom prst="upArrowCallout">
            <a:avLst>
              <a:gd name="adj1" fmla="val 17171"/>
              <a:gd name="adj2" fmla="val 16888"/>
              <a:gd name="adj3" fmla="val 20791"/>
              <a:gd name="adj4" fmla="val 6497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smtClean="0">
                <a:effectLst>
                  <a:outerShdw blurRad="38100" dist="38100" dir="2700000" algn="tl">
                    <a:srgbClr val="000000">
                      <a:alpha val="43137"/>
                    </a:srgbClr>
                  </a:outerShdw>
                </a:effectLst>
                <a:latin typeface="Andalus" pitchFamily="18" charset="-78"/>
                <a:cs typeface="Andalus" pitchFamily="18" charset="-78"/>
              </a:rPr>
              <a:t>Levy </a:t>
            </a:r>
            <a:r>
              <a:rPr lang="en-US" sz="3600" b="1" dirty="0">
                <a:effectLst>
                  <a:outerShdw blurRad="38100" dist="38100" dir="2700000" algn="tl">
                    <a:srgbClr val="000000">
                      <a:alpha val="43137"/>
                    </a:srgbClr>
                  </a:outerShdw>
                </a:effectLst>
                <a:latin typeface="Andalus" pitchFamily="18" charset="-78"/>
                <a:cs typeface="Andalus" pitchFamily="18" charset="-78"/>
              </a:rPr>
              <a:t>Is A Compulsory Payment To HRDF</a:t>
            </a:r>
          </a:p>
        </p:txBody>
      </p:sp>
      <p:graphicFrame>
        <p:nvGraphicFramePr>
          <p:cNvPr id="7" name="Diagram 6"/>
          <p:cNvGraphicFramePr/>
          <p:nvPr>
            <p:extLst>
              <p:ext uri="{D42A27DB-BD31-4B8C-83A1-F6EECF244321}">
                <p14:modId xmlns:p14="http://schemas.microsoft.com/office/powerpoint/2010/main" val="1190938028"/>
              </p:ext>
            </p:extLst>
          </p:nvPr>
        </p:nvGraphicFramePr>
        <p:xfrm>
          <a:off x="533400" y="885607"/>
          <a:ext cx="7924800" cy="2895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943245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pic>
        <p:nvPicPr>
          <p:cNvPr id="25" name="Picture 24" descr="Description: Description: Untitled-1">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5" name="Title 1"/>
          <p:cNvSpPr txBox="1">
            <a:spLocks/>
          </p:cNvSpPr>
          <p:nvPr/>
        </p:nvSpPr>
        <p:spPr>
          <a:xfrm>
            <a:off x="228600" y="190161"/>
            <a:ext cx="7162800" cy="95787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u="sng" dirty="0" smtClean="0">
                <a:solidFill>
                  <a:srgbClr val="FF0000"/>
                </a:solidFill>
                <a:latin typeface="Aharoni" pitchFamily="2" charset="-79"/>
                <a:cs typeface="Aharoni" pitchFamily="2" charset="-79"/>
              </a:rPr>
              <a:t>Levy.. </a:t>
            </a:r>
            <a:endParaRPr lang="en-MY" sz="4800" u="sng" dirty="0">
              <a:solidFill>
                <a:srgbClr val="FF0000"/>
              </a:solidFill>
              <a:latin typeface="Aharoni" pitchFamily="2" charset="-79"/>
              <a:cs typeface="Aharoni" pitchFamily="2" charset="-79"/>
            </a:endParaRPr>
          </a:p>
        </p:txBody>
      </p:sp>
      <p:pic>
        <p:nvPicPr>
          <p:cNvPr id="6" name="Picture 2" descr="C:\Users\Nazihah\Desktop\Question-mar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3429000"/>
            <a:ext cx="2133601" cy="237391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Horizontal Scroll 6"/>
          <p:cNvSpPr/>
          <p:nvPr/>
        </p:nvSpPr>
        <p:spPr>
          <a:xfrm>
            <a:off x="1371600" y="1148037"/>
            <a:ext cx="5181601" cy="1828800"/>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smtClean="0">
                <a:solidFill>
                  <a:schemeClr val="tx1"/>
                </a:solidFill>
                <a:latin typeface="Andalus" pitchFamily="18" charset="-78"/>
                <a:cs typeface="Andalus" pitchFamily="18" charset="-78"/>
              </a:rPr>
              <a:t>1% of Employees Monthly Salary</a:t>
            </a:r>
            <a:endParaRPr lang="en-US" sz="3600" b="1" dirty="0">
              <a:solidFill>
                <a:schemeClr val="tx1"/>
              </a:solidFill>
              <a:latin typeface="Andalus" pitchFamily="18" charset="-78"/>
              <a:cs typeface="Andalus" pitchFamily="18" charset="-78"/>
            </a:endParaRPr>
          </a:p>
        </p:txBody>
      </p:sp>
      <p:sp>
        <p:nvSpPr>
          <p:cNvPr id="8" name="TextBox 7"/>
          <p:cNvSpPr txBox="1"/>
          <p:nvPr/>
        </p:nvSpPr>
        <p:spPr>
          <a:xfrm>
            <a:off x="4114800" y="2805000"/>
            <a:ext cx="981635" cy="1015663"/>
          </a:xfrm>
          <a:prstGeom prst="rect">
            <a:avLst/>
          </a:prstGeom>
          <a:noFill/>
        </p:spPr>
        <p:txBody>
          <a:bodyPr wrap="square" rtlCol="0">
            <a:spAutoFit/>
          </a:bodyPr>
          <a:lstStyle/>
          <a:p>
            <a:r>
              <a:rPr lang="en-US" sz="6000" b="1" dirty="0" smtClean="0">
                <a:solidFill>
                  <a:srgbClr val="FF0000"/>
                </a:solidFill>
              </a:rPr>
              <a:t>@</a:t>
            </a:r>
            <a:endParaRPr lang="en-US" sz="6000" b="1" dirty="0">
              <a:solidFill>
                <a:srgbClr val="FF0000"/>
              </a:solidFill>
            </a:endParaRPr>
          </a:p>
        </p:txBody>
      </p:sp>
      <p:sp>
        <p:nvSpPr>
          <p:cNvPr id="9" name="Horizontal Scroll 8"/>
          <p:cNvSpPr/>
          <p:nvPr/>
        </p:nvSpPr>
        <p:spPr>
          <a:xfrm>
            <a:off x="3124200" y="3768573"/>
            <a:ext cx="5610562" cy="2470666"/>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smtClean="0">
                <a:solidFill>
                  <a:schemeClr val="tx1"/>
                </a:solidFill>
                <a:latin typeface="Andalus" pitchFamily="18" charset="-78"/>
                <a:cs typeface="Andalus" pitchFamily="18" charset="-78"/>
              </a:rPr>
              <a:t>0.5% of Employees Monthly Salary</a:t>
            </a:r>
          </a:p>
          <a:p>
            <a:pPr algn="ctr"/>
            <a:r>
              <a:rPr lang="en-US" sz="3600" b="1" dirty="0" smtClean="0">
                <a:solidFill>
                  <a:schemeClr val="tx1"/>
                </a:solidFill>
                <a:latin typeface="Andalus" pitchFamily="18" charset="-78"/>
                <a:cs typeface="Andalus" pitchFamily="18" charset="-78"/>
              </a:rPr>
              <a:t>(for optional employers)</a:t>
            </a:r>
            <a:endParaRPr lang="en-US" sz="3600" b="1" dirty="0">
              <a:solidFill>
                <a:schemeClr val="tx1"/>
              </a:solidFill>
              <a:latin typeface="Andalus" pitchFamily="18" charset="-78"/>
              <a:cs typeface="Andalus" pitchFamily="18" charset="-78"/>
            </a:endParaRPr>
          </a:p>
        </p:txBody>
      </p:sp>
    </p:spTree>
    <p:extLst>
      <p:ext uri="{BB962C8B-B14F-4D97-AF65-F5344CB8AC3E}">
        <p14:creationId xmlns:p14="http://schemas.microsoft.com/office/powerpoint/2010/main" val="38740431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80">
                                          <p:stCondLst>
                                            <p:cond delay="0"/>
                                          </p:stCondLst>
                                        </p:cTn>
                                        <p:tgtEl>
                                          <p:spTgt spid="8"/>
                                        </p:tgtEl>
                                      </p:cBhvr>
                                    </p:animEffect>
                                    <p:anim calcmode="lin" valueType="num">
                                      <p:cBhvr>
                                        <p:cTn id="2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5" dur="26">
                                          <p:stCondLst>
                                            <p:cond delay="650"/>
                                          </p:stCondLst>
                                        </p:cTn>
                                        <p:tgtEl>
                                          <p:spTgt spid="8"/>
                                        </p:tgtEl>
                                      </p:cBhvr>
                                      <p:to x="100000" y="60000"/>
                                    </p:animScale>
                                    <p:animScale>
                                      <p:cBhvr>
                                        <p:cTn id="26" dur="166" decel="50000">
                                          <p:stCondLst>
                                            <p:cond delay="676"/>
                                          </p:stCondLst>
                                        </p:cTn>
                                        <p:tgtEl>
                                          <p:spTgt spid="8"/>
                                        </p:tgtEl>
                                      </p:cBhvr>
                                      <p:to x="100000" y="100000"/>
                                    </p:animScale>
                                    <p:animScale>
                                      <p:cBhvr>
                                        <p:cTn id="27" dur="26">
                                          <p:stCondLst>
                                            <p:cond delay="1312"/>
                                          </p:stCondLst>
                                        </p:cTn>
                                        <p:tgtEl>
                                          <p:spTgt spid="8"/>
                                        </p:tgtEl>
                                      </p:cBhvr>
                                      <p:to x="100000" y="80000"/>
                                    </p:animScale>
                                    <p:animScale>
                                      <p:cBhvr>
                                        <p:cTn id="28" dur="166" decel="50000">
                                          <p:stCondLst>
                                            <p:cond delay="1338"/>
                                          </p:stCondLst>
                                        </p:cTn>
                                        <p:tgtEl>
                                          <p:spTgt spid="8"/>
                                        </p:tgtEl>
                                      </p:cBhvr>
                                      <p:to x="100000" y="100000"/>
                                    </p:animScale>
                                    <p:animScale>
                                      <p:cBhvr>
                                        <p:cTn id="29" dur="26">
                                          <p:stCondLst>
                                            <p:cond delay="1642"/>
                                          </p:stCondLst>
                                        </p:cTn>
                                        <p:tgtEl>
                                          <p:spTgt spid="8"/>
                                        </p:tgtEl>
                                      </p:cBhvr>
                                      <p:to x="100000" y="90000"/>
                                    </p:animScale>
                                    <p:animScale>
                                      <p:cBhvr>
                                        <p:cTn id="30" dur="166" decel="50000">
                                          <p:stCondLst>
                                            <p:cond delay="1668"/>
                                          </p:stCondLst>
                                        </p:cTn>
                                        <p:tgtEl>
                                          <p:spTgt spid="8"/>
                                        </p:tgtEl>
                                      </p:cBhvr>
                                      <p:to x="100000" y="100000"/>
                                    </p:animScale>
                                    <p:animScale>
                                      <p:cBhvr>
                                        <p:cTn id="31" dur="26">
                                          <p:stCondLst>
                                            <p:cond delay="1808"/>
                                          </p:stCondLst>
                                        </p:cTn>
                                        <p:tgtEl>
                                          <p:spTgt spid="8"/>
                                        </p:tgtEl>
                                      </p:cBhvr>
                                      <p:to x="100000" y="95000"/>
                                    </p:animScale>
                                    <p:animScale>
                                      <p:cBhvr>
                                        <p:cTn id="32" dur="166" decel="50000">
                                          <p:stCondLst>
                                            <p:cond delay="1834"/>
                                          </p:stCondLst>
                                        </p:cTn>
                                        <p:tgtEl>
                                          <p:spTgt spid="8"/>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pic>
        <p:nvPicPr>
          <p:cNvPr id="25" name="Picture 24" descr="Description: Description: Untitled-1">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5" name="Title 1"/>
          <p:cNvSpPr txBox="1">
            <a:spLocks/>
          </p:cNvSpPr>
          <p:nvPr/>
        </p:nvSpPr>
        <p:spPr>
          <a:xfrm>
            <a:off x="219635" y="206863"/>
            <a:ext cx="7162800" cy="111027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u="sng" dirty="0" smtClean="0">
                <a:solidFill>
                  <a:srgbClr val="FF0000"/>
                </a:solidFill>
                <a:latin typeface="Aharoni" pitchFamily="2" charset="-79"/>
                <a:cs typeface="Aharoni" pitchFamily="2" charset="-79"/>
              </a:rPr>
              <a:t>Calculation Of HRDF Levy</a:t>
            </a:r>
            <a:endParaRPr lang="en-MY" u="sng" dirty="0">
              <a:solidFill>
                <a:srgbClr val="FF0000"/>
              </a:solidFill>
              <a:latin typeface="Aharoni" pitchFamily="2" charset="-79"/>
              <a:cs typeface="Aharoni" pitchFamily="2" charset="-79"/>
            </a:endParaRPr>
          </a:p>
        </p:txBody>
      </p:sp>
      <p:pic>
        <p:nvPicPr>
          <p:cNvPr id="6" name="Picture 2" descr="C:\Users\Nazihah\Desktop\Calculation 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94" y="990600"/>
            <a:ext cx="2133600" cy="29179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ular Callout 6"/>
          <p:cNvSpPr/>
          <p:nvPr/>
        </p:nvSpPr>
        <p:spPr>
          <a:xfrm>
            <a:off x="2362201" y="1916172"/>
            <a:ext cx="6507478" cy="1066800"/>
          </a:xfrm>
          <a:prstGeom prst="wedgeRectCallout">
            <a:avLst>
              <a:gd name="adj1" fmla="val -58768"/>
              <a:gd name="adj2" fmla="val -2461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smtClean="0">
                <a:solidFill>
                  <a:schemeClr val="tx1"/>
                </a:solidFill>
                <a:latin typeface="Andalus" pitchFamily="18" charset="-78"/>
                <a:cs typeface="Andalus" pitchFamily="18" charset="-78"/>
              </a:rPr>
              <a:t>( Basic Salary + </a:t>
            </a:r>
            <a:r>
              <a:rPr lang="en-US" sz="2800" b="1" u="sng" dirty="0" smtClean="0">
                <a:solidFill>
                  <a:srgbClr val="C00000"/>
                </a:solidFill>
                <a:latin typeface="Andalus" pitchFamily="18" charset="-78"/>
                <a:cs typeface="Andalus" pitchFamily="18" charset="-78"/>
              </a:rPr>
              <a:t>Fixed Allowance </a:t>
            </a:r>
            <a:r>
              <a:rPr lang="en-US" sz="2800" b="1" dirty="0" smtClean="0">
                <a:solidFill>
                  <a:schemeClr val="tx1"/>
                </a:solidFill>
                <a:latin typeface="Andalus" pitchFamily="18" charset="-78"/>
                <a:cs typeface="Andalus" pitchFamily="18" charset="-78"/>
              </a:rPr>
              <a:t>) x 1%</a:t>
            </a:r>
          </a:p>
        </p:txBody>
      </p:sp>
      <p:sp>
        <p:nvSpPr>
          <p:cNvPr id="8" name="Rectangular Callout 7"/>
          <p:cNvSpPr/>
          <p:nvPr/>
        </p:nvSpPr>
        <p:spPr>
          <a:xfrm>
            <a:off x="591671" y="4419600"/>
            <a:ext cx="8153400" cy="1568824"/>
          </a:xfrm>
          <a:prstGeom prst="wedgeRectCallout">
            <a:avLst>
              <a:gd name="adj1" fmla="val 20079"/>
              <a:gd name="adj2" fmla="val -13082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u="sng" dirty="0" smtClean="0">
                <a:solidFill>
                  <a:srgbClr val="C00000"/>
                </a:solidFill>
                <a:latin typeface="Andalus" pitchFamily="18" charset="-78"/>
                <a:cs typeface="Andalus" pitchFamily="18" charset="-78"/>
              </a:rPr>
              <a:t>Fixed Allowance</a:t>
            </a:r>
          </a:p>
          <a:p>
            <a:pPr algn="ctr"/>
            <a:endParaRPr lang="en-US" sz="2800" b="1" u="sng" dirty="0" smtClean="0">
              <a:solidFill>
                <a:srgbClr val="C00000"/>
              </a:solidFill>
              <a:latin typeface="Andalus" pitchFamily="18" charset="-78"/>
              <a:cs typeface="Andalus" pitchFamily="18" charset="-78"/>
            </a:endParaRPr>
          </a:p>
          <a:p>
            <a:pPr algn="ctr"/>
            <a:r>
              <a:rPr lang="en-US" sz="2800" b="1" dirty="0" smtClean="0">
                <a:solidFill>
                  <a:schemeClr val="tx1"/>
                </a:solidFill>
                <a:latin typeface="Andalus" pitchFamily="18" charset="-78"/>
                <a:cs typeface="Andalus" pitchFamily="18" charset="-78"/>
              </a:rPr>
              <a:t>(The amount that not change from month to month)</a:t>
            </a:r>
          </a:p>
        </p:txBody>
      </p:sp>
    </p:spTree>
    <p:extLst>
      <p:ext uri="{BB962C8B-B14F-4D97-AF65-F5344CB8AC3E}">
        <p14:creationId xmlns:p14="http://schemas.microsoft.com/office/powerpoint/2010/main" val="37540995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pic>
        <p:nvPicPr>
          <p:cNvPr id="25" name="Picture 24" descr="Description: Description: Untitled-1">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5" name="Title 1"/>
          <p:cNvSpPr txBox="1">
            <a:spLocks/>
          </p:cNvSpPr>
          <p:nvPr/>
        </p:nvSpPr>
        <p:spPr>
          <a:xfrm>
            <a:off x="228600" y="337524"/>
            <a:ext cx="7162800" cy="8816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u="sng" dirty="0" smtClean="0">
                <a:solidFill>
                  <a:srgbClr val="FF0000"/>
                </a:solidFill>
                <a:latin typeface="Aharoni" pitchFamily="2" charset="-79"/>
                <a:cs typeface="Aharoni" pitchFamily="2" charset="-79"/>
              </a:rPr>
              <a:t>Employer Registration Form</a:t>
            </a:r>
            <a:endParaRPr lang="en-MY" sz="4000" u="sng" dirty="0">
              <a:solidFill>
                <a:srgbClr val="FF0000"/>
              </a:solidFill>
              <a:latin typeface="Aharoni" pitchFamily="2" charset="-79"/>
              <a:cs typeface="Aharoni" pitchFamily="2" charset="-79"/>
            </a:endParaRPr>
          </a:p>
        </p:txBody>
      </p:sp>
      <p:sp>
        <p:nvSpPr>
          <p:cNvPr id="6" name="Rectangle 4"/>
          <p:cNvSpPr>
            <a:spLocks noChangeArrowheads="1"/>
          </p:cNvSpPr>
          <p:nvPr/>
        </p:nvSpPr>
        <p:spPr bwMode="auto">
          <a:xfrm>
            <a:off x="1585119" y="1517650"/>
            <a:ext cx="1843881" cy="643766"/>
          </a:xfrm>
          <a:prstGeom prst="rect">
            <a:avLst/>
          </a:prstGeom>
          <a:ln/>
          <a:extLst/>
        </p:spPr>
        <p:style>
          <a:lnRef idx="3">
            <a:schemeClr val="lt1"/>
          </a:lnRef>
          <a:fillRef idx="1">
            <a:schemeClr val="accent2"/>
          </a:fillRef>
          <a:effectRef idx="1">
            <a:schemeClr val="accent2"/>
          </a:effectRef>
          <a:fontRef idx="minor">
            <a:schemeClr val="lt1"/>
          </a:fontRef>
        </p:style>
        <p:txBody>
          <a:bodyPr wrap="square" lIns="90488" tIns="44450" rIns="90488" bIns="44450">
            <a:spAutoFit/>
          </a:bodyPr>
          <a:lstStyle/>
          <a:p>
            <a:pPr algn="l" defTabSz="762000" eaLnBrk="0" hangingPunct="0">
              <a:defRPr/>
            </a:pPr>
            <a:r>
              <a:rPr lang="en-US" sz="3600" b="1" u="sng" dirty="0" smtClean="0">
                <a:solidFill>
                  <a:srgbClr val="002060"/>
                </a:solidFill>
                <a:effectLst>
                  <a:outerShdw blurRad="38100" dist="38100" dir="2700000" algn="tl">
                    <a:srgbClr val="000000">
                      <a:alpha val="43137"/>
                    </a:srgbClr>
                  </a:outerShdw>
                </a:effectLst>
                <a:cs typeface="Arial" pitchFamily="34" charset="0"/>
              </a:rPr>
              <a:t>FORM </a:t>
            </a:r>
            <a:r>
              <a:rPr lang="en-US" sz="3600" b="1" u="sng" dirty="0">
                <a:solidFill>
                  <a:srgbClr val="002060"/>
                </a:solidFill>
                <a:effectLst>
                  <a:outerShdw blurRad="38100" dist="38100" dir="2700000" algn="tl">
                    <a:srgbClr val="000000">
                      <a:alpha val="43137"/>
                    </a:srgbClr>
                  </a:outerShdw>
                </a:effectLst>
                <a:cs typeface="Arial" pitchFamily="34" charset="0"/>
              </a:rPr>
              <a:t>1</a:t>
            </a:r>
          </a:p>
        </p:txBody>
      </p:sp>
      <p:sp>
        <p:nvSpPr>
          <p:cNvPr id="7" name="Rectangle 5"/>
          <p:cNvSpPr>
            <a:spLocks noChangeArrowheads="1"/>
          </p:cNvSpPr>
          <p:nvPr/>
        </p:nvSpPr>
        <p:spPr bwMode="auto">
          <a:xfrm>
            <a:off x="1371600" y="2629944"/>
            <a:ext cx="4586287" cy="582211"/>
          </a:xfrm>
          <a:prstGeom prst="rect">
            <a:avLst/>
          </a:prstGeom>
          <a:ln/>
          <a:extLst/>
        </p:spPr>
        <p:style>
          <a:lnRef idx="2">
            <a:schemeClr val="accent2"/>
          </a:lnRef>
          <a:fillRef idx="1">
            <a:schemeClr val="lt1"/>
          </a:fillRef>
          <a:effectRef idx="0">
            <a:schemeClr val="accent2"/>
          </a:effectRef>
          <a:fontRef idx="minor">
            <a:schemeClr val="dk1"/>
          </a:fontRef>
        </p:style>
        <p:txBody>
          <a:bodyPr wrap="square" lIns="90488" tIns="44450" rIns="90488" bIns="44450">
            <a:spAutoFit/>
          </a:bodyPr>
          <a:lstStyle/>
          <a:p>
            <a:pPr algn="l" eaLnBrk="0" hangingPunct="0"/>
            <a:r>
              <a:rPr lang="en-US" sz="3200" b="1" u="sng" dirty="0" smtClean="0">
                <a:cs typeface="Arial" pitchFamily="34" charset="0"/>
              </a:rPr>
              <a:t>Supporting </a:t>
            </a:r>
            <a:r>
              <a:rPr lang="en-US" sz="3200" b="1" u="sng" dirty="0">
                <a:cs typeface="Arial" pitchFamily="34" charset="0"/>
              </a:rPr>
              <a:t>Documents</a:t>
            </a:r>
          </a:p>
        </p:txBody>
      </p:sp>
      <p:sp>
        <p:nvSpPr>
          <p:cNvPr id="8" name="Rectangle 6"/>
          <p:cNvSpPr>
            <a:spLocks noChangeArrowheads="1"/>
          </p:cNvSpPr>
          <p:nvPr/>
        </p:nvSpPr>
        <p:spPr bwMode="auto">
          <a:xfrm>
            <a:off x="2008981" y="3370729"/>
            <a:ext cx="6860698" cy="2675091"/>
          </a:xfrm>
          <a:prstGeom prst="rect">
            <a:avLst/>
          </a:prstGeom>
          <a:noFill/>
          <a:ln>
            <a:noFill/>
          </a:ln>
          <a:effectLst/>
          <a:extLst>
            <a:ext uri="{909E8E84-426E-40DD-AFC4-6F175D3DCCD1}">
              <a14:hiddenFill xmlns:a14="http://schemas.microsoft.com/office/drawing/2010/main">
                <a:solidFill>
                  <a:srgbClr val="FCFEB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marL="463550" indent="-463550" algn="l" eaLnBrk="0" hangingPunct="0">
              <a:buFontTx/>
              <a:buChar char="-"/>
              <a:defRPr/>
            </a:pPr>
            <a:r>
              <a:rPr lang="en-US" sz="2800" dirty="0" smtClean="0">
                <a:cs typeface="Arial" pitchFamily="34" charset="0"/>
              </a:rPr>
              <a:t>Form </a:t>
            </a:r>
            <a:r>
              <a:rPr lang="en-US" sz="2800" dirty="0">
                <a:cs typeface="Arial" pitchFamily="34" charset="0"/>
              </a:rPr>
              <a:t>9</a:t>
            </a:r>
          </a:p>
          <a:p>
            <a:pPr marL="463550" indent="-463550" algn="l" eaLnBrk="0" hangingPunct="0">
              <a:buFontTx/>
              <a:buChar char="-"/>
              <a:defRPr/>
            </a:pPr>
            <a:r>
              <a:rPr lang="en-US" sz="2800" dirty="0" smtClean="0">
                <a:cs typeface="Arial" pitchFamily="34" charset="0"/>
              </a:rPr>
              <a:t>Form </a:t>
            </a:r>
            <a:r>
              <a:rPr lang="en-US" sz="2800" dirty="0">
                <a:cs typeface="Arial" pitchFamily="34" charset="0"/>
              </a:rPr>
              <a:t>24</a:t>
            </a:r>
          </a:p>
          <a:p>
            <a:pPr marL="463550" indent="-463550" algn="l" eaLnBrk="0" hangingPunct="0">
              <a:defRPr/>
            </a:pPr>
            <a:r>
              <a:rPr lang="en-US" sz="2800" dirty="0">
                <a:cs typeface="Arial" pitchFamily="34" charset="0"/>
              </a:rPr>
              <a:t>- </a:t>
            </a:r>
            <a:r>
              <a:rPr lang="en-US" sz="2800" b="1" dirty="0">
                <a:cs typeface="Arial" pitchFamily="34" charset="0"/>
              </a:rPr>
              <a:t>  	</a:t>
            </a:r>
            <a:r>
              <a:rPr lang="en-US" sz="2800" dirty="0" smtClean="0">
                <a:cs typeface="Arial" pitchFamily="34" charset="0"/>
              </a:rPr>
              <a:t>Form </a:t>
            </a:r>
            <a:r>
              <a:rPr lang="en-US" sz="2800" dirty="0">
                <a:cs typeface="Arial" pitchFamily="34" charset="0"/>
              </a:rPr>
              <a:t>49</a:t>
            </a:r>
          </a:p>
          <a:p>
            <a:pPr marL="463550" indent="-463550" algn="l" eaLnBrk="0" hangingPunct="0">
              <a:buFontTx/>
              <a:buChar char="-"/>
              <a:defRPr/>
            </a:pPr>
            <a:r>
              <a:rPr lang="en-US" sz="2800" dirty="0" smtClean="0">
                <a:cs typeface="Arial" pitchFamily="34" charset="0"/>
              </a:rPr>
              <a:t>Form A EPF (EPF Statement)</a:t>
            </a:r>
          </a:p>
          <a:p>
            <a:pPr marL="463550" indent="-463550" algn="l" eaLnBrk="0" hangingPunct="0">
              <a:buFontTx/>
              <a:buChar char="-"/>
              <a:defRPr/>
            </a:pPr>
            <a:r>
              <a:rPr lang="en-US" sz="2800" dirty="0" smtClean="0">
                <a:cs typeface="Arial" pitchFamily="34" charset="0"/>
              </a:rPr>
              <a:t>Company Profile / Financial </a:t>
            </a:r>
            <a:r>
              <a:rPr lang="en-US" sz="2800" dirty="0">
                <a:cs typeface="Arial" pitchFamily="34" charset="0"/>
              </a:rPr>
              <a:t>Statement (To Verify Principal </a:t>
            </a:r>
            <a:r>
              <a:rPr lang="en-US" sz="2800" dirty="0" smtClean="0">
                <a:cs typeface="Arial" pitchFamily="34" charset="0"/>
              </a:rPr>
              <a:t>Activity </a:t>
            </a:r>
            <a:r>
              <a:rPr lang="en-US" sz="2800" dirty="0">
                <a:cs typeface="Arial" pitchFamily="34" charset="0"/>
              </a:rPr>
              <a:t>Of A Company</a:t>
            </a:r>
          </a:p>
        </p:txBody>
      </p:sp>
      <p:sp>
        <p:nvSpPr>
          <p:cNvPr id="9" name="Curved Right Arrow 22"/>
          <p:cNvSpPr>
            <a:spLocks noChangeArrowheads="1"/>
          </p:cNvSpPr>
          <p:nvPr/>
        </p:nvSpPr>
        <p:spPr bwMode="auto">
          <a:xfrm>
            <a:off x="264459" y="1839533"/>
            <a:ext cx="1016654" cy="1359526"/>
          </a:xfrm>
          <a:prstGeom prst="curvedRightArrow">
            <a:avLst>
              <a:gd name="adj1" fmla="val 24990"/>
              <a:gd name="adj2" fmla="val 46721"/>
              <a:gd name="adj3"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MY"/>
          </a:p>
        </p:txBody>
      </p:sp>
    </p:spTree>
    <p:extLst>
      <p:ext uri="{BB962C8B-B14F-4D97-AF65-F5344CB8AC3E}">
        <p14:creationId xmlns:p14="http://schemas.microsoft.com/office/powerpoint/2010/main" val="18644354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0">
                <a:srgbClr val="0E0492">
                  <a:shade val="30000"/>
                  <a:satMod val="115000"/>
                </a:srgbClr>
              </a:gs>
              <a:gs pos="50000">
                <a:srgbClr val="0E0492">
                  <a:shade val="67500"/>
                  <a:satMod val="115000"/>
                </a:srgbClr>
              </a:gs>
              <a:gs pos="100000">
                <a:srgbClr val="0E0492">
                  <a:shade val="100000"/>
                  <a:satMod val="115000"/>
                </a:srgbClr>
              </a:gs>
            </a:gsLst>
            <a:lin ang="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Title 1"/>
          <p:cNvSpPr txBox="1">
            <a:spLocks/>
          </p:cNvSpPr>
          <p:nvPr/>
        </p:nvSpPr>
        <p:spPr>
          <a:xfrm>
            <a:off x="457200" y="2895600"/>
            <a:ext cx="8229600" cy="69912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ct val="100000"/>
              </a:lnSpc>
            </a:pPr>
            <a:r>
              <a:rPr lang="en-US" sz="3600" b="1" dirty="0" smtClean="0">
                <a:solidFill>
                  <a:schemeClr val="bg1"/>
                </a:solidFill>
                <a:effectLst>
                  <a:outerShdw blurRad="38100" dist="38100" dir="2700000" algn="tl">
                    <a:srgbClr val="000000">
                      <a:alpha val="43137"/>
                    </a:srgbClr>
                  </a:outerShdw>
                </a:effectLst>
                <a:latin typeface="Century Gothic" pitchFamily="34" charset="0"/>
              </a:rPr>
              <a:t>ABOUT HRDF</a:t>
            </a:r>
            <a:endParaRPr lang="en-MY" sz="3600" b="1" dirty="0">
              <a:solidFill>
                <a:schemeClr val="bg1"/>
              </a:solidFill>
              <a:effectLst>
                <a:outerShdw blurRad="38100" dist="38100" dir="2700000" algn="tl">
                  <a:srgbClr val="000000">
                    <a:alpha val="43137"/>
                  </a:srgbClr>
                </a:outerShdw>
              </a:effectLst>
              <a:latin typeface="Century Gothic" pitchFamily="34" charset="0"/>
            </a:endParaRPr>
          </a:p>
        </p:txBody>
      </p:sp>
      <p:sp>
        <p:nvSpPr>
          <p:cNvPr id="18" name="Footer Placeholder 7"/>
          <p:cNvSpPr>
            <a:spLocks noGrp="1"/>
          </p:cNvSpPr>
          <p:nvPr>
            <p:ph type="ftr" sz="quarter" idx="11"/>
          </p:nvPr>
        </p:nvSpPr>
        <p:spPr>
          <a:xfrm>
            <a:off x="6212904" y="6448252"/>
            <a:ext cx="2895600" cy="365125"/>
          </a:xfrm>
        </p:spPr>
        <p:txBody>
          <a:bodyPr/>
          <a:lstStyle/>
          <a:p>
            <a:pPr algn="r"/>
            <a:r>
              <a:rPr lang="en-MY" dirty="0" smtClean="0"/>
              <a:t>www.hrdf.com.my</a:t>
            </a:r>
            <a:endParaRPr lang="en-MY" dirty="0"/>
          </a:p>
        </p:txBody>
      </p:sp>
      <p:pic>
        <p:nvPicPr>
          <p:cNvPr id="6" name="Picture 5" descr="HDRF_coverage.png"/>
          <p:cNvPicPr>
            <a:picLocks noChangeAspect="1"/>
          </p:cNvPicPr>
          <p:nvPr/>
        </p:nvPicPr>
        <p:blipFill>
          <a:blip r:embed="rId3"/>
          <a:stretch>
            <a:fillRect/>
          </a:stretch>
        </p:blipFill>
        <p:spPr>
          <a:xfrm>
            <a:off x="5755672" y="1615888"/>
            <a:ext cx="3361434" cy="3308498"/>
          </a:xfrm>
          <a:prstGeom prst="rect">
            <a:avLst/>
          </a:prstGeom>
        </p:spPr>
      </p:pic>
      <p:sp>
        <p:nvSpPr>
          <p:cNvPr id="10" name="Oval 9"/>
          <p:cNvSpPr/>
          <p:nvPr/>
        </p:nvSpPr>
        <p:spPr>
          <a:xfrm>
            <a:off x="5410200" y="12192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Oval 10"/>
          <p:cNvSpPr/>
          <p:nvPr/>
        </p:nvSpPr>
        <p:spPr>
          <a:xfrm>
            <a:off x="6938517" y="3810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p:cNvSpPr/>
          <p:nvPr/>
        </p:nvSpPr>
        <p:spPr>
          <a:xfrm>
            <a:off x="4724400" y="2971800"/>
            <a:ext cx="609600" cy="6096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Oval 12"/>
          <p:cNvSpPr/>
          <p:nvPr/>
        </p:nvSpPr>
        <p:spPr>
          <a:xfrm>
            <a:off x="6938517" y="51054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Oval 13"/>
          <p:cNvSpPr/>
          <p:nvPr/>
        </p:nvSpPr>
        <p:spPr>
          <a:xfrm>
            <a:off x="5410200" y="45720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843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pic>
        <p:nvPicPr>
          <p:cNvPr id="25" name="Picture 24" descr="Description: Description: Untitled-1">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5" name="Title 1"/>
          <p:cNvSpPr txBox="1">
            <a:spLocks/>
          </p:cNvSpPr>
          <p:nvPr/>
        </p:nvSpPr>
        <p:spPr>
          <a:xfrm>
            <a:off x="192741" y="611565"/>
            <a:ext cx="7573944" cy="54808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u="sng" dirty="0" smtClean="0">
                <a:solidFill>
                  <a:srgbClr val="FF0000"/>
                </a:solidFill>
                <a:latin typeface="Aharoni" pitchFamily="2" charset="-79"/>
                <a:cs typeface="Aharoni" pitchFamily="2" charset="-79"/>
              </a:rPr>
              <a:t>Cessation Of Being An Employer Form</a:t>
            </a:r>
            <a:endParaRPr lang="en-MY" sz="3200" u="sng" dirty="0">
              <a:solidFill>
                <a:srgbClr val="FF0000"/>
              </a:solidFill>
              <a:latin typeface="Aharoni" pitchFamily="2" charset="-79"/>
              <a:cs typeface="Aharoni" pitchFamily="2" charset="-79"/>
            </a:endParaRPr>
          </a:p>
        </p:txBody>
      </p:sp>
      <p:sp>
        <p:nvSpPr>
          <p:cNvPr id="6" name="Rectangle 4"/>
          <p:cNvSpPr>
            <a:spLocks noChangeArrowheads="1"/>
          </p:cNvSpPr>
          <p:nvPr/>
        </p:nvSpPr>
        <p:spPr bwMode="auto">
          <a:xfrm>
            <a:off x="1510553" y="1517650"/>
            <a:ext cx="1811711" cy="643766"/>
          </a:xfrm>
          <a:prstGeom prst="rect">
            <a:avLst/>
          </a:prstGeom>
          <a:ln/>
          <a:extLst/>
        </p:spPr>
        <p:style>
          <a:lnRef idx="3">
            <a:schemeClr val="lt1"/>
          </a:lnRef>
          <a:fillRef idx="1">
            <a:schemeClr val="accent2"/>
          </a:fillRef>
          <a:effectRef idx="1">
            <a:schemeClr val="accent2"/>
          </a:effectRef>
          <a:fontRef idx="minor">
            <a:schemeClr val="lt1"/>
          </a:fontRef>
        </p:style>
        <p:txBody>
          <a:bodyPr wrap="square" lIns="90488" tIns="44450" rIns="90488" bIns="44450">
            <a:spAutoFit/>
          </a:bodyPr>
          <a:lstStyle/>
          <a:p>
            <a:pPr algn="l" defTabSz="762000" eaLnBrk="0" hangingPunct="0">
              <a:defRPr/>
            </a:pPr>
            <a:r>
              <a:rPr lang="en-US" sz="3600" b="1" u="sng" dirty="0" smtClean="0">
                <a:solidFill>
                  <a:schemeClr val="tx1"/>
                </a:solidFill>
                <a:effectLst>
                  <a:outerShdw blurRad="38100" dist="38100" dir="2700000" algn="tl">
                    <a:srgbClr val="000000">
                      <a:alpha val="43137"/>
                    </a:srgbClr>
                  </a:outerShdw>
                </a:effectLst>
                <a:cs typeface="Arial" pitchFamily="34" charset="0"/>
              </a:rPr>
              <a:t>FORM </a:t>
            </a:r>
            <a:r>
              <a:rPr lang="en-US" sz="3600" b="1" u="sng" dirty="0">
                <a:solidFill>
                  <a:schemeClr val="tx1"/>
                </a:solidFill>
                <a:effectLst>
                  <a:outerShdw blurRad="38100" dist="38100" dir="2700000" algn="tl">
                    <a:srgbClr val="000000">
                      <a:alpha val="43137"/>
                    </a:srgbClr>
                  </a:outerShdw>
                </a:effectLst>
                <a:cs typeface="Arial" pitchFamily="34" charset="0"/>
              </a:rPr>
              <a:t>4</a:t>
            </a:r>
          </a:p>
        </p:txBody>
      </p:sp>
      <p:sp>
        <p:nvSpPr>
          <p:cNvPr id="7" name="Rectangle 5"/>
          <p:cNvSpPr>
            <a:spLocks noChangeArrowheads="1"/>
          </p:cNvSpPr>
          <p:nvPr/>
        </p:nvSpPr>
        <p:spPr bwMode="auto">
          <a:xfrm>
            <a:off x="1320838" y="2338838"/>
            <a:ext cx="4586287" cy="582211"/>
          </a:xfrm>
          <a:prstGeom prst="rect">
            <a:avLst/>
          </a:prstGeom>
          <a:ln/>
          <a:extLst/>
        </p:spPr>
        <p:style>
          <a:lnRef idx="2">
            <a:schemeClr val="accent2"/>
          </a:lnRef>
          <a:fillRef idx="1">
            <a:schemeClr val="lt1"/>
          </a:fillRef>
          <a:effectRef idx="0">
            <a:schemeClr val="accent2"/>
          </a:effectRef>
          <a:fontRef idx="minor">
            <a:schemeClr val="dk1"/>
          </a:fontRef>
        </p:style>
        <p:txBody>
          <a:bodyPr wrap="square" lIns="90488" tIns="44450" rIns="90488" bIns="44450">
            <a:spAutoFit/>
          </a:bodyPr>
          <a:lstStyle/>
          <a:p>
            <a:pPr algn="l" eaLnBrk="0" hangingPunct="0"/>
            <a:r>
              <a:rPr lang="en-US" sz="3200" b="1" u="sng" dirty="0" smtClean="0">
                <a:cs typeface="Arial" pitchFamily="34" charset="0"/>
              </a:rPr>
              <a:t>Supporting </a:t>
            </a:r>
            <a:r>
              <a:rPr lang="en-US" sz="3200" b="1" u="sng" dirty="0">
                <a:cs typeface="Arial" pitchFamily="34" charset="0"/>
              </a:rPr>
              <a:t>Documents</a:t>
            </a:r>
          </a:p>
        </p:txBody>
      </p:sp>
      <p:sp>
        <p:nvSpPr>
          <p:cNvPr id="9" name="Curved Right Arrow 22"/>
          <p:cNvSpPr>
            <a:spLocks noChangeArrowheads="1"/>
          </p:cNvSpPr>
          <p:nvPr/>
        </p:nvSpPr>
        <p:spPr bwMode="auto">
          <a:xfrm>
            <a:off x="264459" y="1839533"/>
            <a:ext cx="1016654" cy="1081516"/>
          </a:xfrm>
          <a:prstGeom prst="curvedRightArrow">
            <a:avLst>
              <a:gd name="adj1" fmla="val 24990"/>
              <a:gd name="adj2" fmla="val 46721"/>
              <a:gd name="adj3"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MY"/>
          </a:p>
        </p:txBody>
      </p:sp>
      <p:sp>
        <p:nvSpPr>
          <p:cNvPr id="11" name="Rectangle 6"/>
          <p:cNvSpPr>
            <a:spLocks noChangeArrowheads="1"/>
          </p:cNvSpPr>
          <p:nvPr/>
        </p:nvSpPr>
        <p:spPr bwMode="auto">
          <a:xfrm>
            <a:off x="1524000" y="2921049"/>
            <a:ext cx="755013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3550" indent="-463550" algn="just" eaLnBrk="0" hangingPunct="0">
              <a:buFontTx/>
              <a:buChar char="•"/>
              <a:defRPr/>
            </a:pPr>
            <a:r>
              <a:rPr lang="en-US" sz="2800" dirty="0" smtClean="0"/>
              <a:t>Letter </a:t>
            </a:r>
            <a:r>
              <a:rPr lang="en-US" sz="2800" dirty="0"/>
              <a:t>from EPF/SOCSO on Cancellation </a:t>
            </a:r>
          </a:p>
          <a:p>
            <a:pPr algn="just" eaLnBrk="0" hangingPunct="0">
              <a:defRPr/>
            </a:pPr>
            <a:r>
              <a:rPr lang="en-US" sz="2800" dirty="0"/>
              <a:t>    </a:t>
            </a:r>
            <a:r>
              <a:rPr lang="en-US" sz="2800" dirty="0" smtClean="0"/>
              <a:t> of </a:t>
            </a:r>
            <a:r>
              <a:rPr lang="en-US" sz="2800" dirty="0"/>
              <a:t>Account </a:t>
            </a:r>
            <a:endParaRPr lang="en-US" sz="2800" dirty="0" smtClean="0"/>
          </a:p>
          <a:p>
            <a:pPr algn="just" eaLnBrk="0" hangingPunct="0">
              <a:defRPr/>
            </a:pPr>
            <a:endParaRPr lang="en-US" sz="2800" dirty="0" smtClean="0"/>
          </a:p>
          <a:p>
            <a:pPr marL="463550" indent="-463550" algn="just" eaLnBrk="0" hangingPunct="0">
              <a:buFontTx/>
              <a:buChar char="•"/>
              <a:defRPr/>
            </a:pPr>
            <a:r>
              <a:rPr lang="en-US" sz="2800" dirty="0" smtClean="0"/>
              <a:t>PK(</a:t>
            </a:r>
            <a:r>
              <a:rPr lang="en-US" sz="2800" dirty="0" err="1" smtClean="0"/>
              <a:t>Pemberhentian</a:t>
            </a:r>
            <a:r>
              <a:rPr lang="en-US" sz="2800" dirty="0" smtClean="0"/>
              <a:t> </a:t>
            </a:r>
            <a:r>
              <a:rPr lang="en-US" sz="2800" dirty="0" err="1" smtClean="0"/>
              <a:t>Kerja</a:t>
            </a:r>
            <a:r>
              <a:rPr lang="en-US" sz="2800" dirty="0" smtClean="0"/>
              <a:t>) </a:t>
            </a:r>
            <a:r>
              <a:rPr lang="en-US" sz="2800" dirty="0"/>
              <a:t>Form to the </a:t>
            </a:r>
            <a:r>
              <a:rPr lang="en-US" sz="2800" dirty="0" err="1"/>
              <a:t>Labour</a:t>
            </a:r>
            <a:r>
              <a:rPr lang="en-US" sz="2800" dirty="0"/>
              <a:t> Department</a:t>
            </a:r>
          </a:p>
          <a:p>
            <a:pPr algn="just" eaLnBrk="0" hangingPunct="0">
              <a:defRPr/>
            </a:pPr>
            <a:endParaRPr lang="en-US" sz="2800" dirty="0"/>
          </a:p>
          <a:p>
            <a:pPr marL="463550" indent="-463550" algn="just" eaLnBrk="0" hangingPunct="0">
              <a:buFontTx/>
              <a:buChar char="•"/>
              <a:defRPr/>
            </a:pPr>
            <a:r>
              <a:rPr lang="en-US" sz="2800" dirty="0" smtClean="0"/>
              <a:t>Any </a:t>
            </a:r>
            <a:r>
              <a:rPr lang="en-US" sz="2800" dirty="0"/>
              <a:t>Relevant Documentations to </a:t>
            </a:r>
            <a:r>
              <a:rPr lang="en-US" sz="2800" dirty="0" smtClean="0"/>
              <a:t>Substantiate the </a:t>
            </a:r>
            <a:r>
              <a:rPr lang="en-US" sz="2800" dirty="0"/>
              <a:t>Closure of a Company</a:t>
            </a:r>
          </a:p>
        </p:txBody>
      </p:sp>
    </p:spTree>
    <p:extLst>
      <p:ext uri="{BB962C8B-B14F-4D97-AF65-F5344CB8AC3E}">
        <p14:creationId xmlns:p14="http://schemas.microsoft.com/office/powerpoint/2010/main" val="15892953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pic>
        <p:nvPicPr>
          <p:cNvPr id="25" name="Picture 24" descr="Description: Description: Untitled-1">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5" name="Title 1"/>
          <p:cNvSpPr txBox="1">
            <a:spLocks/>
          </p:cNvSpPr>
          <p:nvPr/>
        </p:nvSpPr>
        <p:spPr>
          <a:xfrm>
            <a:off x="228600" y="337524"/>
            <a:ext cx="7162800" cy="86982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u="sng" dirty="0" smtClean="0">
                <a:solidFill>
                  <a:srgbClr val="FF0000"/>
                </a:solidFill>
                <a:latin typeface="Aharoni" pitchFamily="2" charset="-79"/>
                <a:cs typeface="Aharoni" pitchFamily="2" charset="-79"/>
              </a:rPr>
              <a:t>Change Of Employer Form</a:t>
            </a:r>
            <a:endParaRPr lang="en-MY" sz="3600" u="sng" dirty="0">
              <a:solidFill>
                <a:srgbClr val="FF0000"/>
              </a:solidFill>
              <a:latin typeface="Aharoni" pitchFamily="2" charset="-79"/>
              <a:cs typeface="Aharoni" pitchFamily="2" charset="-79"/>
            </a:endParaRPr>
          </a:p>
        </p:txBody>
      </p:sp>
      <p:sp>
        <p:nvSpPr>
          <p:cNvPr id="6" name="Rectangle 4"/>
          <p:cNvSpPr>
            <a:spLocks noChangeArrowheads="1"/>
          </p:cNvSpPr>
          <p:nvPr/>
        </p:nvSpPr>
        <p:spPr bwMode="auto">
          <a:xfrm>
            <a:off x="1447800" y="1207346"/>
            <a:ext cx="1919287" cy="643766"/>
          </a:xfrm>
          <a:prstGeom prst="rect">
            <a:avLst/>
          </a:prstGeom>
          <a:ln/>
          <a:extLst/>
        </p:spPr>
        <p:style>
          <a:lnRef idx="3">
            <a:schemeClr val="lt1"/>
          </a:lnRef>
          <a:fillRef idx="1">
            <a:schemeClr val="accent2"/>
          </a:fillRef>
          <a:effectRef idx="1">
            <a:schemeClr val="accent2"/>
          </a:effectRef>
          <a:fontRef idx="minor">
            <a:schemeClr val="lt1"/>
          </a:fontRef>
        </p:style>
        <p:txBody>
          <a:bodyPr wrap="square" lIns="90488" tIns="44450" rIns="90488" bIns="44450">
            <a:spAutoFit/>
          </a:bodyPr>
          <a:lstStyle/>
          <a:p>
            <a:pPr algn="l" defTabSz="762000" eaLnBrk="0" hangingPunct="0">
              <a:defRPr/>
            </a:pPr>
            <a:r>
              <a:rPr lang="en-US" sz="3600" b="1" u="sng" dirty="0" smtClean="0">
                <a:solidFill>
                  <a:schemeClr val="tx1"/>
                </a:solidFill>
                <a:effectLst>
                  <a:outerShdw blurRad="38100" dist="38100" dir="2700000" algn="tl">
                    <a:srgbClr val="000000">
                      <a:alpha val="43137"/>
                    </a:srgbClr>
                  </a:outerShdw>
                </a:effectLst>
                <a:cs typeface="Arial" pitchFamily="34" charset="0"/>
              </a:rPr>
              <a:t>FORM </a:t>
            </a:r>
            <a:r>
              <a:rPr lang="en-US" sz="3600" b="1" u="sng" dirty="0">
                <a:solidFill>
                  <a:schemeClr val="tx1"/>
                </a:solidFill>
                <a:effectLst>
                  <a:outerShdw blurRad="38100" dist="38100" dir="2700000" algn="tl">
                    <a:srgbClr val="000000">
                      <a:alpha val="43137"/>
                    </a:srgbClr>
                  </a:outerShdw>
                </a:effectLst>
                <a:cs typeface="Arial" pitchFamily="34" charset="0"/>
              </a:rPr>
              <a:t>5</a:t>
            </a:r>
          </a:p>
        </p:txBody>
      </p:sp>
      <p:sp>
        <p:nvSpPr>
          <p:cNvPr id="7" name="Rectangle 5"/>
          <p:cNvSpPr>
            <a:spLocks noChangeArrowheads="1"/>
          </p:cNvSpPr>
          <p:nvPr/>
        </p:nvSpPr>
        <p:spPr bwMode="auto">
          <a:xfrm>
            <a:off x="1447800" y="2064024"/>
            <a:ext cx="4586287" cy="582211"/>
          </a:xfrm>
          <a:prstGeom prst="rect">
            <a:avLst/>
          </a:prstGeom>
          <a:ln/>
          <a:extLst/>
        </p:spPr>
        <p:style>
          <a:lnRef idx="2">
            <a:schemeClr val="accent2"/>
          </a:lnRef>
          <a:fillRef idx="1">
            <a:schemeClr val="lt1"/>
          </a:fillRef>
          <a:effectRef idx="0">
            <a:schemeClr val="accent2"/>
          </a:effectRef>
          <a:fontRef idx="minor">
            <a:schemeClr val="dk1"/>
          </a:fontRef>
        </p:style>
        <p:txBody>
          <a:bodyPr wrap="square" lIns="90488" tIns="44450" rIns="90488" bIns="44450">
            <a:spAutoFit/>
          </a:bodyPr>
          <a:lstStyle/>
          <a:p>
            <a:pPr algn="l" eaLnBrk="0" hangingPunct="0"/>
            <a:r>
              <a:rPr lang="en-US" sz="3200" b="1" u="sng" dirty="0" smtClean="0">
                <a:cs typeface="Arial" pitchFamily="34" charset="0"/>
              </a:rPr>
              <a:t>Supporting </a:t>
            </a:r>
            <a:r>
              <a:rPr lang="en-US" sz="3200" b="1" u="sng" dirty="0">
                <a:cs typeface="Arial" pitchFamily="34" charset="0"/>
              </a:rPr>
              <a:t>Documents</a:t>
            </a:r>
          </a:p>
        </p:txBody>
      </p:sp>
      <p:sp>
        <p:nvSpPr>
          <p:cNvPr id="9" name="Curved Right Arrow 22"/>
          <p:cNvSpPr>
            <a:spLocks noChangeArrowheads="1"/>
          </p:cNvSpPr>
          <p:nvPr/>
        </p:nvSpPr>
        <p:spPr bwMode="auto">
          <a:xfrm>
            <a:off x="288692" y="1520264"/>
            <a:ext cx="1016654" cy="1081516"/>
          </a:xfrm>
          <a:prstGeom prst="curvedRightArrow">
            <a:avLst>
              <a:gd name="adj1" fmla="val 24990"/>
              <a:gd name="adj2" fmla="val 46721"/>
              <a:gd name="adj3"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MY"/>
          </a:p>
        </p:txBody>
      </p:sp>
      <p:sp>
        <p:nvSpPr>
          <p:cNvPr id="10" name="Rectangle 4"/>
          <p:cNvSpPr>
            <a:spLocks noChangeArrowheads="1"/>
          </p:cNvSpPr>
          <p:nvPr/>
        </p:nvSpPr>
        <p:spPr bwMode="auto">
          <a:xfrm>
            <a:off x="1829863" y="2641053"/>
            <a:ext cx="705326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63550" indent="-463550" algn="just" eaLnBrk="0" hangingPunct="0">
              <a:buFontTx/>
              <a:buChar char="•"/>
              <a:tabLst>
                <a:tab pos="1371600" algn="l"/>
              </a:tabLst>
              <a:defRPr/>
            </a:pPr>
            <a:r>
              <a:rPr lang="en-US" sz="2800" b="1" dirty="0" smtClean="0"/>
              <a:t>Document </a:t>
            </a:r>
            <a:r>
              <a:rPr lang="en-US" sz="2800" b="1" dirty="0"/>
              <a:t>which substantiate the </a:t>
            </a:r>
            <a:r>
              <a:rPr lang="en-US" sz="2800" b="1" dirty="0" smtClean="0"/>
              <a:t>acquiring </a:t>
            </a:r>
            <a:r>
              <a:rPr lang="en-US" sz="2800" b="1" dirty="0"/>
              <a:t>of </a:t>
            </a:r>
            <a:r>
              <a:rPr lang="en-US" sz="2800" b="1" u="sng" dirty="0"/>
              <a:t>interest </a:t>
            </a:r>
            <a:r>
              <a:rPr lang="en-US" sz="2800" b="1" u="sng" dirty="0">
                <a:solidFill>
                  <a:srgbClr val="C00000"/>
                </a:solidFill>
              </a:rPr>
              <a:t>(liability, </a:t>
            </a:r>
            <a:r>
              <a:rPr lang="en-US" sz="2800" b="1" u="sng" dirty="0" smtClean="0">
                <a:solidFill>
                  <a:srgbClr val="C00000"/>
                </a:solidFill>
              </a:rPr>
              <a:t>asset &amp; </a:t>
            </a:r>
            <a:r>
              <a:rPr lang="en-US" sz="2800" b="1" u="sng" dirty="0">
                <a:solidFill>
                  <a:srgbClr val="C00000"/>
                </a:solidFill>
              </a:rPr>
              <a:t>employees)</a:t>
            </a:r>
            <a:r>
              <a:rPr lang="en-US" sz="2800" b="1" dirty="0">
                <a:solidFill>
                  <a:srgbClr val="C00000"/>
                </a:solidFill>
              </a:rPr>
              <a:t> </a:t>
            </a:r>
            <a:r>
              <a:rPr lang="en-US" sz="2800" b="1" dirty="0"/>
              <a:t>of the company </a:t>
            </a:r>
            <a:r>
              <a:rPr lang="en-US" sz="2800" b="1" dirty="0" smtClean="0"/>
              <a:t>registered with </a:t>
            </a:r>
            <a:r>
              <a:rPr lang="en-US" sz="2800" b="1" dirty="0"/>
              <a:t>PSMB </a:t>
            </a:r>
          </a:p>
          <a:p>
            <a:pPr marL="463550" indent="-463550" algn="just" eaLnBrk="0" hangingPunct="0">
              <a:tabLst>
                <a:tab pos="1371600" algn="l"/>
              </a:tabLst>
              <a:defRPr/>
            </a:pPr>
            <a:r>
              <a:rPr lang="en-US" sz="2800" b="1" dirty="0"/>
              <a:t> </a:t>
            </a:r>
            <a:r>
              <a:rPr lang="en-US" sz="2800" b="1" dirty="0" smtClean="0"/>
              <a:t>    - Agreement</a:t>
            </a:r>
            <a:r>
              <a:rPr lang="en-US" sz="2800" b="1" dirty="0"/>
              <a:t>; or</a:t>
            </a:r>
          </a:p>
          <a:p>
            <a:pPr marL="463550" indent="-463550" algn="just" eaLnBrk="0" hangingPunct="0">
              <a:tabLst>
                <a:tab pos="1371600" algn="l"/>
              </a:tabLst>
              <a:defRPr/>
            </a:pPr>
            <a:r>
              <a:rPr lang="en-US" sz="2800" b="1" dirty="0"/>
              <a:t> </a:t>
            </a:r>
            <a:r>
              <a:rPr lang="en-US" sz="2800" b="1" dirty="0" smtClean="0"/>
              <a:t>    - Extract </a:t>
            </a:r>
            <a:r>
              <a:rPr lang="en-US" sz="2800" b="1" dirty="0"/>
              <a:t>of Board Resolutions  </a:t>
            </a:r>
          </a:p>
        </p:txBody>
      </p:sp>
      <p:sp>
        <p:nvSpPr>
          <p:cNvPr id="12" name="Rectangle 4"/>
          <p:cNvSpPr>
            <a:spLocks noChangeArrowheads="1"/>
          </p:cNvSpPr>
          <p:nvPr/>
        </p:nvSpPr>
        <p:spPr bwMode="auto">
          <a:xfrm>
            <a:off x="1784350" y="5638800"/>
            <a:ext cx="62134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63550" indent="-463550" algn="just" eaLnBrk="0" hangingPunct="0">
              <a:buFont typeface="Arial" pitchFamily="34" charset="0"/>
              <a:buChar char="•"/>
              <a:tabLst>
                <a:tab pos="1371600" algn="l"/>
              </a:tabLst>
              <a:defRPr/>
            </a:pPr>
            <a:r>
              <a:rPr lang="en-US" sz="2800" b="1" dirty="0" smtClean="0"/>
              <a:t>Document </a:t>
            </a:r>
            <a:r>
              <a:rPr lang="en-US" sz="2800" b="1" dirty="0"/>
              <a:t>need to be certified true copy</a:t>
            </a:r>
          </a:p>
        </p:txBody>
      </p:sp>
    </p:spTree>
    <p:extLst>
      <p:ext uri="{BB962C8B-B14F-4D97-AF65-F5344CB8AC3E}">
        <p14:creationId xmlns:p14="http://schemas.microsoft.com/office/powerpoint/2010/main" val="15985793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pic>
        <p:nvPicPr>
          <p:cNvPr id="25" name="Picture 24" descr="Description: Description: Untitled-1">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5" name="Title 1"/>
          <p:cNvSpPr txBox="1">
            <a:spLocks/>
          </p:cNvSpPr>
          <p:nvPr/>
        </p:nvSpPr>
        <p:spPr>
          <a:xfrm>
            <a:off x="228600" y="337524"/>
            <a:ext cx="7162800" cy="54808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u="sng" dirty="0" smtClean="0">
                <a:solidFill>
                  <a:srgbClr val="FF0000"/>
                </a:solidFill>
                <a:latin typeface="Aharoni" pitchFamily="2" charset="-79"/>
                <a:cs typeface="Aharoni" pitchFamily="2" charset="-79"/>
              </a:rPr>
              <a:t>Deregistration Of Employers Form</a:t>
            </a:r>
            <a:endParaRPr lang="en-MY" sz="3200" u="sng" dirty="0">
              <a:solidFill>
                <a:srgbClr val="FF0000"/>
              </a:solidFill>
              <a:latin typeface="Aharoni" pitchFamily="2" charset="-79"/>
              <a:cs typeface="Aharoni" pitchFamily="2" charset="-79"/>
            </a:endParaRPr>
          </a:p>
        </p:txBody>
      </p:sp>
      <p:sp>
        <p:nvSpPr>
          <p:cNvPr id="11" name="Flowchart: Connector 10"/>
          <p:cNvSpPr/>
          <p:nvPr/>
        </p:nvSpPr>
        <p:spPr bwMode="auto">
          <a:xfrm>
            <a:off x="381000" y="1219200"/>
            <a:ext cx="3429000" cy="3182602"/>
          </a:xfrm>
          <a:prstGeom prst="flowChartConnector">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a:solidFill>
                <a:schemeClr val="tx1"/>
              </a:solidFill>
              <a:latin typeface="Arial" charset="0"/>
            </a:endParaRPr>
          </a:p>
        </p:txBody>
      </p:sp>
      <p:sp>
        <p:nvSpPr>
          <p:cNvPr id="13" name="TextBox 4"/>
          <p:cNvSpPr txBox="1">
            <a:spLocks noChangeArrowheads="1"/>
          </p:cNvSpPr>
          <p:nvPr/>
        </p:nvSpPr>
        <p:spPr bwMode="auto">
          <a:xfrm>
            <a:off x="571487" y="2097741"/>
            <a:ext cx="30121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Plain">
              <a:avLst/>
            </a:prstTxWarp>
            <a:spAutoFit/>
          </a:bodyPr>
          <a:lstStyle>
            <a:lvl1pPr defTabSz="762000" eaLnBrk="0" hangingPunct="0">
              <a:defRPr sz="1600">
                <a:solidFill>
                  <a:schemeClr val="tx1"/>
                </a:solidFill>
                <a:latin typeface="Arial" pitchFamily="34" charset="0"/>
              </a:defRPr>
            </a:lvl1pPr>
            <a:lvl2pPr marL="742950" indent="-285750" defTabSz="762000" eaLnBrk="0" hangingPunct="0">
              <a:defRPr sz="1600">
                <a:solidFill>
                  <a:schemeClr val="tx1"/>
                </a:solidFill>
                <a:latin typeface="Arial" pitchFamily="34" charset="0"/>
              </a:defRPr>
            </a:lvl2pPr>
            <a:lvl3pPr marL="1143000" indent="-228600" defTabSz="762000" eaLnBrk="0" hangingPunct="0">
              <a:defRPr sz="1600">
                <a:solidFill>
                  <a:schemeClr val="tx1"/>
                </a:solidFill>
                <a:latin typeface="Arial" pitchFamily="34" charset="0"/>
              </a:defRPr>
            </a:lvl3pPr>
            <a:lvl4pPr marL="1600200" indent="-228600" defTabSz="762000" eaLnBrk="0" hangingPunct="0">
              <a:defRPr sz="1600">
                <a:solidFill>
                  <a:schemeClr val="tx1"/>
                </a:solidFill>
                <a:latin typeface="Arial" pitchFamily="34" charset="0"/>
              </a:defRPr>
            </a:lvl4pPr>
            <a:lvl5pPr marL="2057400" indent="-228600" defTabSz="762000" eaLnBrk="0" hangingPunct="0">
              <a:defRPr sz="1600">
                <a:solidFill>
                  <a:schemeClr val="tx1"/>
                </a:solidFill>
                <a:latin typeface="Arial" pitchFamily="34" charset="0"/>
              </a:defRPr>
            </a:lvl5pPr>
            <a:lvl6pPr marL="2514600" indent="-228600" algn="ctr" defTabSz="762000" eaLnBrk="0" fontAlgn="base" hangingPunct="0">
              <a:spcBef>
                <a:spcPct val="0"/>
              </a:spcBef>
              <a:spcAft>
                <a:spcPct val="0"/>
              </a:spcAft>
              <a:defRPr sz="1600">
                <a:solidFill>
                  <a:schemeClr val="tx1"/>
                </a:solidFill>
                <a:latin typeface="Arial" pitchFamily="34" charset="0"/>
              </a:defRPr>
            </a:lvl6pPr>
            <a:lvl7pPr marL="2971800" indent="-228600" algn="ctr" defTabSz="762000" eaLnBrk="0" fontAlgn="base" hangingPunct="0">
              <a:spcBef>
                <a:spcPct val="0"/>
              </a:spcBef>
              <a:spcAft>
                <a:spcPct val="0"/>
              </a:spcAft>
              <a:defRPr sz="1600">
                <a:solidFill>
                  <a:schemeClr val="tx1"/>
                </a:solidFill>
                <a:latin typeface="Arial" pitchFamily="34" charset="0"/>
              </a:defRPr>
            </a:lvl7pPr>
            <a:lvl8pPr marL="3429000" indent="-228600" algn="ctr" defTabSz="762000" eaLnBrk="0" fontAlgn="base" hangingPunct="0">
              <a:spcBef>
                <a:spcPct val="0"/>
              </a:spcBef>
              <a:spcAft>
                <a:spcPct val="0"/>
              </a:spcAft>
              <a:defRPr sz="1600">
                <a:solidFill>
                  <a:schemeClr val="tx1"/>
                </a:solidFill>
                <a:latin typeface="Arial" pitchFamily="34" charset="0"/>
              </a:defRPr>
            </a:lvl8pPr>
            <a:lvl9pPr marL="3886200" indent="-228600" algn="ctr" defTabSz="762000" eaLnBrk="0" fontAlgn="base" hangingPunct="0">
              <a:spcBef>
                <a:spcPct val="0"/>
              </a:spcBef>
              <a:spcAft>
                <a:spcPct val="0"/>
              </a:spcAft>
              <a:defRPr sz="1600">
                <a:solidFill>
                  <a:schemeClr val="tx1"/>
                </a:solidFill>
                <a:latin typeface="Arial" pitchFamily="34" charset="0"/>
              </a:defRPr>
            </a:lvl9pPr>
          </a:lstStyle>
          <a:p>
            <a:pPr algn="ctr"/>
            <a:r>
              <a:rPr lang="en-US" sz="2400" b="1" dirty="0" smtClean="0">
                <a:latin typeface="Andalus" pitchFamily="18" charset="-78"/>
                <a:cs typeface="Andalus" pitchFamily="18" charset="-78"/>
              </a:rPr>
              <a:t>Number </a:t>
            </a:r>
            <a:r>
              <a:rPr lang="en-US" sz="2400" b="1" dirty="0">
                <a:latin typeface="Andalus" pitchFamily="18" charset="-78"/>
                <a:cs typeface="Andalus" pitchFamily="18" charset="-78"/>
              </a:rPr>
              <a:t>of Employees</a:t>
            </a:r>
          </a:p>
          <a:p>
            <a:pPr algn="ctr"/>
            <a:r>
              <a:rPr lang="en-US" sz="2400" b="1" dirty="0">
                <a:latin typeface="Andalus" pitchFamily="18" charset="-78"/>
                <a:cs typeface="Andalus" pitchFamily="18" charset="-78"/>
              </a:rPr>
              <a:t>&lt; 10 for </a:t>
            </a:r>
          </a:p>
          <a:p>
            <a:pPr algn="ctr"/>
            <a:r>
              <a:rPr lang="en-US" sz="2400" b="1" dirty="0">
                <a:latin typeface="Andalus" pitchFamily="18" charset="-78"/>
                <a:cs typeface="Andalus" pitchFamily="18" charset="-78"/>
              </a:rPr>
              <a:t>3 Consecutive Months</a:t>
            </a:r>
            <a:endParaRPr lang="en-MY" sz="2400" b="1" dirty="0">
              <a:latin typeface="Andalus" pitchFamily="18" charset="-78"/>
              <a:cs typeface="Andalus" pitchFamily="18" charset="-78"/>
            </a:endParaRPr>
          </a:p>
        </p:txBody>
      </p:sp>
      <p:sp>
        <p:nvSpPr>
          <p:cNvPr id="14" name="Rectangle 7"/>
          <p:cNvSpPr>
            <a:spLocks noChangeArrowheads="1"/>
          </p:cNvSpPr>
          <p:nvPr/>
        </p:nvSpPr>
        <p:spPr bwMode="auto">
          <a:xfrm>
            <a:off x="2922269" y="4026321"/>
            <a:ext cx="594741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3550" indent="-463550" algn="just" eaLnBrk="0" hangingPunct="0">
              <a:buFontTx/>
              <a:buChar char="•"/>
              <a:defRPr/>
            </a:pPr>
            <a:r>
              <a:rPr lang="en-US" sz="2800" b="1" dirty="0" smtClean="0"/>
              <a:t>Statutory </a:t>
            </a:r>
            <a:r>
              <a:rPr lang="en-US" sz="2800" b="1" dirty="0"/>
              <a:t>Declaration (certified by </a:t>
            </a:r>
            <a:r>
              <a:rPr lang="en-US" sz="2800" b="1" dirty="0" smtClean="0"/>
              <a:t>Commissioner </a:t>
            </a:r>
            <a:r>
              <a:rPr lang="en-US" sz="2800" b="1" dirty="0"/>
              <a:t>of  Oath) </a:t>
            </a:r>
          </a:p>
          <a:p>
            <a:pPr marL="463550" indent="-463550" algn="just" eaLnBrk="0" hangingPunct="0">
              <a:defRPr/>
            </a:pPr>
            <a:endParaRPr lang="en-US" sz="2800" b="1" dirty="0"/>
          </a:p>
          <a:p>
            <a:pPr marL="463550" indent="-463550" algn="just" eaLnBrk="0" hangingPunct="0">
              <a:buFontTx/>
              <a:buChar char="•"/>
              <a:defRPr/>
            </a:pPr>
            <a:r>
              <a:rPr lang="en-US" sz="2800" b="1" dirty="0" smtClean="0"/>
              <a:t>Latest </a:t>
            </a:r>
            <a:r>
              <a:rPr lang="en-US" sz="2800" b="1" dirty="0"/>
              <a:t>EPF Statements for 3 </a:t>
            </a:r>
          </a:p>
          <a:p>
            <a:pPr algn="just" eaLnBrk="0" hangingPunct="0">
              <a:defRPr/>
            </a:pPr>
            <a:r>
              <a:rPr lang="en-US" sz="2800" b="1" dirty="0"/>
              <a:t>     </a:t>
            </a:r>
            <a:r>
              <a:rPr lang="en-US" sz="2800" b="1" dirty="0" smtClean="0"/>
              <a:t>Consecutive </a:t>
            </a:r>
            <a:r>
              <a:rPr lang="en-US" sz="2800" b="1" dirty="0"/>
              <a:t>Months </a:t>
            </a:r>
          </a:p>
        </p:txBody>
      </p:sp>
      <p:sp>
        <p:nvSpPr>
          <p:cNvPr id="16" name="Rectangle 5"/>
          <p:cNvSpPr>
            <a:spLocks noChangeArrowheads="1"/>
          </p:cNvSpPr>
          <p:nvPr/>
        </p:nvSpPr>
        <p:spPr bwMode="auto">
          <a:xfrm>
            <a:off x="3787589" y="3111993"/>
            <a:ext cx="5145563" cy="643766"/>
          </a:xfrm>
          <a:prstGeom prst="rect">
            <a:avLst/>
          </a:prstGeom>
          <a:noFill/>
          <a:ln>
            <a:noFill/>
          </a:ln>
          <a:effectLst/>
          <a:extLst>
            <a:ext uri="{909E8E84-426E-40DD-AFC4-6F175D3DCCD1}">
              <a14:hiddenFill xmlns:a14="http://schemas.microsoft.com/office/drawing/2010/main">
                <a:solidFill>
                  <a:srgbClr val="FCFEB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l" eaLnBrk="0" hangingPunct="0"/>
            <a:r>
              <a:rPr lang="en-US" sz="3600" b="1" u="sng" dirty="0" smtClean="0">
                <a:cs typeface="Arial" pitchFamily="34" charset="0"/>
              </a:rPr>
              <a:t>Supporting </a:t>
            </a:r>
            <a:r>
              <a:rPr lang="en-US" sz="3600" b="1" u="sng" dirty="0">
                <a:cs typeface="Arial" pitchFamily="34" charset="0"/>
              </a:rPr>
              <a:t>Documents</a:t>
            </a:r>
          </a:p>
        </p:txBody>
      </p:sp>
    </p:spTree>
    <p:extLst>
      <p:ext uri="{BB962C8B-B14F-4D97-AF65-F5344CB8AC3E}">
        <p14:creationId xmlns:p14="http://schemas.microsoft.com/office/powerpoint/2010/main" val="41765211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0">
                <a:srgbClr val="0E0492">
                  <a:shade val="30000"/>
                  <a:satMod val="115000"/>
                </a:srgbClr>
              </a:gs>
              <a:gs pos="50000">
                <a:srgbClr val="0E0492">
                  <a:shade val="67500"/>
                  <a:satMod val="115000"/>
                </a:srgbClr>
              </a:gs>
              <a:gs pos="100000">
                <a:srgbClr val="0E0492">
                  <a:shade val="100000"/>
                  <a:satMod val="115000"/>
                </a:srgbClr>
              </a:gs>
            </a:gsLst>
            <a:lin ang="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Title 1"/>
          <p:cNvSpPr txBox="1">
            <a:spLocks/>
          </p:cNvSpPr>
          <p:nvPr/>
        </p:nvSpPr>
        <p:spPr>
          <a:xfrm>
            <a:off x="443753" y="3079440"/>
            <a:ext cx="8229600" cy="69912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ct val="100000"/>
              </a:lnSpc>
            </a:pPr>
            <a:r>
              <a:rPr lang="en-US" sz="3600" b="1" dirty="0" smtClean="0">
                <a:solidFill>
                  <a:schemeClr val="bg1"/>
                </a:solidFill>
                <a:effectLst>
                  <a:outerShdw blurRad="38100" dist="38100" dir="2700000" algn="tl">
                    <a:srgbClr val="000000">
                      <a:alpha val="43137"/>
                    </a:srgbClr>
                  </a:outerShdw>
                </a:effectLst>
                <a:latin typeface="Century Gothic" pitchFamily="34" charset="0"/>
              </a:rPr>
              <a:t>TYPE OF TRAINING</a:t>
            </a:r>
          </a:p>
          <a:p>
            <a:pPr algn="l">
              <a:lnSpc>
                <a:spcPct val="100000"/>
              </a:lnSpc>
            </a:pPr>
            <a:r>
              <a:rPr lang="en-US" sz="3600" b="1" dirty="0" smtClean="0">
                <a:solidFill>
                  <a:schemeClr val="bg1"/>
                </a:solidFill>
                <a:effectLst>
                  <a:outerShdw blurRad="38100" dist="38100" dir="2700000" algn="tl">
                    <a:srgbClr val="000000">
                      <a:alpha val="43137"/>
                    </a:srgbClr>
                  </a:outerShdw>
                </a:effectLst>
                <a:latin typeface="Century Gothic" pitchFamily="34" charset="0"/>
              </a:rPr>
              <a:t>PROGRAMME</a:t>
            </a:r>
          </a:p>
        </p:txBody>
      </p:sp>
      <p:sp>
        <p:nvSpPr>
          <p:cNvPr id="18" name="Footer Placeholder 7"/>
          <p:cNvSpPr>
            <a:spLocks noGrp="1"/>
          </p:cNvSpPr>
          <p:nvPr>
            <p:ph type="ftr" sz="quarter" idx="11"/>
          </p:nvPr>
        </p:nvSpPr>
        <p:spPr>
          <a:xfrm>
            <a:off x="6212904" y="6448252"/>
            <a:ext cx="2895600" cy="365125"/>
          </a:xfrm>
        </p:spPr>
        <p:txBody>
          <a:bodyPr/>
          <a:lstStyle/>
          <a:p>
            <a:pPr algn="r"/>
            <a:r>
              <a:rPr lang="en-MY" dirty="0" smtClean="0"/>
              <a:t>www.hrdf.com.my</a:t>
            </a:r>
            <a:endParaRPr lang="en-MY" dirty="0"/>
          </a:p>
        </p:txBody>
      </p:sp>
      <p:sp>
        <p:nvSpPr>
          <p:cNvPr id="10" name="Oval 9"/>
          <p:cNvSpPr/>
          <p:nvPr/>
        </p:nvSpPr>
        <p:spPr>
          <a:xfrm>
            <a:off x="5410200" y="12192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Oval 10"/>
          <p:cNvSpPr/>
          <p:nvPr/>
        </p:nvSpPr>
        <p:spPr>
          <a:xfrm>
            <a:off x="6938517" y="3810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p:cNvSpPr/>
          <p:nvPr/>
        </p:nvSpPr>
        <p:spPr>
          <a:xfrm>
            <a:off x="4724400" y="2971800"/>
            <a:ext cx="609600" cy="6096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Oval 12"/>
          <p:cNvSpPr/>
          <p:nvPr/>
        </p:nvSpPr>
        <p:spPr>
          <a:xfrm>
            <a:off x="6938517" y="51054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Oval 13"/>
          <p:cNvSpPr/>
          <p:nvPr/>
        </p:nvSpPr>
        <p:spPr>
          <a:xfrm>
            <a:off x="5410200" y="45720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9" name="Picture 18" descr="HDRF_Schemes.png"/>
          <p:cNvPicPr>
            <a:picLocks noChangeAspect="1"/>
          </p:cNvPicPr>
          <p:nvPr/>
        </p:nvPicPr>
        <p:blipFill>
          <a:blip r:embed="rId3"/>
          <a:stretch>
            <a:fillRect/>
          </a:stretch>
        </p:blipFill>
        <p:spPr>
          <a:xfrm>
            <a:off x="5759000" y="1651907"/>
            <a:ext cx="3398150" cy="3344636"/>
          </a:xfrm>
          <a:prstGeom prst="rect">
            <a:avLst/>
          </a:prstGeom>
        </p:spPr>
      </p:pic>
    </p:spTree>
    <p:extLst>
      <p:ext uri="{BB962C8B-B14F-4D97-AF65-F5344CB8AC3E}">
        <p14:creationId xmlns:p14="http://schemas.microsoft.com/office/powerpoint/2010/main" val="1478156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Description: Description: Untitled-1">
            <a:hlinkClick r:id="rId2"/>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pic>
        <p:nvPicPr>
          <p:cNvPr id="36" name="Picture 3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381000"/>
            <a:ext cx="6988037" cy="6656815"/>
          </a:xfrm>
          <a:prstGeom prst="rect">
            <a:avLst/>
          </a:prstGeom>
          <a:ln>
            <a:noFill/>
          </a:ln>
          <a:effectLst>
            <a:glow>
              <a:schemeClr val="accent1">
                <a:alpha val="40000"/>
              </a:schemeClr>
            </a:glow>
            <a:softEdge rad="1270000"/>
          </a:effectLst>
        </p:spPr>
      </p:pic>
      <p:graphicFrame>
        <p:nvGraphicFramePr>
          <p:cNvPr id="7" name="Diagram 6"/>
          <p:cNvGraphicFramePr/>
          <p:nvPr>
            <p:extLst>
              <p:ext uri="{D42A27DB-BD31-4B8C-83A1-F6EECF244321}">
                <p14:modId xmlns:p14="http://schemas.microsoft.com/office/powerpoint/2010/main" val="440558974"/>
              </p:ext>
            </p:extLst>
          </p:nvPr>
        </p:nvGraphicFramePr>
        <p:xfrm>
          <a:off x="76200" y="570997"/>
          <a:ext cx="8997932" cy="60471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551276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Description: Description: Untitled-1">
            <a:hlinkClick r:id="rId2"/>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6" name="Title 1"/>
          <p:cNvSpPr txBox="1">
            <a:spLocks/>
          </p:cNvSpPr>
          <p:nvPr/>
        </p:nvSpPr>
        <p:spPr>
          <a:xfrm>
            <a:off x="228600" y="337524"/>
            <a:ext cx="7162800" cy="54808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u="sng" dirty="0" smtClean="0">
                <a:solidFill>
                  <a:srgbClr val="FF0000"/>
                </a:solidFill>
                <a:latin typeface="Aharoni" pitchFamily="2" charset="-79"/>
                <a:cs typeface="Aharoni" pitchFamily="2" charset="-79"/>
              </a:rPr>
              <a:t>Cont..</a:t>
            </a:r>
            <a:endParaRPr lang="en-MY" sz="3600" u="sng" dirty="0">
              <a:solidFill>
                <a:srgbClr val="FF0000"/>
              </a:solidFill>
              <a:latin typeface="Aharoni" pitchFamily="2" charset="-79"/>
              <a:cs typeface="Aharoni" pitchFamily="2" charset="-79"/>
            </a:endParaRPr>
          </a:p>
        </p:txBody>
      </p:sp>
      <p:pic>
        <p:nvPicPr>
          <p:cNvPr id="36" name="Picture 3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graphicFrame>
        <p:nvGraphicFramePr>
          <p:cNvPr id="5" name="Diagram 4"/>
          <p:cNvGraphicFramePr/>
          <p:nvPr>
            <p:extLst>
              <p:ext uri="{D42A27DB-BD31-4B8C-83A1-F6EECF244321}">
                <p14:modId xmlns:p14="http://schemas.microsoft.com/office/powerpoint/2010/main" val="3388642716"/>
              </p:ext>
            </p:extLst>
          </p:nvPr>
        </p:nvGraphicFramePr>
        <p:xfrm>
          <a:off x="-506064" y="1066800"/>
          <a:ext cx="9650063" cy="556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754471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0">
                <a:srgbClr val="0E0492">
                  <a:shade val="30000"/>
                  <a:satMod val="115000"/>
                </a:srgbClr>
              </a:gs>
              <a:gs pos="50000">
                <a:srgbClr val="0E0492">
                  <a:shade val="67500"/>
                  <a:satMod val="115000"/>
                </a:srgbClr>
              </a:gs>
              <a:gs pos="100000">
                <a:srgbClr val="0E0492">
                  <a:shade val="100000"/>
                  <a:satMod val="115000"/>
                </a:srgbClr>
              </a:gs>
            </a:gsLst>
            <a:lin ang="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Title 1"/>
          <p:cNvSpPr txBox="1">
            <a:spLocks/>
          </p:cNvSpPr>
          <p:nvPr/>
        </p:nvSpPr>
        <p:spPr>
          <a:xfrm>
            <a:off x="457200" y="3263280"/>
            <a:ext cx="8229600" cy="69912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ct val="100000"/>
              </a:lnSpc>
            </a:pPr>
            <a:r>
              <a:rPr lang="en-US" sz="3600" b="1" dirty="0" smtClean="0">
                <a:solidFill>
                  <a:schemeClr val="bg1"/>
                </a:solidFill>
                <a:effectLst>
                  <a:outerShdw blurRad="38100" dist="38100" dir="2700000" algn="tl">
                    <a:srgbClr val="000000">
                      <a:alpha val="43137"/>
                    </a:srgbClr>
                  </a:outerShdw>
                </a:effectLst>
                <a:latin typeface="Century Gothic" pitchFamily="34" charset="0"/>
              </a:rPr>
              <a:t>ALLOWABLE </a:t>
            </a:r>
          </a:p>
          <a:p>
            <a:pPr algn="l">
              <a:lnSpc>
                <a:spcPct val="100000"/>
              </a:lnSpc>
            </a:pPr>
            <a:r>
              <a:rPr lang="en-US" sz="3600" b="1" dirty="0" smtClean="0">
                <a:solidFill>
                  <a:schemeClr val="bg1"/>
                </a:solidFill>
                <a:effectLst>
                  <a:outerShdw blurRad="38100" dist="38100" dir="2700000" algn="tl">
                    <a:srgbClr val="000000">
                      <a:alpha val="43137"/>
                    </a:srgbClr>
                  </a:outerShdw>
                </a:effectLst>
                <a:latin typeface="Century Gothic" pitchFamily="34" charset="0"/>
              </a:rPr>
              <a:t>TRAINING COST</a:t>
            </a:r>
          </a:p>
        </p:txBody>
      </p:sp>
      <p:sp>
        <p:nvSpPr>
          <p:cNvPr id="18" name="Footer Placeholder 7"/>
          <p:cNvSpPr>
            <a:spLocks noGrp="1"/>
          </p:cNvSpPr>
          <p:nvPr>
            <p:ph type="ftr" sz="quarter" idx="11"/>
          </p:nvPr>
        </p:nvSpPr>
        <p:spPr>
          <a:xfrm>
            <a:off x="6212904" y="6448252"/>
            <a:ext cx="2895600" cy="365125"/>
          </a:xfrm>
        </p:spPr>
        <p:txBody>
          <a:bodyPr/>
          <a:lstStyle/>
          <a:p>
            <a:pPr algn="r"/>
            <a:r>
              <a:rPr lang="en-MY" dirty="0" smtClean="0"/>
              <a:t>www.hrdf.com.my</a:t>
            </a:r>
            <a:endParaRPr lang="en-MY" dirty="0"/>
          </a:p>
        </p:txBody>
      </p:sp>
      <p:sp>
        <p:nvSpPr>
          <p:cNvPr id="10" name="Oval 9"/>
          <p:cNvSpPr/>
          <p:nvPr/>
        </p:nvSpPr>
        <p:spPr>
          <a:xfrm>
            <a:off x="5410200" y="12192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Oval 10"/>
          <p:cNvSpPr/>
          <p:nvPr/>
        </p:nvSpPr>
        <p:spPr>
          <a:xfrm>
            <a:off x="6938517" y="3810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p:cNvSpPr/>
          <p:nvPr/>
        </p:nvSpPr>
        <p:spPr>
          <a:xfrm>
            <a:off x="4724400" y="2971800"/>
            <a:ext cx="609600" cy="6096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Oval 12"/>
          <p:cNvSpPr/>
          <p:nvPr/>
        </p:nvSpPr>
        <p:spPr>
          <a:xfrm>
            <a:off x="6938517" y="51054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Oval 13"/>
          <p:cNvSpPr/>
          <p:nvPr/>
        </p:nvSpPr>
        <p:spPr>
          <a:xfrm>
            <a:off x="5410200" y="45720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9" name="Picture 18" descr="HDRF_Schemes.png"/>
          <p:cNvPicPr>
            <a:picLocks noChangeAspect="1"/>
          </p:cNvPicPr>
          <p:nvPr/>
        </p:nvPicPr>
        <p:blipFill>
          <a:blip r:embed="rId3"/>
          <a:stretch>
            <a:fillRect/>
          </a:stretch>
        </p:blipFill>
        <p:spPr>
          <a:xfrm>
            <a:off x="5759000" y="1651907"/>
            <a:ext cx="3398150" cy="3344636"/>
          </a:xfrm>
          <a:prstGeom prst="rect">
            <a:avLst/>
          </a:prstGeom>
        </p:spPr>
      </p:pic>
    </p:spTree>
    <p:extLst>
      <p:ext uri="{BB962C8B-B14F-4D97-AF65-F5344CB8AC3E}">
        <p14:creationId xmlns:p14="http://schemas.microsoft.com/office/powerpoint/2010/main" val="3641238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pic>
        <p:nvPicPr>
          <p:cNvPr id="25" name="Picture 24" descr="Description: Description: Untitled-1">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3944008949"/>
              </p:ext>
            </p:extLst>
          </p:nvPr>
        </p:nvGraphicFramePr>
        <p:xfrm>
          <a:off x="0" y="0"/>
          <a:ext cx="9144000" cy="6857999"/>
        </p:xfrm>
        <a:graphic>
          <a:graphicData uri="http://schemas.openxmlformats.org/drawingml/2006/table">
            <a:tbl>
              <a:tblPr firstRow="1" bandRow="1">
                <a:tableStyleId>{16D9F66E-5EB9-4882-86FB-DCBF35E3C3E4}</a:tableStyleId>
              </a:tblPr>
              <a:tblGrid>
                <a:gridCol w="1799415"/>
                <a:gridCol w="2718485"/>
                <a:gridCol w="2553729"/>
                <a:gridCol w="2072371"/>
              </a:tblGrid>
              <a:tr h="650676">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IN-HOUSE PROGRAMME</a:t>
                      </a:r>
                      <a:endParaRPr lang="en-US" sz="1600" i="0" dirty="0" smtClean="0">
                        <a:solidFill>
                          <a:srgbClr val="FFFF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PUBLIC PROGRAMME</a:t>
                      </a:r>
                      <a:endParaRPr lang="en-US" sz="1600" dirty="0" smtClean="0"/>
                    </a:p>
                    <a:p>
                      <a:endParaRPr lang="en-US" i="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OVERSEAS PROGRAMME(50%)</a:t>
                      </a:r>
                      <a:endParaRPr lang="en-US" sz="1600" i="0" dirty="0" smtClean="0">
                        <a:solidFill>
                          <a:srgbClr val="FFFF00"/>
                        </a:solidFill>
                      </a:endParaRPr>
                    </a:p>
                  </a:txBody>
                  <a:tcPr/>
                </a:tc>
              </a:tr>
              <a:tr h="585609">
                <a:tc>
                  <a:txBody>
                    <a:bodyPr/>
                    <a:lstStyle/>
                    <a:p>
                      <a:pPr algn="l"/>
                      <a:r>
                        <a:rPr lang="en-US" sz="1500" b="1" dirty="0" smtClean="0"/>
                        <a:t>Course</a:t>
                      </a:r>
                      <a:r>
                        <a:rPr lang="en-US" sz="1500" b="1" baseline="0" dirty="0" smtClean="0"/>
                        <a:t> Fee</a:t>
                      </a:r>
                      <a:endParaRPr lang="en-US" sz="1500" b="1" dirty="0"/>
                    </a:p>
                  </a:txBody>
                  <a:tcPr/>
                </a:tc>
                <a:tc>
                  <a:txBody>
                    <a:bodyPr/>
                    <a:lstStyle/>
                    <a:p>
                      <a:r>
                        <a:rPr lang="en-US" sz="1500" b="1" dirty="0" smtClean="0"/>
                        <a:t>Soft Skills – RM5000</a:t>
                      </a:r>
                    </a:p>
                    <a:p>
                      <a:r>
                        <a:rPr lang="en-US" sz="1500" b="1" dirty="0" smtClean="0"/>
                        <a:t>Technical Skills</a:t>
                      </a:r>
                      <a:r>
                        <a:rPr lang="en-US" sz="1500" b="1" baseline="0" dirty="0" smtClean="0"/>
                        <a:t> – RM6000</a:t>
                      </a:r>
                      <a:endParaRPr lang="en-US" sz="1500" b="1" dirty="0"/>
                    </a:p>
                  </a:txBody>
                  <a:tcPr/>
                </a:tc>
                <a:tc>
                  <a:txBody>
                    <a:bodyPr/>
                    <a:lstStyle/>
                    <a:p>
                      <a:r>
                        <a:rPr lang="en-US" sz="1500" b="1" dirty="0" smtClean="0"/>
                        <a:t>RM1300/day/</a:t>
                      </a:r>
                      <a:r>
                        <a:rPr lang="en-US" sz="1500" b="1" dirty="0" err="1" smtClean="0"/>
                        <a:t>pax</a:t>
                      </a:r>
                      <a:endParaRPr lang="en-US" sz="1500" b="1" dirty="0"/>
                    </a:p>
                  </a:txBody>
                  <a:tcPr/>
                </a:tc>
                <a:tc>
                  <a:txBody>
                    <a:bodyPr/>
                    <a:lstStyle/>
                    <a:p>
                      <a:r>
                        <a:rPr lang="en-US" sz="1500" b="1" dirty="0" smtClean="0"/>
                        <a:t>As per quotation</a:t>
                      </a:r>
                      <a:endParaRPr lang="en-US" sz="1500" b="1" dirty="0"/>
                    </a:p>
                  </a:txBody>
                  <a:tcPr/>
                </a:tc>
              </a:tr>
              <a:tr h="585609">
                <a:tc>
                  <a:txBody>
                    <a:bodyPr/>
                    <a:lstStyle/>
                    <a:p>
                      <a:pPr algn="l"/>
                      <a:r>
                        <a:rPr lang="en-US" sz="1500" b="1" dirty="0" smtClean="0"/>
                        <a:t>Internal Trainer’s Allowance</a:t>
                      </a:r>
                      <a:endParaRPr lang="en-US" sz="1500" b="1" dirty="0"/>
                    </a:p>
                  </a:txBody>
                  <a:tcPr/>
                </a:tc>
                <a:tc>
                  <a:txBody>
                    <a:bodyPr/>
                    <a:lstStyle/>
                    <a:p>
                      <a:r>
                        <a:rPr lang="en-US" sz="1500" b="1" dirty="0" smtClean="0"/>
                        <a:t>RM 1000 /day/group</a:t>
                      </a:r>
                      <a:endParaRPr lang="en-US" sz="15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a:t>
                      </a:r>
                    </a:p>
                  </a:txBody>
                  <a:tcPr/>
                </a:tc>
              </a:tr>
              <a:tr h="553076">
                <a:tc>
                  <a:txBody>
                    <a:bodyPr/>
                    <a:lstStyle/>
                    <a:p>
                      <a:pPr algn="l"/>
                      <a:r>
                        <a:rPr lang="en-US" sz="1500" b="1" dirty="0" smtClean="0"/>
                        <a:t>Meal Allowance</a:t>
                      </a:r>
                      <a:endParaRPr lang="en-US" sz="1500" b="1" dirty="0"/>
                    </a:p>
                  </a:txBody>
                  <a:tcPr/>
                </a:tc>
                <a:tc>
                  <a:txBody>
                    <a:bodyPr/>
                    <a:lstStyle/>
                    <a:p>
                      <a:r>
                        <a:rPr lang="en-US" sz="1500" b="1" dirty="0" smtClean="0"/>
                        <a:t>RM 50/day/</a:t>
                      </a:r>
                      <a:r>
                        <a:rPr lang="en-US" sz="1500" b="1" dirty="0" err="1" smtClean="0"/>
                        <a:t>pax</a:t>
                      </a:r>
                      <a:endParaRPr lang="en-US" sz="15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a:t>
                      </a:r>
                    </a:p>
                  </a:txBody>
                  <a:tcPr/>
                </a:tc>
              </a:tr>
              <a:tr h="609480">
                <a:tc>
                  <a:txBody>
                    <a:bodyPr/>
                    <a:lstStyle/>
                    <a:p>
                      <a:pPr algn="l"/>
                      <a:r>
                        <a:rPr lang="en-US" sz="1500" b="1" dirty="0" smtClean="0"/>
                        <a:t>Daily Allowance</a:t>
                      </a:r>
                      <a:endParaRPr lang="en-US" sz="1500" b="1" dirty="0"/>
                    </a:p>
                  </a:txBody>
                  <a:tcPr/>
                </a:tc>
                <a:tc>
                  <a:txBody>
                    <a:bodyPr/>
                    <a:lstStyle/>
                    <a:p>
                      <a:r>
                        <a:rPr lang="en-US" sz="1500" b="1" dirty="0" smtClean="0"/>
                        <a:t>RM 150 /day/</a:t>
                      </a:r>
                      <a:r>
                        <a:rPr lang="en-US" sz="1500" b="1" dirty="0" err="1" smtClean="0"/>
                        <a:t>pax</a:t>
                      </a:r>
                      <a:r>
                        <a:rPr lang="en-US" sz="1500" b="1" dirty="0" smtClean="0"/>
                        <a:t> (&lt;70km)</a:t>
                      </a:r>
                    </a:p>
                    <a:p>
                      <a:r>
                        <a:rPr lang="en-US" sz="1500" b="1" dirty="0" smtClean="0"/>
                        <a:t>RM 400/ day/</a:t>
                      </a:r>
                      <a:r>
                        <a:rPr lang="en-US" sz="1500" b="1" dirty="0" err="1" smtClean="0"/>
                        <a:t>pax</a:t>
                      </a:r>
                      <a:r>
                        <a:rPr lang="en-US" sz="1500" b="1" dirty="0" smtClean="0"/>
                        <a:t> (&gt;70km)</a:t>
                      </a:r>
                      <a:endParaRPr lang="en-US" sz="1500" b="1" dirty="0"/>
                    </a:p>
                  </a:txBody>
                  <a:tcPr/>
                </a:tc>
                <a:tc>
                  <a:txBody>
                    <a:bodyPr/>
                    <a:lstStyle/>
                    <a:p>
                      <a:r>
                        <a:rPr lang="en-US" sz="1500" b="1" dirty="0" smtClean="0"/>
                        <a:t>RM 150 /day/</a:t>
                      </a:r>
                      <a:r>
                        <a:rPr lang="en-US" sz="1500" b="1" dirty="0" err="1" smtClean="0"/>
                        <a:t>pax</a:t>
                      </a:r>
                      <a:r>
                        <a:rPr lang="en-US" sz="1500" b="1" dirty="0" smtClean="0"/>
                        <a:t> (&lt;70km)</a:t>
                      </a:r>
                    </a:p>
                    <a:p>
                      <a:r>
                        <a:rPr lang="en-US" sz="1500" b="1" dirty="0" smtClean="0"/>
                        <a:t>RM 400/ day/</a:t>
                      </a:r>
                      <a:r>
                        <a:rPr lang="en-US" sz="1500" b="1" dirty="0" err="1" smtClean="0"/>
                        <a:t>pax</a:t>
                      </a:r>
                      <a:r>
                        <a:rPr lang="en-US" sz="1500" b="1" dirty="0" smtClean="0"/>
                        <a:t> (&gt;70km)</a:t>
                      </a:r>
                    </a:p>
                  </a:txBody>
                  <a:tcPr/>
                </a:tc>
                <a:tc>
                  <a:txBody>
                    <a:bodyPr/>
                    <a:lstStyle/>
                    <a:p>
                      <a:endParaRPr lang="en-US" b="1" dirty="0"/>
                    </a:p>
                  </a:txBody>
                  <a:tcPr/>
                </a:tc>
              </a:tr>
              <a:tr h="585609">
                <a:tc>
                  <a:txBody>
                    <a:bodyPr/>
                    <a:lstStyle/>
                    <a:p>
                      <a:pPr algn="l"/>
                      <a:r>
                        <a:rPr lang="en-US" sz="1500" b="1" dirty="0" smtClean="0"/>
                        <a:t>Overseas Allowance</a:t>
                      </a:r>
                      <a:endParaRPr lang="en-US" sz="1500" b="1" dirty="0"/>
                    </a:p>
                  </a:txBody>
                  <a:tcPr/>
                </a:tc>
                <a:tc>
                  <a:txBody>
                    <a:bodyPr/>
                    <a:lstStyle/>
                    <a:p>
                      <a:pPr algn="ctr"/>
                      <a:r>
                        <a:rPr lang="en-US" sz="2800" b="1" dirty="0" smtClean="0"/>
                        <a:t>-</a:t>
                      </a:r>
                      <a:endParaRPr lang="en-US" sz="28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RM1000/day/</a:t>
                      </a:r>
                      <a:r>
                        <a:rPr lang="en-US" sz="1500" b="1" dirty="0" err="1" smtClean="0"/>
                        <a:t>pax</a:t>
                      </a:r>
                      <a:endParaRPr lang="en-US" sz="15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 2 days extra</a:t>
                      </a:r>
                    </a:p>
                  </a:txBody>
                  <a:tcPr/>
                </a:tc>
              </a:tr>
              <a:tr h="817918">
                <a:tc>
                  <a:txBody>
                    <a:bodyPr/>
                    <a:lstStyle/>
                    <a:p>
                      <a:pPr algn="l"/>
                      <a:r>
                        <a:rPr lang="en-US" sz="1500" b="1" dirty="0" smtClean="0"/>
                        <a:t>Overseas</a:t>
                      </a:r>
                      <a:r>
                        <a:rPr lang="en-US" sz="1500" b="1" baseline="0" dirty="0" smtClean="0"/>
                        <a:t> Trainer’s Allowance</a:t>
                      </a:r>
                      <a:endParaRPr lang="en-US" sz="1500" b="1" dirty="0"/>
                    </a:p>
                  </a:txBody>
                  <a:tcPr/>
                </a:tc>
                <a:tc>
                  <a:txBody>
                    <a:bodyPr/>
                    <a:lstStyle/>
                    <a:p>
                      <a:endParaRPr lang="en-US" sz="1500" b="1" dirty="0" smtClean="0"/>
                    </a:p>
                    <a:p>
                      <a:r>
                        <a:rPr lang="en-US" sz="1500" b="1" dirty="0" smtClean="0"/>
                        <a:t>RM400/day</a:t>
                      </a:r>
                      <a:endParaRPr lang="en-US" sz="15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a:t>
                      </a:r>
                    </a:p>
                  </a:txBody>
                  <a:tcPr/>
                </a:tc>
              </a:tr>
              <a:tr h="845880">
                <a:tc>
                  <a:txBody>
                    <a:bodyPr/>
                    <a:lstStyle/>
                    <a:p>
                      <a:pPr algn="l"/>
                      <a:r>
                        <a:rPr lang="en-US" sz="1500" b="1" dirty="0" smtClean="0"/>
                        <a:t>Hotel</a:t>
                      </a:r>
                      <a:r>
                        <a:rPr lang="en-US" sz="1500" b="1" baseline="0" dirty="0" smtClean="0"/>
                        <a:t> / Training Place Rental</a:t>
                      </a:r>
                      <a:endParaRPr lang="en-US" sz="1500" b="1" dirty="0"/>
                    </a:p>
                  </a:txBody>
                  <a:tcPr/>
                </a:tc>
                <a:tc>
                  <a:txBody>
                    <a:bodyPr/>
                    <a:lstStyle/>
                    <a:p>
                      <a:r>
                        <a:rPr lang="en-US" sz="1500" b="1" dirty="0" smtClean="0"/>
                        <a:t>RM 150 /day/</a:t>
                      </a:r>
                      <a:r>
                        <a:rPr lang="en-US" sz="1500" b="1" dirty="0" err="1" smtClean="0"/>
                        <a:t>pax</a:t>
                      </a:r>
                      <a:r>
                        <a:rPr lang="en-US" sz="1500" b="1" dirty="0" smtClean="0"/>
                        <a:t> (&lt;70km)</a:t>
                      </a:r>
                    </a:p>
                    <a:p>
                      <a:r>
                        <a:rPr lang="en-US" sz="1500" b="1" dirty="0" smtClean="0"/>
                        <a:t>RM 400/ day/</a:t>
                      </a:r>
                      <a:r>
                        <a:rPr lang="en-US" sz="1500" b="1" dirty="0" err="1" smtClean="0"/>
                        <a:t>pax</a:t>
                      </a:r>
                      <a:r>
                        <a:rPr lang="en-US" sz="1500" b="1" dirty="0" smtClean="0"/>
                        <a:t> (&gt;70km)</a:t>
                      </a:r>
                    </a:p>
                    <a:p>
                      <a:endParaRPr lang="en-US" sz="1500" b="1" dirty="0"/>
                    </a:p>
                  </a:txBody>
                  <a:tcPr/>
                </a:tc>
                <a:tc>
                  <a:txBody>
                    <a:bodyPr/>
                    <a:lstStyle/>
                    <a:p>
                      <a:r>
                        <a:rPr lang="en-US" sz="1500" b="1" dirty="0" smtClean="0"/>
                        <a:t>RM 150 /day/</a:t>
                      </a:r>
                      <a:r>
                        <a:rPr lang="en-US" sz="1500" b="1" dirty="0" err="1" smtClean="0"/>
                        <a:t>pax</a:t>
                      </a:r>
                      <a:r>
                        <a:rPr lang="en-US" sz="1500" b="1" dirty="0" smtClean="0"/>
                        <a:t> (&lt;70km)</a:t>
                      </a:r>
                    </a:p>
                    <a:p>
                      <a:r>
                        <a:rPr lang="en-US" sz="1500" b="1" dirty="0" smtClean="0"/>
                        <a:t>RM 400/ day/</a:t>
                      </a:r>
                      <a:r>
                        <a:rPr lang="en-US" sz="1500" b="1" dirty="0" err="1" smtClean="0"/>
                        <a:t>pax</a:t>
                      </a:r>
                      <a:r>
                        <a:rPr lang="en-US" sz="1500" b="1" dirty="0" smtClean="0"/>
                        <a:t> (&gt;70km)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a:t>
                      </a:r>
                    </a:p>
                    <a:p>
                      <a:pPr algn="ctr"/>
                      <a:endParaRPr lang="en-US" b="1" dirty="0"/>
                    </a:p>
                  </a:txBody>
                  <a:tcPr/>
                </a:tc>
              </a:tr>
              <a:tr h="553076">
                <a:tc>
                  <a:txBody>
                    <a:bodyPr/>
                    <a:lstStyle/>
                    <a:p>
                      <a:pPr algn="l"/>
                      <a:r>
                        <a:rPr lang="en-US" sz="1500" b="1" dirty="0" smtClean="0"/>
                        <a:t>Transportation</a:t>
                      </a:r>
                      <a:endParaRPr lang="en-US" sz="15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As per quotation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a:t>
                      </a:r>
                    </a:p>
                  </a:txBody>
                  <a:tcPr/>
                </a:tc>
              </a:tr>
              <a:tr h="341606">
                <a:tc>
                  <a:txBody>
                    <a:bodyPr/>
                    <a:lstStyle/>
                    <a:p>
                      <a:pPr algn="l"/>
                      <a:r>
                        <a:rPr lang="en-US" sz="1500" b="1" dirty="0" smtClean="0"/>
                        <a:t>Air Fare</a:t>
                      </a:r>
                      <a:endParaRPr lang="en-US" sz="15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As per quotation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As per quotation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As per quotation</a:t>
                      </a:r>
                    </a:p>
                  </a:txBody>
                  <a:tcPr/>
                </a:tc>
              </a:tr>
              <a:tr h="729460">
                <a:tc>
                  <a:txBody>
                    <a:bodyPr/>
                    <a:lstStyle/>
                    <a:p>
                      <a:pPr algn="l"/>
                      <a:r>
                        <a:rPr lang="en-US" sz="1500" b="1" dirty="0" smtClean="0"/>
                        <a:t>Consumable Training Materials</a:t>
                      </a:r>
                      <a:endParaRPr lang="en-US" sz="1500" b="1" dirty="0"/>
                    </a:p>
                  </a:txBody>
                  <a:tcPr/>
                </a:tc>
                <a:tc>
                  <a:txBody>
                    <a:bodyPr/>
                    <a:lstStyle/>
                    <a:p>
                      <a:r>
                        <a:rPr lang="en-US" sz="1500" b="1" dirty="0" smtClean="0"/>
                        <a:t>RM100 (without receipt)</a:t>
                      </a:r>
                    </a:p>
                    <a:p>
                      <a:r>
                        <a:rPr lang="en-US" sz="1500" b="1" dirty="0" smtClean="0"/>
                        <a:t>&gt;100 (with receipt)</a:t>
                      </a:r>
                      <a:endParaRPr lang="en-US" sz="15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a:t>
                      </a:r>
                    </a:p>
                  </a:txBody>
                  <a:tcPr/>
                </a:tc>
              </a:tr>
            </a:tbl>
          </a:graphicData>
        </a:graphic>
      </p:graphicFrame>
    </p:spTree>
    <p:extLst>
      <p:ext uri="{BB962C8B-B14F-4D97-AF65-F5344CB8AC3E}">
        <p14:creationId xmlns:p14="http://schemas.microsoft.com/office/powerpoint/2010/main" val="40461032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0">
                <a:srgbClr val="0E0492">
                  <a:shade val="30000"/>
                  <a:satMod val="115000"/>
                </a:srgbClr>
              </a:gs>
              <a:gs pos="50000">
                <a:srgbClr val="0E0492">
                  <a:shade val="67500"/>
                  <a:satMod val="115000"/>
                </a:srgbClr>
              </a:gs>
              <a:gs pos="100000">
                <a:srgbClr val="0E0492">
                  <a:shade val="100000"/>
                  <a:satMod val="115000"/>
                </a:srgbClr>
              </a:gs>
            </a:gsLst>
            <a:lin ang="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Title 1"/>
          <p:cNvSpPr txBox="1">
            <a:spLocks/>
          </p:cNvSpPr>
          <p:nvPr/>
        </p:nvSpPr>
        <p:spPr>
          <a:xfrm>
            <a:off x="457200" y="3263280"/>
            <a:ext cx="8229600" cy="69912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ct val="100000"/>
              </a:lnSpc>
            </a:pPr>
            <a:r>
              <a:rPr lang="en-US" sz="3600" b="1" dirty="0" smtClean="0">
                <a:solidFill>
                  <a:schemeClr val="bg1"/>
                </a:solidFill>
                <a:effectLst>
                  <a:outerShdw blurRad="38100" dist="38100" dir="2700000" algn="tl">
                    <a:srgbClr val="000000">
                      <a:alpha val="43137"/>
                    </a:srgbClr>
                  </a:outerShdw>
                </a:effectLst>
                <a:latin typeface="Century Gothic" pitchFamily="34" charset="0"/>
              </a:rPr>
              <a:t>TRAINING </a:t>
            </a:r>
          </a:p>
          <a:p>
            <a:pPr algn="l">
              <a:lnSpc>
                <a:spcPct val="100000"/>
              </a:lnSpc>
            </a:pPr>
            <a:r>
              <a:rPr lang="en-US" sz="3600" b="1" dirty="0" smtClean="0">
                <a:solidFill>
                  <a:schemeClr val="bg1"/>
                </a:solidFill>
                <a:effectLst>
                  <a:outerShdw blurRad="38100" dist="38100" dir="2700000" algn="tl">
                    <a:srgbClr val="000000">
                      <a:alpha val="43137"/>
                    </a:srgbClr>
                  </a:outerShdw>
                </a:effectLst>
                <a:latin typeface="Century Gothic" pitchFamily="34" charset="0"/>
              </a:rPr>
              <a:t>SCHEMES</a:t>
            </a:r>
            <a:endParaRPr lang="en-MY" sz="3600" b="1" dirty="0">
              <a:solidFill>
                <a:schemeClr val="bg1"/>
              </a:solidFill>
              <a:effectLst>
                <a:outerShdw blurRad="38100" dist="38100" dir="2700000" algn="tl">
                  <a:srgbClr val="000000">
                    <a:alpha val="43137"/>
                  </a:srgbClr>
                </a:outerShdw>
              </a:effectLst>
              <a:latin typeface="Century Gothic" pitchFamily="34" charset="0"/>
            </a:endParaRPr>
          </a:p>
        </p:txBody>
      </p:sp>
      <p:sp>
        <p:nvSpPr>
          <p:cNvPr id="18" name="Footer Placeholder 7"/>
          <p:cNvSpPr>
            <a:spLocks noGrp="1"/>
          </p:cNvSpPr>
          <p:nvPr>
            <p:ph type="ftr" sz="quarter" idx="11"/>
          </p:nvPr>
        </p:nvSpPr>
        <p:spPr>
          <a:xfrm>
            <a:off x="6212904" y="6448252"/>
            <a:ext cx="2895600" cy="365125"/>
          </a:xfrm>
        </p:spPr>
        <p:txBody>
          <a:bodyPr/>
          <a:lstStyle/>
          <a:p>
            <a:pPr algn="r"/>
            <a:r>
              <a:rPr lang="en-MY" dirty="0" smtClean="0"/>
              <a:t>www.hrdf.com.my</a:t>
            </a:r>
            <a:endParaRPr lang="en-MY" dirty="0"/>
          </a:p>
        </p:txBody>
      </p:sp>
      <p:sp>
        <p:nvSpPr>
          <p:cNvPr id="10" name="Oval 9"/>
          <p:cNvSpPr/>
          <p:nvPr/>
        </p:nvSpPr>
        <p:spPr>
          <a:xfrm>
            <a:off x="5410200" y="12192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Oval 10"/>
          <p:cNvSpPr/>
          <p:nvPr/>
        </p:nvSpPr>
        <p:spPr>
          <a:xfrm>
            <a:off x="6938517" y="3810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p:cNvSpPr/>
          <p:nvPr/>
        </p:nvSpPr>
        <p:spPr>
          <a:xfrm>
            <a:off x="4724400" y="2971800"/>
            <a:ext cx="609600" cy="6096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Oval 12"/>
          <p:cNvSpPr/>
          <p:nvPr/>
        </p:nvSpPr>
        <p:spPr>
          <a:xfrm>
            <a:off x="6938517" y="51054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Oval 13"/>
          <p:cNvSpPr/>
          <p:nvPr/>
        </p:nvSpPr>
        <p:spPr>
          <a:xfrm>
            <a:off x="5410200" y="45720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9" name="Picture 18" descr="HDRF_Schemes.png"/>
          <p:cNvPicPr>
            <a:picLocks noChangeAspect="1"/>
          </p:cNvPicPr>
          <p:nvPr/>
        </p:nvPicPr>
        <p:blipFill>
          <a:blip r:embed="rId3"/>
          <a:stretch>
            <a:fillRect/>
          </a:stretch>
        </p:blipFill>
        <p:spPr>
          <a:xfrm>
            <a:off x="5759000" y="1651907"/>
            <a:ext cx="3398150" cy="3344636"/>
          </a:xfrm>
          <a:prstGeom prst="rect">
            <a:avLst/>
          </a:prstGeom>
        </p:spPr>
      </p:pic>
    </p:spTree>
    <p:extLst>
      <p:ext uri="{BB962C8B-B14F-4D97-AF65-F5344CB8AC3E}">
        <p14:creationId xmlns:p14="http://schemas.microsoft.com/office/powerpoint/2010/main" val="3795283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pic>
        <p:nvPicPr>
          <p:cNvPr id="25" name="Picture 24" descr="Description: Description: Untitled-1">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4" name="Title 1"/>
          <p:cNvSpPr txBox="1">
            <a:spLocks/>
          </p:cNvSpPr>
          <p:nvPr/>
        </p:nvSpPr>
        <p:spPr>
          <a:xfrm>
            <a:off x="237565" y="185124"/>
            <a:ext cx="7162800" cy="8816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u="sng" dirty="0" smtClean="0">
                <a:solidFill>
                  <a:srgbClr val="FF0000"/>
                </a:solidFill>
                <a:latin typeface="Aharoni" pitchFamily="2" charset="-79"/>
                <a:cs typeface="Aharoni" pitchFamily="2" charset="-79"/>
              </a:rPr>
              <a:t>Our Training Schemes</a:t>
            </a:r>
            <a:endParaRPr lang="en-MY" u="sng" dirty="0">
              <a:solidFill>
                <a:srgbClr val="FF0000"/>
              </a:solidFill>
              <a:latin typeface="Aharoni" pitchFamily="2" charset="-79"/>
              <a:cs typeface="Aharoni" pitchFamily="2" charset="-79"/>
            </a:endParaRPr>
          </a:p>
        </p:txBody>
      </p:sp>
      <p:sp>
        <p:nvSpPr>
          <p:cNvPr id="5" name="Rectangle 4"/>
          <p:cNvSpPr/>
          <p:nvPr/>
        </p:nvSpPr>
        <p:spPr>
          <a:xfrm>
            <a:off x="8965" y="1066800"/>
            <a:ext cx="9296400" cy="769441"/>
          </a:xfrm>
          <a:prstGeom prst="rect">
            <a:avLst/>
          </a:prstGeom>
        </p:spPr>
        <p:txBody>
          <a:bodyPr wrap="square">
            <a:spAutoFit/>
          </a:bodyPr>
          <a:lstStyle/>
          <a:p>
            <a:pPr algn="ctr"/>
            <a:r>
              <a:rPr lang="en-US" sz="2200" b="1" dirty="0" smtClean="0">
                <a:latin typeface="Aharoni" pitchFamily="2" charset="-79"/>
                <a:cs typeface="Aharoni" pitchFamily="2" charset="-79"/>
              </a:rPr>
              <a:t>HRDF offers </a:t>
            </a:r>
            <a:r>
              <a:rPr lang="en-US" sz="2200" b="1" dirty="0">
                <a:latin typeface="Aharoni" pitchFamily="2" charset="-79"/>
                <a:cs typeface="Aharoni" pitchFamily="2" charset="-79"/>
              </a:rPr>
              <a:t>various schemes to meet the requirements of the industry:</a:t>
            </a:r>
          </a:p>
        </p:txBody>
      </p:sp>
      <p:graphicFrame>
        <p:nvGraphicFramePr>
          <p:cNvPr id="6" name="Diagram 5"/>
          <p:cNvGraphicFramePr/>
          <p:nvPr>
            <p:extLst>
              <p:ext uri="{D42A27DB-BD31-4B8C-83A1-F6EECF244321}">
                <p14:modId xmlns:p14="http://schemas.microsoft.com/office/powerpoint/2010/main" val="2149426645"/>
              </p:ext>
            </p:extLst>
          </p:nvPr>
        </p:nvGraphicFramePr>
        <p:xfrm>
          <a:off x="30479" y="1836241"/>
          <a:ext cx="8839200" cy="4876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411968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pic>
        <p:nvPicPr>
          <p:cNvPr id="25" name="Picture 24" descr="Description: Description: Untitled-1">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4" name="Rectangle 3"/>
          <p:cNvSpPr/>
          <p:nvPr/>
        </p:nvSpPr>
        <p:spPr>
          <a:xfrm>
            <a:off x="2634343" y="861330"/>
            <a:ext cx="6170022" cy="5909310"/>
          </a:xfrm>
          <a:prstGeom prst="rect">
            <a:avLst/>
          </a:prstGeom>
        </p:spPr>
        <p:txBody>
          <a:bodyPr wrap="square">
            <a:spAutoFit/>
          </a:bodyPr>
          <a:lstStyle/>
          <a:p>
            <a:pPr marL="285750" indent="-285750" algn="just">
              <a:buFont typeface="Arial" pitchFamily="34" charset="0"/>
              <a:buChar char="•"/>
            </a:pPr>
            <a:r>
              <a:rPr lang="en-US" sz="1700" b="1" dirty="0" smtClean="0"/>
              <a:t>Governed by Pembangunan </a:t>
            </a:r>
            <a:r>
              <a:rPr lang="en-US" sz="1700" b="1" dirty="0" err="1" smtClean="0"/>
              <a:t>Sumber</a:t>
            </a:r>
            <a:r>
              <a:rPr lang="en-US" sz="1700" b="1" dirty="0" smtClean="0"/>
              <a:t> </a:t>
            </a:r>
            <a:r>
              <a:rPr lang="en-US" sz="1700" b="1" dirty="0" err="1" smtClean="0"/>
              <a:t>Manusia</a:t>
            </a:r>
            <a:r>
              <a:rPr lang="en-US" sz="1700" b="1" dirty="0" smtClean="0"/>
              <a:t> </a:t>
            </a:r>
            <a:r>
              <a:rPr lang="en-US" sz="1700" b="1" dirty="0" err="1" smtClean="0"/>
              <a:t>Berhad</a:t>
            </a:r>
            <a:r>
              <a:rPr lang="en-US" sz="1700" b="1" dirty="0" smtClean="0"/>
              <a:t> Act (PSMB), 2001</a:t>
            </a:r>
          </a:p>
          <a:p>
            <a:pPr marL="285750" indent="-285750" algn="just">
              <a:buFont typeface="Arial" pitchFamily="34" charset="0"/>
              <a:buChar char="•"/>
            </a:pPr>
            <a:endParaRPr lang="en-US" sz="1700" dirty="0"/>
          </a:p>
          <a:p>
            <a:pPr marL="285750" indent="-285750" algn="just">
              <a:buFont typeface="Arial" pitchFamily="34" charset="0"/>
              <a:buChar char="•"/>
            </a:pPr>
            <a:r>
              <a:rPr lang="en-US" sz="1700" b="1" dirty="0" smtClean="0"/>
              <a:t>A </a:t>
            </a:r>
            <a:r>
              <a:rPr lang="en-US" sz="1700" b="1" dirty="0"/>
              <a:t>dynamic </a:t>
            </a:r>
            <a:r>
              <a:rPr lang="en-US" sz="1700" b="1" dirty="0" err="1"/>
              <a:t>organisation</a:t>
            </a:r>
            <a:r>
              <a:rPr lang="en-US" sz="1700" b="1" dirty="0"/>
              <a:t>, catalyzing development of a competent workforce, to support the vision of a high-income economy</a:t>
            </a:r>
          </a:p>
          <a:p>
            <a:pPr marL="285750" indent="-285750" algn="just">
              <a:buFont typeface="Arial" pitchFamily="34" charset="0"/>
              <a:buChar char="•"/>
            </a:pPr>
            <a:endParaRPr lang="en-US" sz="1700" dirty="0" smtClean="0"/>
          </a:p>
          <a:p>
            <a:pPr marL="285750" indent="-285750" algn="just">
              <a:buFont typeface="Arial" pitchFamily="34" charset="0"/>
              <a:buChar char="•"/>
            </a:pPr>
            <a:r>
              <a:rPr lang="en-US" sz="1700" b="1" dirty="0"/>
              <a:t>Committed to identify high-potential resources of the country, and </a:t>
            </a:r>
            <a:r>
              <a:rPr lang="en-US" sz="1700" b="1" dirty="0" err="1"/>
              <a:t>recognise</a:t>
            </a:r>
            <a:r>
              <a:rPr lang="en-US" sz="1700" b="1" dirty="0"/>
              <a:t> their skills, introduces reskilling and </a:t>
            </a:r>
            <a:r>
              <a:rPr lang="en-US" sz="1700" b="1" dirty="0" err="1"/>
              <a:t>upskilling</a:t>
            </a:r>
            <a:r>
              <a:rPr lang="en-US" sz="1700" b="1" dirty="0"/>
              <a:t> </a:t>
            </a:r>
            <a:r>
              <a:rPr lang="en-US" sz="1700" b="1" dirty="0" err="1"/>
              <a:t>programmes</a:t>
            </a:r>
            <a:r>
              <a:rPr lang="en-US" sz="1700" b="1" dirty="0"/>
              <a:t> for better career and growth opportunities. </a:t>
            </a:r>
          </a:p>
          <a:p>
            <a:pPr marL="285750" indent="-285750" algn="just">
              <a:buFont typeface="Arial" pitchFamily="34" charset="0"/>
              <a:buChar char="•"/>
            </a:pPr>
            <a:endParaRPr lang="en-US" sz="1700" b="1" dirty="0" smtClean="0"/>
          </a:p>
          <a:p>
            <a:pPr marL="285750" indent="-285750" algn="just">
              <a:buFont typeface="Arial" pitchFamily="34" charset="0"/>
              <a:buChar char="•"/>
            </a:pPr>
            <a:r>
              <a:rPr lang="en-US" sz="1700" b="1" dirty="0"/>
              <a:t>Encourages employers covered under the PSMB Act to retrain and upgrade the skills of their employees, apprentices and trainees in keeping with fast evolving business landscape and their individual company aspirations</a:t>
            </a:r>
            <a:r>
              <a:rPr lang="en-US" sz="1700" b="1" dirty="0" smtClean="0"/>
              <a:t>.</a:t>
            </a:r>
          </a:p>
          <a:p>
            <a:pPr marL="285750" indent="-285750" algn="just">
              <a:buFont typeface="Arial" pitchFamily="34" charset="0"/>
              <a:buChar char="•"/>
            </a:pPr>
            <a:endParaRPr lang="en-US" sz="1700" b="1" dirty="0"/>
          </a:p>
          <a:p>
            <a:pPr marL="285750" indent="-285750" algn="just">
              <a:buFont typeface="Arial" pitchFamily="34" charset="0"/>
              <a:buChar char="•"/>
            </a:pPr>
            <a:r>
              <a:rPr lang="en-US" sz="1700" b="1" dirty="0"/>
              <a:t>HRDF has assumed a greater responsibility to reach out to the corporates, educating and motivating them to seek the benefits and value of HRDF </a:t>
            </a:r>
            <a:r>
              <a:rPr lang="en-US" sz="1700" b="1" dirty="0" err="1"/>
              <a:t>programmes</a:t>
            </a:r>
            <a:r>
              <a:rPr lang="en-US" sz="1700" b="1" dirty="0"/>
              <a:t> and initiatives</a:t>
            </a:r>
            <a:r>
              <a:rPr lang="en-US" sz="1700" dirty="0" smtClean="0"/>
              <a:t>.</a:t>
            </a:r>
            <a:endParaRPr lang="en-MY" sz="1700" dirty="0"/>
          </a:p>
        </p:txBody>
      </p:sp>
      <p:pic>
        <p:nvPicPr>
          <p:cNvPr id="6" name="Picture 5" descr="HDRF_Law.png"/>
          <p:cNvPicPr>
            <a:picLocks noChangeAspect="1"/>
          </p:cNvPicPr>
          <p:nvPr/>
        </p:nvPicPr>
        <p:blipFill>
          <a:blip r:embed="rId7"/>
          <a:stretch>
            <a:fillRect/>
          </a:stretch>
        </p:blipFill>
        <p:spPr>
          <a:xfrm>
            <a:off x="1337386" y="2340770"/>
            <a:ext cx="628880" cy="618976"/>
          </a:xfrm>
          <a:prstGeom prst="rect">
            <a:avLst/>
          </a:prstGeom>
        </p:spPr>
      </p:pic>
      <p:pic>
        <p:nvPicPr>
          <p:cNvPr id="7" name="Picture 6" descr="HDRF_Revenue.png"/>
          <p:cNvPicPr>
            <a:picLocks noChangeAspect="1"/>
          </p:cNvPicPr>
          <p:nvPr/>
        </p:nvPicPr>
        <p:blipFill>
          <a:blip r:embed="rId8"/>
          <a:stretch>
            <a:fillRect/>
          </a:stretch>
        </p:blipFill>
        <p:spPr>
          <a:xfrm>
            <a:off x="2079752" y="2813985"/>
            <a:ext cx="631740" cy="621792"/>
          </a:xfrm>
          <a:prstGeom prst="rect">
            <a:avLst/>
          </a:prstGeom>
        </p:spPr>
      </p:pic>
      <p:pic>
        <p:nvPicPr>
          <p:cNvPr id="8" name="Picture 7" descr="HDRF_Resources.png"/>
          <p:cNvPicPr>
            <a:picLocks noChangeAspect="1"/>
          </p:cNvPicPr>
          <p:nvPr/>
        </p:nvPicPr>
        <p:blipFill>
          <a:blip r:embed="rId9"/>
          <a:stretch>
            <a:fillRect/>
          </a:stretch>
        </p:blipFill>
        <p:spPr>
          <a:xfrm>
            <a:off x="2111607" y="3697620"/>
            <a:ext cx="631741" cy="621792"/>
          </a:xfrm>
          <a:prstGeom prst="rect">
            <a:avLst/>
          </a:prstGeom>
        </p:spPr>
      </p:pic>
      <p:pic>
        <p:nvPicPr>
          <p:cNvPr id="9" name="Picture 8" descr="HDRF_Trainer.png"/>
          <p:cNvPicPr>
            <a:picLocks noChangeAspect="1"/>
          </p:cNvPicPr>
          <p:nvPr/>
        </p:nvPicPr>
        <p:blipFill>
          <a:blip r:embed="rId10"/>
          <a:stretch>
            <a:fillRect/>
          </a:stretch>
        </p:blipFill>
        <p:spPr>
          <a:xfrm>
            <a:off x="1630055" y="4252858"/>
            <a:ext cx="631741" cy="621792"/>
          </a:xfrm>
          <a:prstGeom prst="rect">
            <a:avLst/>
          </a:prstGeom>
        </p:spPr>
      </p:pic>
      <p:pic>
        <p:nvPicPr>
          <p:cNvPr id="10" name="Picture 9" descr="HDRF_Funds.png"/>
          <p:cNvPicPr>
            <a:picLocks noChangeAspect="1"/>
          </p:cNvPicPr>
          <p:nvPr/>
        </p:nvPicPr>
        <p:blipFill>
          <a:blip r:embed="rId11"/>
          <a:stretch>
            <a:fillRect/>
          </a:stretch>
        </p:blipFill>
        <p:spPr>
          <a:xfrm>
            <a:off x="705645" y="4220201"/>
            <a:ext cx="631741" cy="621792"/>
          </a:xfrm>
          <a:prstGeom prst="rect">
            <a:avLst/>
          </a:prstGeom>
        </p:spPr>
      </p:pic>
      <p:pic>
        <p:nvPicPr>
          <p:cNvPr id="11" name="Picture 10" descr="HDRF_round.png"/>
          <p:cNvPicPr>
            <a:picLocks noChangeAspect="1"/>
          </p:cNvPicPr>
          <p:nvPr/>
        </p:nvPicPr>
        <p:blipFill>
          <a:blip r:embed="rId12"/>
          <a:stretch>
            <a:fillRect/>
          </a:stretch>
        </p:blipFill>
        <p:spPr>
          <a:xfrm>
            <a:off x="923216" y="3042909"/>
            <a:ext cx="1174559" cy="1156063"/>
          </a:xfrm>
          <a:prstGeom prst="rect">
            <a:avLst/>
          </a:prstGeom>
        </p:spPr>
      </p:pic>
      <p:pic>
        <p:nvPicPr>
          <p:cNvPr id="12" name="Picture 11" descr="HDRF_HandShake.png"/>
          <p:cNvPicPr>
            <a:picLocks noChangeAspect="1"/>
          </p:cNvPicPr>
          <p:nvPr/>
        </p:nvPicPr>
        <p:blipFill>
          <a:blip r:embed="rId13"/>
          <a:stretch>
            <a:fillRect/>
          </a:stretch>
        </p:blipFill>
        <p:spPr>
          <a:xfrm>
            <a:off x="420218" y="2624466"/>
            <a:ext cx="631741" cy="621792"/>
          </a:xfrm>
          <a:prstGeom prst="rect">
            <a:avLst/>
          </a:prstGeom>
        </p:spPr>
      </p:pic>
      <p:pic>
        <p:nvPicPr>
          <p:cNvPr id="13" name="Picture 12" descr="HDRF_HumanCapitol.png"/>
          <p:cNvPicPr>
            <a:picLocks noChangeAspect="1"/>
          </p:cNvPicPr>
          <p:nvPr/>
        </p:nvPicPr>
        <p:blipFill>
          <a:blip r:embed="rId14"/>
          <a:stretch>
            <a:fillRect/>
          </a:stretch>
        </p:blipFill>
        <p:spPr>
          <a:xfrm>
            <a:off x="217858" y="3435777"/>
            <a:ext cx="631741" cy="621792"/>
          </a:xfrm>
          <a:prstGeom prst="rect">
            <a:avLst/>
          </a:prstGeom>
        </p:spPr>
      </p:pic>
      <p:sp>
        <p:nvSpPr>
          <p:cNvPr id="14" name="Title 1"/>
          <p:cNvSpPr txBox="1">
            <a:spLocks/>
          </p:cNvSpPr>
          <p:nvPr/>
        </p:nvSpPr>
        <p:spPr>
          <a:xfrm>
            <a:off x="217858" y="53958"/>
            <a:ext cx="7162800" cy="8816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u="sng" dirty="0" smtClean="0">
                <a:solidFill>
                  <a:srgbClr val="FF0000"/>
                </a:solidFill>
                <a:latin typeface="Aharoni" pitchFamily="2" charset="-79"/>
                <a:cs typeface="Aharoni" pitchFamily="2" charset="-79"/>
              </a:rPr>
              <a:t>An Introduction</a:t>
            </a:r>
            <a:endParaRPr lang="en-MY" sz="4800" u="sng" dirty="0">
              <a:solidFill>
                <a:srgbClr val="FF0000"/>
              </a:solidFill>
              <a:latin typeface="Aharoni" pitchFamily="2" charset="-79"/>
              <a:cs typeface="Aharoni" pitchFamily="2" charset="-79"/>
            </a:endParaRPr>
          </a:p>
        </p:txBody>
      </p:sp>
    </p:spTree>
    <p:extLst>
      <p:ext uri="{BB962C8B-B14F-4D97-AF65-F5344CB8AC3E}">
        <p14:creationId xmlns:p14="http://schemas.microsoft.com/office/powerpoint/2010/main" val="26411968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style.rotation</p:attrName>
                                        </p:attrNameLst>
                                      </p:cBhvr>
                                      <p:tavLst>
                                        <p:tav tm="0">
                                          <p:val>
                                            <p:fltVal val="720"/>
                                          </p:val>
                                        </p:tav>
                                        <p:tav tm="100000">
                                          <p:val>
                                            <p:fltVal val="0"/>
                                          </p:val>
                                        </p:tav>
                                      </p:tavLst>
                                    </p:anim>
                                    <p:anim calcmode="lin" valueType="num">
                                      <p:cBhvr>
                                        <p:cTn id="9" dur="2000" fill="hold"/>
                                        <p:tgtEl>
                                          <p:spTgt spid="11"/>
                                        </p:tgtEl>
                                        <p:attrNameLst>
                                          <p:attrName>ppt_h</p:attrName>
                                        </p:attrNameLst>
                                      </p:cBhvr>
                                      <p:tavLst>
                                        <p:tav tm="0">
                                          <p:val>
                                            <p:fltVal val="0"/>
                                          </p:val>
                                        </p:tav>
                                        <p:tav tm="100000">
                                          <p:val>
                                            <p:strVal val="#ppt_h"/>
                                          </p:val>
                                        </p:tav>
                                      </p:tavLst>
                                    </p:anim>
                                    <p:anim calcmode="lin" valueType="num">
                                      <p:cBhvr>
                                        <p:cTn id="10"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0">
                <a:srgbClr val="0E0492">
                  <a:shade val="30000"/>
                  <a:satMod val="115000"/>
                </a:srgbClr>
              </a:gs>
              <a:gs pos="50000">
                <a:srgbClr val="0E0492">
                  <a:shade val="67500"/>
                  <a:satMod val="115000"/>
                </a:srgbClr>
              </a:gs>
              <a:gs pos="100000">
                <a:srgbClr val="0E0492">
                  <a:shade val="100000"/>
                  <a:satMod val="115000"/>
                </a:srgbClr>
              </a:gs>
            </a:gsLst>
            <a:lin ang="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8" name="Footer Placeholder 7"/>
          <p:cNvSpPr>
            <a:spLocks noGrp="1"/>
          </p:cNvSpPr>
          <p:nvPr>
            <p:ph type="ftr" sz="quarter" idx="11"/>
          </p:nvPr>
        </p:nvSpPr>
        <p:spPr>
          <a:xfrm>
            <a:off x="6212904" y="6448252"/>
            <a:ext cx="2895600" cy="365125"/>
          </a:xfrm>
        </p:spPr>
        <p:txBody>
          <a:bodyPr/>
          <a:lstStyle/>
          <a:p>
            <a:pPr algn="r"/>
            <a:r>
              <a:rPr lang="en-MY" dirty="0" smtClean="0"/>
              <a:t>www.hrdf.com.my</a:t>
            </a:r>
            <a:endParaRPr lang="en-MY" dirty="0"/>
          </a:p>
        </p:txBody>
      </p:sp>
      <p:sp>
        <p:nvSpPr>
          <p:cNvPr id="10" name="Oval 9"/>
          <p:cNvSpPr/>
          <p:nvPr/>
        </p:nvSpPr>
        <p:spPr>
          <a:xfrm>
            <a:off x="5410200" y="12192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Oval 10"/>
          <p:cNvSpPr/>
          <p:nvPr/>
        </p:nvSpPr>
        <p:spPr>
          <a:xfrm>
            <a:off x="6938517" y="3810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p:cNvSpPr/>
          <p:nvPr/>
        </p:nvSpPr>
        <p:spPr>
          <a:xfrm>
            <a:off x="4724400" y="2971800"/>
            <a:ext cx="609600" cy="6096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Oval 12"/>
          <p:cNvSpPr/>
          <p:nvPr/>
        </p:nvSpPr>
        <p:spPr>
          <a:xfrm>
            <a:off x="6938517" y="51054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Oval 13"/>
          <p:cNvSpPr/>
          <p:nvPr/>
        </p:nvSpPr>
        <p:spPr>
          <a:xfrm>
            <a:off x="5410200" y="45720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9" name="Picture 18" descr="HDRF_Schemes.png"/>
          <p:cNvPicPr>
            <a:picLocks noChangeAspect="1"/>
          </p:cNvPicPr>
          <p:nvPr/>
        </p:nvPicPr>
        <p:blipFill>
          <a:blip r:embed="rId3"/>
          <a:stretch>
            <a:fillRect/>
          </a:stretch>
        </p:blipFill>
        <p:spPr>
          <a:xfrm>
            <a:off x="5759000" y="1651907"/>
            <a:ext cx="3398150" cy="3344636"/>
          </a:xfrm>
          <a:prstGeom prst="rect">
            <a:avLst/>
          </a:prstGeom>
        </p:spPr>
      </p:pic>
      <p:sp>
        <p:nvSpPr>
          <p:cNvPr id="15" name="Rectangle 12"/>
          <p:cNvSpPr>
            <a:spLocks noChangeArrowheads="1"/>
          </p:cNvSpPr>
          <p:nvPr/>
        </p:nvSpPr>
        <p:spPr bwMode="auto">
          <a:xfrm>
            <a:off x="0" y="3012141"/>
            <a:ext cx="4890247"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BBB5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9BBB5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8064A2"/>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9pPr>
          </a:lstStyle>
          <a:p>
            <a:pPr algn="ctr">
              <a:lnSpc>
                <a:spcPct val="80000"/>
              </a:lnSpc>
              <a:spcBef>
                <a:spcPct val="0"/>
              </a:spcBef>
              <a:buClrTx/>
              <a:buSzTx/>
              <a:buFontTx/>
              <a:buNone/>
            </a:pPr>
            <a:r>
              <a:rPr lang="en-GB" altLang="en-US" sz="3200" b="1" dirty="0" smtClean="0">
                <a:solidFill>
                  <a:schemeClr val="bg1"/>
                </a:solidFill>
                <a:latin typeface="Arial" pitchFamily="34" charset="0"/>
              </a:rPr>
              <a:t>SBL SCHEME</a:t>
            </a:r>
          </a:p>
          <a:p>
            <a:pPr algn="ctr">
              <a:lnSpc>
                <a:spcPct val="80000"/>
              </a:lnSpc>
              <a:spcBef>
                <a:spcPct val="0"/>
              </a:spcBef>
              <a:buClrTx/>
              <a:buSzTx/>
              <a:buFontTx/>
              <a:buNone/>
            </a:pPr>
            <a:endParaRPr lang="en-GB" altLang="en-US" sz="3200" b="1" dirty="0" smtClean="0">
              <a:solidFill>
                <a:schemeClr val="bg1"/>
              </a:solidFill>
              <a:latin typeface="Arial" pitchFamily="34" charset="0"/>
            </a:endParaRPr>
          </a:p>
        </p:txBody>
      </p:sp>
    </p:spTree>
    <p:extLst>
      <p:ext uri="{BB962C8B-B14F-4D97-AF65-F5344CB8AC3E}">
        <p14:creationId xmlns:p14="http://schemas.microsoft.com/office/powerpoint/2010/main" val="1381673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pic>
        <p:nvPicPr>
          <p:cNvPr id="25" name="Picture 24" descr="Description: Description: Untitled-1">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6" name="Title 1"/>
          <p:cNvSpPr txBox="1">
            <a:spLocks/>
          </p:cNvSpPr>
          <p:nvPr/>
        </p:nvSpPr>
        <p:spPr>
          <a:xfrm>
            <a:off x="228600" y="337524"/>
            <a:ext cx="7162800" cy="11102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u="sng" dirty="0" smtClean="0">
                <a:solidFill>
                  <a:srgbClr val="FF0000"/>
                </a:solidFill>
                <a:latin typeface="Aharoni" pitchFamily="2" charset="-79"/>
                <a:cs typeface="Aharoni" pitchFamily="2" charset="-79"/>
              </a:rPr>
              <a:t>SBL SCHEME</a:t>
            </a:r>
            <a:endParaRPr lang="en-MY" u="sng" dirty="0">
              <a:solidFill>
                <a:srgbClr val="FF0000"/>
              </a:solidFill>
              <a:latin typeface="Aharoni" pitchFamily="2" charset="-79"/>
              <a:cs typeface="Aharoni" pitchFamily="2" charset="-79"/>
            </a:endParaRPr>
          </a:p>
        </p:txBody>
      </p:sp>
      <p:sp>
        <p:nvSpPr>
          <p:cNvPr id="5" name="Rectangle 4"/>
          <p:cNvSpPr/>
          <p:nvPr/>
        </p:nvSpPr>
        <p:spPr>
          <a:xfrm>
            <a:off x="251013" y="5334000"/>
            <a:ext cx="8618668"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457200" lvl="0" indent="-457200">
              <a:buFont typeface="Arial" pitchFamily="34" charset="0"/>
              <a:buChar char="•"/>
            </a:pPr>
            <a:r>
              <a:rPr lang="en-US" sz="2800" b="1" dirty="0">
                <a:latin typeface="Cambria" pitchFamily="18" charset="0"/>
              </a:rPr>
              <a:t>Employer(s) need to submit online application form(s) before training commences</a:t>
            </a:r>
          </a:p>
        </p:txBody>
      </p:sp>
      <p:sp>
        <p:nvSpPr>
          <p:cNvPr id="11" name="Rectangle 10"/>
          <p:cNvSpPr/>
          <p:nvPr/>
        </p:nvSpPr>
        <p:spPr>
          <a:xfrm>
            <a:off x="273423" y="2743200"/>
            <a:ext cx="8596256"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lgn="just" eaLnBrk="0" hangingPunct="0">
              <a:buFont typeface="Arial" pitchFamily="34" charset="0"/>
              <a:buChar char="•"/>
            </a:pPr>
            <a:r>
              <a:rPr lang="en-US" sz="2800" b="1" dirty="0" smtClean="0">
                <a:latin typeface="Cambria" pitchFamily="18" charset="0"/>
              </a:rPr>
              <a:t> Employers </a:t>
            </a:r>
            <a:r>
              <a:rPr lang="en-US" sz="2800" b="1" dirty="0">
                <a:latin typeface="Cambria" pitchFamily="18" charset="0"/>
              </a:rPr>
              <a:t>need to pay the training </a:t>
            </a:r>
            <a:r>
              <a:rPr lang="en-US" sz="2800" b="1" dirty="0" smtClean="0">
                <a:latin typeface="Cambria" pitchFamily="18" charset="0"/>
              </a:rPr>
              <a:t>provider</a:t>
            </a:r>
          </a:p>
          <a:p>
            <a:pPr algn="just" eaLnBrk="0" hangingPunct="0"/>
            <a:r>
              <a:rPr lang="en-US" sz="2800" b="1" dirty="0" smtClean="0">
                <a:latin typeface="Cambria" pitchFamily="18" charset="0"/>
              </a:rPr>
              <a:t>      the course fees in advance</a:t>
            </a:r>
            <a:endParaRPr lang="en-US" sz="2800" b="1" dirty="0">
              <a:latin typeface="Cambria" pitchFamily="18" charset="0"/>
            </a:endParaRPr>
          </a:p>
        </p:txBody>
      </p:sp>
      <p:sp>
        <p:nvSpPr>
          <p:cNvPr id="12" name="Rectangle 11"/>
          <p:cNvSpPr/>
          <p:nvPr/>
        </p:nvSpPr>
        <p:spPr>
          <a:xfrm>
            <a:off x="273424" y="4038600"/>
            <a:ext cx="8596256"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457200" lvl="0" indent="-457200">
              <a:buFont typeface="Arial" pitchFamily="34" charset="0"/>
              <a:buChar char="•"/>
            </a:pPr>
            <a:r>
              <a:rPr lang="en-US" sz="2800" b="1" dirty="0">
                <a:latin typeface="Cambria" pitchFamily="18" charset="0"/>
              </a:rPr>
              <a:t>Registered Training provider(s) meanwhile </a:t>
            </a:r>
            <a:r>
              <a:rPr lang="en-US" sz="2800" b="1" dirty="0" smtClean="0">
                <a:latin typeface="Cambria" pitchFamily="18" charset="0"/>
              </a:rPr>
              <a:t>the </a:t>
            </a:r>
            <a:r>
              <a:rPr lang="en-US" sz="2800" b="1" dirty="0" err="1" smtClean="0">
                <a:latin typeface="Cambria" pitchFamily="18" charset="0"/>
              </a:rPr>
              <a:t>programme</a:t>
            </a:r>
            <a:r>
              <a:rPr lang="en-US" sz="2800" b="1" dirty="0" smtClean="0">
                <a:latin typeface="Cambria" pitchFamily="18" charset="0"/>
              </a:rPr>
              <a:t>(s</a:t>
            </a:r>
            <a:r>
              <a:rPr lang="en-US" sz="2800" b="1" dirty="0">
                <a:latin typeface="Cambria" pitchFamily="18" charset="0"/>
              </a:rPr>
              <a:t>) are not registered with PSMB </a:t>
            </a:r>
          </a:p>
        </p:txBody>
      </p:sp>
      <p:sp>
        <p:nvSpPr>
          <p:cNvPr id="14" name="Rectangle 13"/>
          <p:cNvSpPr/>
          <p:nvPr/>
        </p:nvSpPr>
        <p:spPr>
          <a:xfrm>
            <a:off x="273423" y="1447800"/>
            <a:ext cx="8596256"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457200" indent="-457200">
              <a:buFont typeface="Arial" pitchFamily="34" charset="0"/>
              <a:buChar char="•"/>
            </a:pPr>
            <a:r>
              <a:rPr lang="en-GB" sz="2800" b="1" dirty="0" smtClean="0">
                <a:latin typeface="Cambria" pitchFamily="18" charset="0"/>
                <a:cs typeface="Arial" pitchFamily="34" charset="0"/>
              </a:rPr>
              <a:t>Employers </a:t>
            </a:r>
            <a:r>
              <a:rPr lang="en-GB" sz="2800" b="1" dirty="0">
                <a:latin typeface="Cambria" pitchFamily="18" charset="0"/>
                <a:cs typeface="Arial" pitchFamily="34" charset="0"/>
              </a:rPr>
              <a:t>are free to identify their own training needs</a:t>
            </a:r>
            <a:endParaRPr lang="en-US" sz="2800" b="1" dirty="0">
              <a:latin typeface="Cambria" pitchFamily="18" charset="0"/>
            </a:endParaRPr>
          </a:p>
        </p:txBody>
      </p:sp>
    </p:spTree>
    <p:extLst>
      <p:ext uri="{BB962C8B-B14F-4D97-AF65-F5344CB8AC3E}">
        <p14:creationId xmlns:p14="http://schemas.microsoft.com/office/powerpoint/2010/main" val="28749000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Description: Description: Untitled-1">
            <a:hlinkClick r:id="rId2"/>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6" name="Title 1"/>
          <p:cNvSpPr txBox="1">
            <a:spLocks/>
          </p:cNvSpPr>
          <p:nvPr/>
        </p:nvSpPr>
        <p:spPr>
          <a:xfrm>
            <a:off x="228600" y="337524"/>
            <a:ext cx="7162800" cy="8816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u="sng" dirty="0" smtClean="0">
                <a:solidFill>
                  <a:srgbClr val="FF0000"/>
                </a:solidFill>
                <a:latin typeface="Aharoni" pitchFamily="2" charset="-79"/>
                <a:cs typeface="Aharoni" pitchFamily="2" charset="-79"/>
              </a:rPr>
              <a:t>Cont..</a:t>
            </a:r>
            <a:endParaRPr lang="en-MY" sz="4000" u="sng" dirty="0">
              <a:solidFill>
                <a:srgbClr val="FF0000"/>
              </a:solidFill>
              <a:latin typeface="Aharoni" pitchFamily="2" charset="-79"/>
              <a:cs typeface="Aharoni" pitchFamily="2" charset="-79"/>
            </a:endParaRPr>
          </a:p>
        </p:txBody>
      </p:sp>
      <p:pic>
        <p:nvPicPr>
          <p:cNvPr id="36" name="Picture 3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sp>
        <p:nvSpPr>
          <p:cNvPr id="2" name="Rectangle 1"/>
          <p:cNvSpPr/>
          <p:nvPr/>
        </p:nvSpPr>
        <p:spPr>
          <a:xfrm>
            <a:off x="173747" y="1143000"/>
            <a:ext cx="8229600" cy="4524315"/>
          </a:xfrm>
          <a:prstGeom prst="rect">
            <a:avLst/>
          </a:prstGeom>
        </p:spPr>
        <p:txBody>
          <a:bodyPr wrap="square">
            <a:spAutoFit/>
          </a:bodyPr>
          <a:lstStyle/>
          <a:p>
            <a:r>
              <a:rPr lang="en-US" sz="2400" b="1" dirty="0" smtClean="0">
                <a:latin typeface="Cambria" pitchFamily="18" charset="0"/>
              </a:rPr>
              <a:t>Flexible </a:t>
            </a:r>
            <a:r>
              <a:rPr lang="en-US" sz="2400" b="1" dirty="0">
                <a:latin typeface="Cambria" pitchFamily="18" charset="0"/>
              </a:rPr>
              <a:t>And Can Be Conducted As </a:t>
            </a:r>
          </a:p>
          <a:p>
            <a:endParaRPr lang="en-US" sz="2400" b="1" dirty="0">
              <a:latin typeface="Cambria" pitchFamily="18" charset="0"/>
            </a:endParaRPr>
          </a:p>
          <a:p>
            <a:r>
              <a:rPr lang="en-US" sz="2400" b="1" dirty="0" smtClean="0">
                <a:latin typeface="Cambria" pitchFamily="18" charset="0"/>
              </a:rPr>
              <a:t>	i</a:t>
            </a:r>
            <a:r>
              <a:rPr lang="en-US" sz="2400" b="1" dirty="0">
                <a:latin typeface="Cambria" pitchFamily="18" charset="0"/>
              </a:rPr>
              <a:t>.  </a:t>
            </a:r>
            <a:r>
              <a:rPr lang="en-US" sz="2400" b="1" dirty="0" smtClean="0">
                <a:latin typeface="Cambria" pitchFamily="18" charset="0"/>
              </a:rPr>
              <a:t>    In-house </a:t>
            </a:r>
            <a:r>
              <a:rPr lang="en-US" sz="2400" b="1" dirty="0" err="1">
                <a:latin typeface="Cambria" pitchFamily="18" charset="0"/>
              </a:rPr>
              <a:t>Programme</a:t>
            </a:r>
            <a:endParaRPr lang="en-US" sz="2400" b="1" dirty="0">
              <a:latin typeface="Cambria" pitchFamily="18" charset="0"/>
            </a:endParaRPr>
          </a:p>
          <a:p>
            <a:pPr lvl="3"/>
            <a:endParaRPr lang="en-US" sz="2400" b="1" dirty="0">
              <a:latin typeface="Cambria" pitchFamily="18" charset="0"/>
            </a:endParaRPr>
          </a:p>
          <a:p>
            <a:pPr marL="2171700" lvl="4" indent="-342900">
              <a:buFont typeface="Wingdings" pitchFamily="2" charset="2"/>
              <a:buChar char="Ø"/>
            </a:pPr>
            <a:r>
              <a:rPr lang="en-US" sz="2400" dirty="0" smtClean="0">
                <a:latin typeface="Cambria" pitchFamily="18" charset="0"/>
              </a:rPr>
              <a:t>Internal </a:t>
            </a:r>
            <a:r>
              <a:rPr lang="en-US" sz="2400" dirty="0">
                <a:latin typeface="Cambria" pitchFamily="18" charset="0"/>
              </a:rPr>
              <a:t>Trainer(s) </a:t>
            </a:r>
          </a:p>
          <a:p>
            <a:pPr marL="2171700" lvl="4" indent="-342900">
              <a:buFont typeface="Wingdings" pitchFamily="2" charset="2"/>
              <a:buChar char="Ø"/>
            </a:pPr>
            <a:r>
              <a:rPr lang="en-US" sz="2400" dirty="0" smtClean="0">
                <a:latin typeface="Cambria" pitchFamily="18" charset="0"/>
              </a:rPr>
              <a:t>External </a:t>
            </a:r>
            <a:r>
              <a:rPr lang="en-US" sz="2400" dirty="0">
                <a:latin typeface="Cambria" pitchFamily="18" charset="0"/>
              </a:rPr>
              <a:t>Trainer(s)</a:t>
            </a:r>
          </a:p>
          <a:p>
            <a:pPr marL="2171700" lvl="4" indent="-342900">
              <a:buFont typeface="Wingdings" pitchFamily="2" charset="2"/>
              <a:buChar char="Ø"/>
            </a:pPr>
            <a:r>
              <a:rPr lang="en-US" sz="2400" dirty="0" smtClean="0">
                <a:latin typeface="Cambria" pitchFamily="18" charset="0"/>
              </a:rPr>
              <a:t>Overseas </a:t>
            </a:r>
            <a:r>
              <a:rPr lang="en-US" sz="2400" dirty="0">
                <a:latin typeface="Cambria" pitchFamily="18" charset="0"/>
              </a:rPr>
              <a:t>Trainer(s</a:t>
            </a:r>
            <a:r>
              <a:rPr lang="en-US" sz="2400" dirty="0" smtClean="0">
                <a:latin typeface="Cambria" pitchFamily="18" charset="0"/>
              </a:rPr>
              <a:t>)</a:t>
            </a:r>
          </a:p>
          <a:p>
            <a:pPr marL="2171700" lvl="4" indent="-342900">
              <a:buFont typeface="Wingdings" pitchFamily="2" charset="2"/>
              <a:buChar char="Ø"/>
            </a:pPr>
            <a:endParaRPr lang="en-US" sz="2400" dirty="0">
              <a:latin typeface="Cambria" pitchFamily="18" charset="0"/>
            </a:endParaRPr>
          </a:p>
          <a:p>
            <a:pPr marL="1485900" lvl="2" indent="-571500" algn="just" eaLnBrk="0" hangingPunct="0">
              <a:buFont typeface="Calibri" pitchFamily="34" charset="0"/>
              <a:buAutoNum type="romanLcPeriod" startAt="2"/>
            </a:pPr>
            <a:r>
              <a:rPr lang="en-US" sz="2400" b="1" dirty="0" smtClean="0">
                <a:latin typeface="Cambria" pitchFamily="18" charset="0"/>
              </a:rPr>
              <a:t>Public </a:t>
            </a:r>
            <a:r>
              <a:rPr lang="en-US" sz="2400" b="1" dirty="0" err="1" smtClean="0">
                <a:latin typeface="Cambria" pitchFamily="18" charset="0"/>
              </a:rPr>
              <a:t>Programme</a:t>
            </a:r>
            <a:endParaRPr lang="en-US" sz="2400" b="1" dirty="0" smtClean="0">
              <a:latin typeface="Cambria" pitchFamily="18" charset="0"/>
            </a:endParaRPr>
          </a:p>
          <a:p>
            <a:pPr marL="1485900" lvl="2" indent="-571500" algn="just" eaLnBrk="0" hangingPunct="0">
              <a:buFont typeface="Calibri" pitchFamily="34" charset="0"/>
              <a:buAutoNum type="romanLcPeriod" startAt="2"/>
            </a:pPr>
            <a:endParaRPr lang="en-US" sz="2400" b="1" dirty="0">
              <a:latin typeface="Cambria" pitchFamily="18" charset="0"/>
            </a:endParaRPr>
          </a:p>
          <a:p>
            <a:pPr marL="1485900" lvl="2" indent="-571500" algn="just" eaLnBrk="0" hangingPunct="0">
              <a:buFont typeface="Calibri" pitchFamily="34" charset="0"/>
              <a:buAutoNum type="romanLcPeriod" startAt="2"/>
            </a:pPr>
            <a:r>
              <a:rPr lang="en-US" sz="2400" b="1" dirty="0" smtClean="0">
                <a:latin typeface="Cambria" pitchFamily="18" charset="0"/>
              </a:rPr>
              <a:t>Overseas Training</a:t>
            </a:r>
            <a:endParaRPr lang="en-US" sz="2400" b="1" dirty="0">
              <a:latin typeface="Cambria" pitchFamily="18" charset="0"/>
            </a:endParaRPr>
          </a:p>
          <a:p>
            <a:pPr algn="just" eaLnBrk="0" hangingPunct="0"/>
            <a:endParaRPr lang="en-US" sz="2400" b="1" dirty="0">
              <a:latin typeface="Cambria" pitchFamily="18" charset="0"/>
            </a:endParaRPr>
          </a:p>
        </p:txBody>
      </p:sp>
      <p:sp>
        <p:nvSpPr>
          <p:cNvPr id="4" name="Rectangle 3"/>
          <p:cNvSpPr/>
          <p:nvPr/>
        </p:nvSpPr>
        <p:spPr>
          <a:xfrm>
            <a:off x="1066800" y="5667315"/>
            <a:ext cx="7336547"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711200" lvl="0" indent="-711200" algn="ctr" eaLnBrk="0" hangingPunct="0"/>
            <a:r>
              <a:rPr lang="en-US" sz="2400" b="1" dirty="0" smtClean="0">
                <a:solidFill>
                  <a:srgbClr val="FF0000"/>
                </a:solidFill>
                <a:latin typeface="Cambria" pitchFamily="18" charset="0"/>
              </a:rPr>
              <a:t>!!!! Last </a:t>
            </a:r>
            <a:r>
              <a:rPr lang="en-US" sz="2400" b="1" dirty="0">
                <a:solidFill>
                  <a:srgbClr val="FF0000"/>
                </a:solidFill>
                <a:latin typeface="Cambria" pitchFamily="18" charset="0"/>
              </a:rPr>
              <a:t>date to submit application form is </a:t>
            </a:r>
          </a:p>
          <a:p>
            <a:pPr marL="711200" lvl="0" indent="-711200" algn="ctr" eaLnBrk="0" hangingPunct="0"/>
            <a:r>
              <a:rPr lang="en-US" sz="2400" b="1" u="sng" dirty="0">
                <a:solidFill>
                  <a:srgbClr val="FF0000"/>
                </a:solidFill>
                <a:latin typeface="Cambria" pitchFamily="18" charset="0"/>
              </a:rPr>
              <a:t>ONE DAY BEFORE</a:t>
            </a:r>
            <a:r>
              <a:rPr lang="en-US" sz="2400" b="1" dirty="0">
                <a:solidFill>
                  <a:srgbClr val="FF0000"/>
                </a:solidFill>
                <a:latin typeface="Cambria" pitchFamily="18" charset="0"/>
              </a:rPr>
              <a:t> training commences</a:t>
            </a:r>
          </a:p>
        </p:txBody>
      </p:sp>
    </p:spTree>
    <p:extLst>
      <p:ext uri="{BB962C8B-B14F-4D97-AF65-F5344CB8AC3E}">
        <p14:creationId xmlns:p14="http://schemas.microsoft.com/office/powerpoint/2010/main" val="2041661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pic>
        <p:nvPicPr>
          <p:cNvPr id="25" name="Picture 24" descr="Description: Description: Untitled-1">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6" name="Title 1"/>
          <p:cNvSpPr txBox="1">
            <a:spLocks/>
          </p:cNvSpPr>
          <p:nvPr/>
        </p:nvSpPr>
        <p:spPr>
          <a:xfrm>
            <a:off x="228600" y="337524"/>
            <a:ext cx="7162800" cy="12626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u="sng" dirty="0" smtClean="0">
                <a:solidFill>
                  <a:srgbClr val="FF0000"/>
                </a:solidFill>
                <a:latin typeface="Aharoni" pitchFamily="2" charset="-79"/>
                <a:cs typeface="Aharoni" pitchFamily="2" charset="-79"/>
              </a:rPr>
              <a:t>How To Apply?</a:t>
            </a:r>
            <a:endParaRPr lang="en-MY" u="sng" dirty="0">
              <a:solidFill>
                <a:srgbClr val="FF0000"/>
              </a:solidFill>
              <a:latin typeface="Aharoni" pitchFamily="2" charset="-79"/>
              <a:cs typeface="Aharoni" pitchFamily="2" charset="-79"/>
            </a:endParaRPr>
          </a:p>
        </p:txBody>
      </p:sp>
      <p:graphicFrame>
        <p:nvGraphicFramePr>
          <p:cNvPr id="5" name="Content Placeholder 3"/>
          <p:cNvGraphicFramePr>
            <a:graphicFrameLocks/>
          </p:cNvGraphicFramePr>
          <p:nvPr>
            <p:extLst>
              <p:ext uri="{D42A27DB-BD31-4B8C-83A1-F6EECF244321}">
                <p14:modId xmlns:p14="http://schemas.microsoft.com/office/powerpoint/2010/main" val="4210178307"/>
              </p:ext>
            </p:extLst>
          </p:nvPr>
        </p:nvGraphicFramePr>
        <p:xfrm>
          <a:off x="-31375" y="1219200"/>
          <a:ext cx="9143999" cy="5410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41661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0">
                <a:srgbClr val="0E0492">
                  <a:shade val="30000"/>
                  <a:satMod val="115000"/>
                </a:srgbClr>
              </a:gs>
              <a:gs pos="50000">
                <a:srgbClr val="0E0492">
                  <a:shade val="67500"/>
                  <a:satMod val="115000"/>
                </a:srgbClr>
              </a:gs>
              <a:gs pos="100000">
                <a:srgbClr val="0E0492">
                  <a:shade val="100000"/>
                  <a:satMod val="115000"/>
                </a:srgbClr>
              </a:gs>
            </a:gsLst>
            <a:lin ang="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8" name="Footer Placeholder 7"/>
          <p:cNvSpPr>
            <a:spLocks noGrp="1"/>
          </p:cNvSpPr>
          <p:nvPr>
            <p:ph type="ftr" sz="quarter" idx="11"/>
          </p:nvPr>
        </p:nvSpPr>
        <p:spPr>
          <a:xfrm>
            <a:off x="6212904" y="6448252"/>
            <a:ext cx="2895600" cy="365125"/>
          </a:xfrm>
        </p:spPr>
        <p:txBody>
          <a:bodyPr/>
          <a:lstStyle/>
          <a:p>
            <a:pPr algn="r"/>
            <a:r>
              <a:rPr lang="en-MY" dirty="0" smtClean="0"/>
              <a:t>www.hrdf.com.my</a:t>
            </a:r>
            <a:endParaRPr lang="en-MY" dirty="0"/>
          </a:p>
        </p:txBody>
      </p:sp>
      <p:sp>
        <p:nvSpPr>
          <p:cNvPr id="10" name="Oval 9"/>
          <p:cNvSpPr/>
          <p:nvPr/>
        </p:nvSpPr>
        <p:spPr>
          <a:xfrm>
            <a:off x="5410200" y="12192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Oval 10"/>
          <p:cNvSpPr/>
          <p:nvPr/>
        </p:nvSpPr>
        <p:spPr>
          <a:xfrm>
            <a:off x="6938517" y="3810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p:cNvSpPr/>
          <p:nvPr/>
        </p:nvSpPr>
        <p:spPr>
          <a:xfrm>
            <a:off x="4724400" y="2971800"/>
            <a:ext cx="609600" cy="6096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Oval 12"/>
          <p:cNvSpPr/>
          <p:nvPr/>
        </p:nvSpPr>
        <p:spPr>
          <a:xfrm>
            <a:off x="6938517" y="51054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Oval 13"/>
          <p:cNvSpPr/>
          <p:nvPr/>
        </p:nvSpPr>
        <p:spPr>
          <a:xfrm>
            <a:off x="5410200" y="45720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9" name="Picture 18" descr="HDRF_Schemes.png"/>
          <p:cNvPicPr>
            <a:picLocks noChangeAspect="1"/>
          </p:cNvPicPr>
          <p:nvPr/>
        </p:nvPicPr>
        <p:blipFill>
          <a:blip r:embed="rId3"/>
          <a:stretch>
            <a:fillRect/>
          </a:stretch>
        </p:blipFill>
        <p:spPr>
          <a:xfrm>
            <a:off x="5759000" y="1651907"/>
            <a:ext cx="3398150" cy="3344636"/>
          </a:xfrm>
          <a:prstGeom prst="rect">
            <a:avLst/>
          </a:prstGeom>
        </p:spPr>
      </p:pic>
      <p:sp>
        <p:nvSpPr>
          <p:cNvPr id="15" name="Rectangle 12"/>
          <p:cNvSpPr>
            <a:spLocks noChangeArrowheads="1"/>
          </p:cNvSpPr>
          <p:nvPr/>
        </p:nvSpPr>
        <p:spPr bwMode="auto">
          <a:xfrm>
            <a:off x="-13447" y="2747325"/>
            <a:ext cx="5829300" cy="166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BBB5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9BBB5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8064A2"/>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9pPr>
          </a:lstStyle>
          <a:p>
            <a:pPr algn="ctr">
              <a:lnSpc>
                <a:spcPct val="80000"/>
              </a:lnSpc>
              <a:spcBef>
                <a:spcPct val="0"/>
              </a:spcBef>
              <a:buClrTx/>
              <a:buSzTx/>
              <a:buFontTx/>
              <a:buNone/>
            </a:pPr>
            <a:r>
              <a:rPr lang="en-GB" altLang="en-US" sz="3200" b="1" dirty="0" smtClean="0">
                <a:solidFill>
                  <a:schemeClr val="bg1"/>
                </a:solidFill>
                <a:latin typeface="Arial" pitchFamily="34" charset="0"/>
              </a:rPr>
              <a:t>SBL-KHAS</a:t>
            </a:r>
          </a:p>
          <a:p>
            <a:pPr algn="ctr">
              <a:lnSpc>
                <a:spcPct val="80000"/>
              </a:lnSpc>
              <a:spcBef>
                <a:spcPct val="0"/>
              </a:spcBef>
              <a:buClrTx/>
              <a:buSzTx/>
              <a:buFontTx/>
              <a:buNone/>
            </a:pPr>
            <a:endParaRPr lang="en-GB" altLang="en-US" sz="3200" b="1" dirty="0">
              <a:solidFill>
                <a:schemeClr val="bg1"/>
              </a:solidFill>
              <a:latin typeface="Arial" pitchFamily="34" charset="0"/>
            </a:endParaRPr>
          </a:p>
          <a:p>
            <a:pPr algn="ctr">
              <a:lnSpc>
                <a:spcPct val="80000"/>
              </a:lnSpc>
              <a:spcBef>
                <a:spcPct val="0"/>
              </a:spcBef>
              <a:buClrTx/>
              <a:buSzTx/>
              <a:buFontTx/>
              <a:buNone/>
            </a:pPr>
            <a:r>
              <a:rPr lang="en-GB" altLang="en-US" sz="3200" b="1" dirty="0" smtClean="0">
                <a:solidFill>
                  <a:schemeClr val="bg1"/>
                </a:solidFill>
                <a:latin typeface="Arial" pitchFamily="34" charset="0"/>
              </a:rPr>
              <a:t> SCHEME</a:t>
            </a:r>
          </a:p>
          <a:p>
            <a:pPr algn="ctr">
              <a:lnSpc>
                <a:spcPct val="80000"/>
              </a:lnSpc>
              <a:spcBef>
                <a:spcPct val="0"/>
              </a:spcBef>
              <a:buClrTx/>
              <a:buSzTx/>
              <a:buFontTx/>
              <a:buNone/>
            </a:pPr>
            <a:endParaRPr lang="en-GB" altLang="en-US" sz="3200" b="1" dirty="0" smtClean="0">
              <a:solidFill>
                <a:schemeClr val="bg1"/>
              </a:solidFill>
              <a:latin typeface="Arial" pitchFamily="34" charset="0"/>
            </a:endParaRPr>
          </a:p>
        </p:txBody>
      </p:sp>
    </p:spTree>
    <p:extLst>
      <p:ext uri="{BB962C8B-B14F-4D97-AF65-F5344CB8AC3E}">
        <p14:creationId xmlns:p14="http://schemas.microsoft.com/office/powerpoint/2010/main" val="546249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pic>
        <p:nvPicPr>
          <p:cNvPr id="25" name="Picture 24" descr="Description: Description: Untitled-1">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6" name="Title 1"/>
          <p:cNvSpPr txBox="1">
            <a:spLocks/>
          </p:cNvSpPr>
          <p:nvPr/>
        </p:nvSpPr>
        <p:spPr>
          <a:xfrm>
            <a:off x="192741" y="464488"/>
            <a:ext cx="7162800" cy="12798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u="sng" dirty="0" smtClean="0">
                <a:solidFill>
                  <a:srgbClr val="FF0000"/>
                </a:solidFill>
                <a:latin typeface="Aharoni" pitchFamily="2" charset="-79"/>
                <a:cs typeface="Aharoni" pitchFamily="2" charset="-79"/>
              </a:rPr>
              <a:t>SBL –</a:t>
            </a:r>
            <a:r>
              <a:rPr lang="en-US" b="1" u="sng" dirty="0" err="1" smtClean="0">
                <a:solidFill>
                  <a:srgbClr val="FF0000"/>
                </a:solidFill>
                <a:latin typeface="Aharoni" pitchFamily="2" charset="-79"/>
                <a:cs typeface="Aharoni" pitchFamily="2" charset="-79"/>
              </a:rPr>
              <a:t>Khas</a:t>
            </a:r>
            <a:r>
              <a:rPr lang="en-US" b="1" u="sng" dirty="0" smtClean="0">
                <a:solidFill>
                  <a:srgbClr val="FF0000"/>
                </a:solidFill>
                <a:latin typeface="Aharoni" pitchFamily="2" charset="-79"/>
                <a:cs typeface="Aharoni" pitchFamily="2" charset="-79"/>
              </a:rPr>
              <a:t> Scheme</a:t>
            </a:r>
            <a:endParaRPr lang="en-MY" u="sng" dirty="0">
              <a:solidFill>
                <a:srgbClr val="FF0000"/>
              </a:solidFill>
              <a:latin typeface="Aharoni" pitchFamily="2" charset="-79"/>
              <a:cs typeface="Aharoni" pitchFamily="2" charset="-79"/>
            </a:endParaRPr>
          </a:p>
        </p:txBody>
      </p:sp>
      <p:sp>
        <p:nvSpPr>
          <p:cNvPr id="2" name="Rectangle 1"/>
          <p:cNvSpPr/>
          <p:nvPr/>
        </p:nvSpPr>
        <p:spPr>
          <a:xfrm>
            <a:off x="340659" y="2057400"/>
            <a:ext cx="8564879" cy="34163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lgn="just" eaLnBrk="0" hangingPunct="0">
              <a:buFont typeface="Wingdings" pitchFamily="2" charset="2"/>
              <a:buChar char="ü"/>
            </a:pPr>
            <a:endParaRPr lang="en-US" sz="2400" b="1" dirty="0" smtClean="0">
              <a:latin typeface="Cambria" pitchFamily="18" charset="0"/>
            </a:endParaRPr>
          </a:p>
          <a:p>
            <a:pPr marL="342900" indent="-342900" algn="just" eaLnBrk="0" hangingPunct="0">
              <a:buFont typeface="Wingdings" pitchFamily="2" charset="2"/>
              <a:buChar char="ü"/>
            </a:pPr>
            <a:r>
              <a:rPr lang="en-US" sz="2400" b="1" dirty="0" smtClean="0">
                <a:latin typeface="Cambria" pitchFamily="18" charset="0"/>
              </a:rPr>
              <a:t>Debiting </a:t>
            </a:r>
            <a:r>
              <a:rPr lang="en-US" sz="2400" b="1" dirty="0">
                <a:latin typeface="Cambria" pitchFamily="18" charset="0"/>
              </a:rPr>
              <a:t>directly course fee from existing levy balance</a:t>
            </a:r>
          </a:p>
          <a:p>
            <a:pPr algn="just" eaLnBrk="0" hangingPunct="0"/>
            <a:endParaRPr lang="en-US" sz="2400" b="1" dirty="0">
              <a:latin typeface="Cambria" pitchFamily="18" charset="0"/>
            </a:endParaRPr>
          </a:p>
          <a:p>
            <a:pPr marL="342900" indent="-342900" algn="just">
              <a:buFont typeface="Wingdings" pitchFamily="2" charset="2"/>
              <a:buChar char="ü"/>
            </a:pPr>
            <a:r>
              <a:rPr lang="en-US" sz="2400" b="1" dirty="0" smtClean="0">
                <a:latin typeface="Cambria" pitchFamily="18" charset="0"/>
              </a:rPr>
              <a:t>Training </a:t>
            </a:r>
            <a:r>
              <a:rPr lang="en-US" sz="2400" b="1" dirty="0">
                <a:latin typeface="Cambria" pitchFamily="18" charset="0"/>
              </a:rPr>
              <a:t>provider(s), trainer(s) and </a:t>
            </a:r>
            <a:r>
              <a:rPr lang="en-US" sz="2400" b="1" dirty="0" err="1">
                <a:latin typeface="Cambria" pitchFamily="18" charset="0"/>
              </a:rPr>
              <a:t>programme</a:t>
            </a:r>
            <a:r>
              <a:rPr lang="en-US" sz="2400" b="1" dirty="0">
                <a:latin typeface="Cambria" pitchFamily="18" charset="0"/>
              </a:rPr>
              <a:t>(s) need to be registered</a:t>
            </a:r>
          </a:p>
          <a:p>
            <a:pPr algn="just"/>
            <a:endParaRPr lang="en-US" sz="2400" b="1" dirty="0">
              <a:latin typeface="Cambria" pitchFamily="18" charset="0"/>
            </a:endParaRPr>
          </a:p>
          <a:p>
            <a:pPr marL="342900" indent="-342900" algn="just">
              <a:buFont typeface="Wingdings" pitchFamily="2" charset="2"/>
              <a:buChar char="ü"/>
            </a:pPr>
            <a:r>
              <a:rPr lang="en-US" sz="2400" b="1" dirty="0" smtClean="0">
                <a:latin typeface="Cambria" pitchFamily="18" charset="0"/>
              </a:rPr>
              <a:t>Employer(s</a:t>
            </a:r>
            <a:r>
              <a:rPr lang="en-US" sz="2400" b="1" dirty="0">
                <a:latin typeface="Cambria" pitchFamily="18" charset="0"/>
              </a:rPr>
              <a:t>) need not to pay the training provider(s) the course fees in advance</a:t>
            </a:r>
          </a:p>
          <a:p>
            <a:pPr algn="just"/>
            <a:endParaRPr lang="en-US" sz="2400" b="1" dirty="0">
              <a:latin typeface="Cambria" pitchFamily="18" charset="0"/>
            </a:endParaRPr>
          </a:p>
        </p:txBody>
      </p:sp>
    </p:spTree>
    <p:extLst>
      <p:ext uri="{BB962C8B-B14F-4D97-AF65-F5344CB8AC3E}">
        <p14:creationId xmlns:p14="http://schemas.microsoft.com/office/powerpoint/2010/main" val="2041661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pic>
        <p:nvPicPr>
          <p:cNvPr id="25" name="Picture 24" descr="Description: Description: Untitled-1">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6" name="Title 1"/>
          <p:cNvSpPr txBox="1">
            <a:spLocks/>
          </p:cNvSpPr>
          <p:nvPr/>
        </p:nvSpPr>
        <p:spPr>
          <a:xfrm>
            <a:off x="192741" y="227591"/>
            <a:ext cx="7162800" cy="54808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u="sng" dirty="0" smtClean="0">
                <a:solidFill>
                  <a:srgbClr val="FF0000"/>
                </a:solidFill>
                <a:latin typeface="Aharoni" pitchFamily="2" charset="-79"/>
                <a:cs typeface="Aharoni" pitchFamily="2" charset="-79"/>
              </a:rPr>
              <a:t>Cont..</a:t>
            </a:r>
            <a:endParaRPr lang="en-MY" sz="4000" u="sng" dirty="0">
              <a:solidFill>
                <a:srgbClr val="FF0000"/>
              </a:solidFill>
              <a:latin typeface="Aharoni" pitchFamily="2" charset="-79"/>
              <a:cs typeface="Aharoni" pitchFamily="2" charset="-79"/>
            </a:endParaRPr>
          </a:p>
        </p:txBody>
      </p:sp>
      <p:sp>
        <p:nvSpPr>
          <p:cNvPr id="3" name="Rectangle 2"/>
          <p:cNvSpPr/>
          <p:nvPr/>
        </p:nvSpPr>
        <p:spPr>
          <a:xfrm>
            <a:off x="286867" y="1524000"/>
            <a:ext cx="8769333" cy="415498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lgn="just" eaLnBrk="0" hangingPunct="0">
              <a:buFont typeface="Wingdings" pitchFamily="2" charset="2"/>
              <a:buChar char="ü"/>
              <a:defRPr/>
            </a:pPr>
            <a:endParaRPr lang="en-US" sz="2400" b="1" dirty="0" smtClean="0">
              <a:latin typeface="Cambria" pitchFamily="18" charset="0"/>
            </a:endParaRPr>
          </a:p>
          <a:p>
            <a:pPr marL="342900" indent="-342900" algn="just" eaLnBrk="0" hangingPunct="0">
              <a:buFont typeface="Wingdings" pitchFamily="2" charset="2"/>
              <a:buChar char="ü"/>
              <a:defRPr/>
            </a:pPr>
            <a:r>
              <a:rPr lang="en-US" sz="2400" b="1" dirty="0" smtClean="0">
                <a:latin typeface="Cambria" pitchFamily="18" charset="0"/>
              </a:rPr>
              <a:t>Course </a:t>
            </a:r>
            <a:r>
              <a:rPr lang="en-US" sz="2400" b="1" dirty="0">
                <a:latin typeface="Cambria" pitchFamily="18" charset="0"/>
              </a:rPr>
              <a:t>contents can be customized as required by employers, but not exceeding 50% of the approved course contents</a:t>
            </a:r>
            <a:r>
              <a:rPr lang="en-US" sz="2400" b="1" dirty="0" smtClean="0">
                <a:latin typeface="Cambria" pitchFamily="18" charset="0"/>
              </a:rPr>
              <a:t>.</a:t>
            </a:r>
          </a:p>
          <a:p>
            <a:pPr algn="just" eaLnBrk="0" hangingPunct="0">
              <a:defRPr/>
            </a:pPr>
            <a:endParaRPr lang="en-US" sz="2400" b="1" dirty="0" smtClean="0">
              <a:latin typeface="Cambria" pitchFamily="18" charset="0"/>
            </a:endParaRPr>
          </a:p>
          <a:p>
            <a:pPr marL="342900" indent="-342900" algn="just" eaLnBrk="0" hangingPunct="0">
              <a:buFont typeface="Wingdings" pitchFamily="2" charset="2"/>
              <a:buChar char="ü"/>
              <a:defRPr/>
            </a:pPr>
            <a:r>
              <a:rPr lang="en-US" sz="2400" b="1" dirty="0" smtClean="0">
                <a:latin typeface="Cambria" pitchFamily="18" charset="0"/>
              </a:rPr>
              <a:t>Involves Public and In-House Training </a:t>
            </a:r>
            <a:r>
              <a:rPr lang="en-US" sz="2400" b="1" dirty="0" err="1" smtClean="0">
                <a:latin typeface="Cambria" pitchFamily="18" charset="0"/>
              </a:rPr>
              <a:t>Programme</a:t>
            </a:r>
            <a:r>
              <a:rPr lang="en-US" sz="2400" b="1" dirty="0" smtClean="0">
                <a:latin typeface="Cambria" pitchFamily="18" charset="0"/>
              </a:rPr>
              <a:t>(s) Conducted by External Trainer(s)</a:t>
            </a:r>
          </a:p>
          <a:p>
            <a:pPr marL="342900" indent="-342900" algn="just" eaLnBrk="0" hangingPunct="0">
              <a:buFont typeface="Wingdings" pitchFamily="2" charset="2"/>
              <a:buChar char="ü"/>
              <a:defRPr/>
            </a:pPr>
            <a:endParaRPr lang="en-US" sz="2400" b="1" dirty="0">
              <a:latin typeface="Cambria" pitchFamily="18" charset="0"/>
            </a:endParaRPr>
          </a:p>
          <a:p>
            <a:pPr marL="342900" indent="-342900" algn="just" eaLnBrk="0" hangingPunct="0">
              <a:buFont typeface="Wingdings" pitchFamily="2" charset="2"/>
              <a:buChar char="ü"/>
              <a:defRPr/>
            </a:pPr>
            <a:endParaRPr lang="en-US" sz="2400" b="1" dirty="0" smtClean="0">
              <a:latin typeface="Cambria" pitchFamily="18" charset="0"/>
            </a:endParaRPr>
          </a:p>
          <a:p>
            <a:pPr algn="just" eaLnBrk="0" hangingPunct="0">
              <a:defRPr/>
            </a:pPr>
            <a:endParaRPr lang="en-US" sz="2400" b="1" dirty="0">
              <a:latin typeface="Cambria" pitchFamily="18" charset="0"/>
            </a:endParaRPr>
          </a:p>
          <a:p>
            <a:pPr marL="342900" indent="-342900" algn="just" eaLnBrk="0" hangingPunct="0">
              <a:buFont typeface="Wingdings" pitchFamily="2" charset="2"/>
              <a:buChar char="ü"/>
              <a:defRPr/>
            </a:pPr>
            <a:endParaRPr lang="en-US" sz="2400" b="1" dirty="0">
              <a:latin typeface="Cambria" pitchFamily="18" charset="0"/>
            </a:endParaRPr>
          </a:p>
        </p:txBody>
      </p:sp>
      <p:sp>
        <p:nvSpPr>
          <p:cNvPr id="7" name="Rectangle 6"/>
          <p:cNvSpPr/>
          <p:nvPr/>
        </p:nvSpPr>
        <p:spPr>
          <a:xfrm>
            <a:off x="322726" y="4495799"/>
            <a:ext cx="8769333" cy="830997"/>
          </a:xfrm>
          <a:prstGeom prst="rect">
            <a:avLst/>
          </a:prstGeom>
        </p:spPr>
        <p:txBody>
          <a:bodyPr wrap="square">
            <a:spAutoFit/>
          </a:bodyPr>
          <a:lstStyle/>
          <a:p>
            <a:pPr marL="342900" indent="-342900" algn="just">
              <a:buFont typeface="Wingdings" pitchFamily="2" charset="2"/>
              <a:buChar char="ü"/>
            </a:pPr>
            <a:r>
              <a:rPr lang="en-US" sz="2400" b="1" dirty="0">
                <a:latin typeface="Cambria" pitchFamily="18" charset="0"/>
              </a:rPr>
              <a:t>Employer(s) need to submit online application form(s) before training commences</a:t>
            </a:r>
          </a:p>
        </p:txBody>
      </p:sp>
    </p:spTree>
    <p:extLst>
      <p:ext uri="{BB962C8B-B14F-4D97-AF65-F5344CB8AC3E}">
        <p14:creationId xmlns:p14="http://schemas.microsoft.com/office/powerpoint/2010/main" val="13502413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Description: Description: Untitled-1">
            <a:hlinkClick r:id="rId2"/>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pic>
        <p:nvPicPr>
          <p:cNvPr id="36" name="Picture 3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sp>
        <p:nvSpPr>
          <p:cNvPr id="3" name="Rectangle 2"/>
          <p:cNvSpPr/>
          <p:nvPr/>
        </p:nvSpPr>
        <p:spPr>
          <a:xfrm>
            <a:off x="228600" y="2169459"/>
            <a:ext cx="8412479" cy="304698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1314450" lvl="2" indent="-400050" eaLnBrk="0" hangingPunct="0">
              <a:buFont typeface="Wingdings" pitchFamily="2" charset="2"/>
              <a:buChar char="Ø"/>
              <a:tabLst>
                <a:tab pos="1160463" algn="l"/>
              </a:tabLst>
              <a:defRPr/>
            </a:pPr>
            <a:r>
              <a:rPr lang="en-US" sz="2400" b="1" dirty="0" smtClean="0">
                <a:latin typeface="Cambria" pitchFamily="18" charset="0"/>
              </a:rPr>
              <a:t>Registered with PSMB and contributes the HRD levy </a:t>
            </a:r>
          </a:p>
          <a:p>
            <a:pPr marL="1257300" lvl="2" indent="-342900" eaLnBrk="0" hangingPunct="0">
              <a:buFont typeface="Wingdings" pitchFamily="2" charset="2"/>
              <a:buChar char="Ø"/>
              <a:tabLst>
                <a:tab pos="1160463" algn="l"/>
              </a:tabLst>
              <a:defRPr/>
            </a:pPr>
            <a:endParaRPr lang="en-US" sz="2400" b="1" dirty="0" smtClean="0">
              <a:latin typeface="Cambria" pitchFamily="18" charset="0"/>
            </a:endParaRPr>
          </a:p>
          <a:p>
            <a:pPr marL="1314450" lvl="2" indent="-400050" eaLnBrk="0" hangingPunct="0">
              <a:buFont typeface="Wingdings" pitchFamily="2" charset="2"/>
              <a:buChar char="Ø"/>
              <a:tabLst>
                <a:tab pos="1160463" algn="l"/>
              </a:tabLst>
              <a:defRPr/>
            </a:pPr>
            <a:r>
              <a:rPr lang="en-US" sz="2400" b="1" dirty="0" smtClean="0">
                <a:latin typeface="Cambria" pitchFamily="18" charset="0"/>
              </a:rPr>
              <a:t>No arrears and interest on levy</a:t>
            </a:r>
          </a:p>
          <a:p>
            <a:pPr marL="1257300" lvl="2" indent="-342900" eaLnBrk="0" hangingPunct="0">
              <a:buFont typeface="Wingdings" pitchFamily="2" charset="2"/>
              <a:buChar char="Ø"/>
              <a:tabLst>
                <a:tab pos="1160463" algn="l"/>
              </a:tabLst>
              <a:defRPr/>
            </a:pPr>
            <a:endParaRPr lang="en-US" sz="2400" b="1" dirty="0" smtClean="0">
              <a:latin typeface="Cambria" pitchFamily="18" charset="0"/>
            </a:endParaRPr>
          </a:p>
          <a:p>
            <a:pPr marL="1314450" lvl="2" indent="-400050" eaLnBrk="0" hangingPunct="0">
              <a:buFont typeface="Wingdings" pitchFamily="2" charset="2"/>
              <a:buChar char="Ø"/>
              <a:tabLst>
                <a:tab pos="1160463" algn="l"/>
              </a:tabLst>
              <a:defRPr/>
            </a:pPr>
            <a:r>
              <a:rPr lang="en-US" sz="2400" b="1" dirty="0" smtClean="0">
                <a:latin typeface="Cambria" pitchFamily="18" charset="0"/>
              </a:rPr>
              <a:t>Sufficient levy balance (all previous grant  approval  issued but yet to be claimed are accounted for)</a:t>
            </a:r>
            <a:endParaRPr lang="en-US" sz="2400" b="1" dirty="0">
              <a:latin typeface="Cambria" pitchFamily="18" charset="0"/>
            </a:endParaRPr>
          </a:p>
        </p:txBody>
      </p:sp>
      <p:sp>
        <p:nvSpPr>
          <p:cNvPr id="6" name="Title 1"/>
          <p:cNvSpPr txBox="1">
            <a:spLocks/>
          </p:cNvSpPr>
          <p:nvPr/>
        </p:nvSpPr>
        <p:spPr>
          <a:xfrm>
            <a:off x="228600" y="337524"/>
            <a:ext cx="7162800" cy="54808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u="sng" dirty="0" smtClean="0">
                <a:solidFill>
                  <a:srgbClr val="FF0000"/>
                </a:solidFill>
                <a:latin typeface="Aharoni" pitchFamily="2" charset="-79"/>
                <a:cs typeface="Aharoni" pitchFamily="2" charset="-79"/>
              </a:rPr>
              <a:t>Eligibility of Employers</a:t>
            </a:r>
            <a:endParaRPr lang="en-MY" u="sng" dirty="0">
              <a:solidFill>
                <a:srgbClr val="FF0000"/>
              </a:solidFill>
              <a:latin typeface="Aharoni" pitchFamily="2" charset="-79"/>
              <a:cs typeface="Aharoni" pitchFamily="2" charset="-79"/>
            </a:endParaRPr>
          </a:p>
        </p:txBody>
      </p:sp>
    </p:spTree>
    <p:extLst>
      <p:ext uri="{BB962C8B-B14F-4D97-AF65-F5344CB8AC3E}">
        <p14:creationId xmlns:p14="http://schemas.microsoft.com/office/powerpoint/2010/main" val="1473189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pic>
        <p:nvPicPr>
          <p:cNvPr id="25" name="Picture 24" descr="Description: Description: Untitled-1">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6" name="Title 1"/>
          <p:cNvSpPr txBox="1">
            <a:spLocks/>
          </p:cNvSpPr>
          <p:nvPr/>
        </p:nvSpPr>
        <p:spPr>
          <a:xfrm>
            <a:off x="228600" y="337524"/>
            <a:ext cx="7162800" cy="11864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u="sng" dirty="0" smtClean="0">
                <a:solidFill>
                  <a:srgbClr val="FF0000"/>
                </a:solidFill>
                <a:latin typeface="Aharoni" pitchFamily="2" charset="-79"/>
                <a:cs typeface="Aharoni" pitchFamily="2" charset="-79"/>
              </a:rPr>
              <a:t>How To Apply?</a:t>
            </a:r>
            <a:endParaRPr lang="en-MY" u="sng" dirty="0">
              <a:solidFill>
                <a:srgbClr val="FF0000"/>
              </a:solidFill>
              <a:latin typeface="Aharoni" pitchFamily="2" charset="-79"/>
              <a:cs typeface="Aharoni" pitchFamily="2" charset="-79"/>
            </a:endParaRPr>
          </a:p>
        </p:txBody>
      </p:sp>
      <p:graphicFrame>
        <p:nvGraphicFramePr>
          <p:cNvPr id="7" name="Content Placeholder 3"/>
          <p:cNvGraphicFramePr>
            <a:graphicFrameLocks/>
          </p:cNvGraphicFramePr>
          <p:nvPr>
            <p:extLst>
              <p:ext uri="{D42A27DB-BD31-4B8C-83A1-F6EECF244321}">
                <p14:modId xmlns:p14="http://schemas.microsoft.com/office/powerpoint/2010/main" val="1603578663"/>
              </p:ext>
            </p:extLst>
          </p:nvPr>
        </p:nvGraphicFramePr>
        <p:xfrm>
          <a:off x="0" y="1266966"/>
          <a:ext cx="9144000" cy="45242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7096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0">
                <a:srgbClr val="0E0492">
                  <a:shade val="30000"/>
                  <a:satMod val="115000"/>
                </a:srgbClr>
              </a:gs>
              <a:gs pos="50000">
                <a:srgbClr val="0E0492">
                  <a:shade val="67500"/>
                  <a:satMod val="115000"/>
                </a:srgbClr>
              </a:gs>
              <a:gs pos="100000">
                <a:srgbClr val="0E0492">
                  <a:shade val="100000"/>
                  <a:satMod val="115000"/>
                </a:srgbClr>
              </a:gs>
            </a:gsLst>
            <a:lin ang="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8" name="Footer Placeholder 7"/>
          <p:cNvSpPr>
            <a:spLocks noGrp="1"/>
          </p:cNvSpPr>
          <p:nvPr>
            <p:ph type="ftr" sz="quarter" idx="11"/>
          </p:nvPr>
        </p:nvSpPr>
        <p:spPr>
          <a:xfrm>
            <a:off x="6212904" y="6448252"/>
            <a:ext cx="2895600" cy="365125"/>
          </a:xfrm>
        </p:spPr>
        <p:txBody>
          <a:bodyPr/>
          <a:lstStyle/>
          <a:p>
            <a:pPr algn="r"/>
            <a:r>
              <a:rPr lang="en-MY" dirty="0" smtClean="0"/>
              <a:t>www.hrdf.com.my</a:t>
            </a:r>
            <a:endParaRPr lang="en-MY" dirty="0"/>
          </a:p>
        </p:txBody>
      </p:sp>
      <p:sp>
        <p:nvSpPr>
          <p:cNvPr id="10" name="Oval 9"/>
          <p:cNvSpPr/>
          <p:nvPr/>
        </p:nvSpPr>
        <p:spPr>
          <a:xfrm>
            <a:off x="5410200" y="12192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Oval 10"/>
          <p:cNvSpPr/>
          <p:nvPr/>
        </p:nvSpPr>
        <p:spPr>
          <a:xfrm>
            <a:off x="6938517" y="3810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p:cNvSpPr/>
          <p:nvPr/>
        </p:nvSpPr>
        <p:spPr>
          <a:xfrm>
            <a:off x="4724400" y="2971800"/>
            <a:ext cx="609600" cy="6096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Oval 12"/>
          <p:cNvSpPr/>
          <p:nvPr/>
        </p:nvSpPr>
        <p:spPr>
          <a:xfrm>
            <a:off x="6938517" y="51054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Oval 13"/>
          <p:cNvSpPr/>
          <p:nvPr/>
        </p:nvSpPr>
        <p:spPr>
          <a:xfrm>
            <a:off x="5410200" y="45720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9" name="Picture 18" descr="HDRF_Schemes.png"/>
          <p:cNvPicPr>
            <a:picLocks noChangeAspect="1"/>
          </p:cNvPicPr>
          <p:nvPr/>
        </p:nvPicPr>
        <p:blipFill>
          <a:blip r:embed="rId3"/>
          <a:stretch>
            <a:fillRect/>
          </a:stretch>
        </p:blipFill>
        <p:spPr>
          <a:xfrm>
            <a:off x="5759000" y="1651907"/>
            <a:ext cx="3398150" cy="3344636"/>
          </a:xfrm>
          <a:prstGeom prst="rect">
            <a:avLst/>
          </a:prstGeom>
        </p:spPr>
      </p:pic>
      <p:sp>
        <p:nvSpPr>
          <p:cNvPr id="15" name="Rectangle 12"/>
          <p:cNvSpPr>
            <a:spLocks noChangeArrowheads="1"/>
          </p:cNvSpPr>
          <p:nvPr/>
        </p:nvSpPr>
        <p:spPr bwMode="auto">
          <a:xfrm>
            <a:off x="-481853" y="1989993"/>
            <a:ext cx="5829300" cy="265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BBB5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9BBB5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8064A2"/>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9pPr>
          </a:lstStyle>
          <a:p>
            <a:pPr algn="ctr">
              <a:buNone/>
            </a:pPr>
            <a:r>
              <a:rPr lang="en-US" sz="3200" b="1" dirty="0">
                <a:solidFill>
                  <a:schemeClr val="bg1"/>
                </a:solidFill>
                <a:latin typeface="Arial" pitchFamily="34" charset="0"/>
                <a:cs typeface="Arial" pitchFamily="34" charset="0"/>
              </a:rPr>
              <a:t>Purchase Of Training Equipment &amp; Setting Up </a:t>
            </a:r>
            <a:endParaRPr lang="en-US" sz="3200" b="1" dirty="0" smtClean="0">
              <a:solidFill>
                <a:schemeClr val="bg1"/>
              </a:solidFill>
              <a:latin typeface="Arial" pitchFamily="34" charset="0"/>
              <a:cs typeface="Arial" pitchFamily="34" charset="0"/>
            </a:endParaRPr>
          </a:p>
          <a:p>
            <a:pPr algn="ctr">
              <a:buNone/>
            </a:pPr>
            <a:r>
              <a:rPr lang="en-US" sz="3200" b="1" dirty="0" smtClean="0">
                <a:solidFill>
                  <a:schemeClr val="bg1"/>
                </a:solidFill>
                <a:latin typeface="Arial" pitchFamily="34" charset="0"/>
                <a:cs typeface="Arial" pitchFamily="34" charset="0"/>
              </a:rPr>
              <a:t>Of </a:t>
            </a:r>
          </a:p>
          <a:p>
            <a:pPr algn="ctr">
              <a:buNone/>
            </a:pPr>
            <a:r>
              <a:rPr lang="en-US" sz="3200" b="1" dirty="0" smtClean="0">
                <a:solidFill>
                  <a:schemeClr val="bg1"/>
                </a:solidFill>
                <a:latin typeface="Arial" pitchFamily="34" charset="0"/>
                <a:cs typeface="Arial" pitchFamily="34" charset="0"/>
              </a:rPr>
              <a:t>Training </a:t>
            </a:r>
            <a:r>
              <a:rPr lang="en-US" sz="3200" b="1" dirty="0">
                <a:solidFill>
                  <a:schemeClr val="bg1"/>
                </a:solidFill>
                <a:latin typeface="Arial" pitchFamily="34" charset="0"/>
                <a:cs typeface="Arial" pitchFamily="34" charset="0"/>
              </a:rPr>
              <a:t>Room Scheme</a:t>
            </a:r>
          </a:p>
          <a:p>
            <a:pPr algn="ctr">
              <a:lnSpc>
                <a:spcPct val="80000"/>
              </a:lnSpc>
              <a:spcBef>
                <a:spcPct val="0"/>
              </a:spcBef>
              <a:buClrTx/>
              <a:buSzTx/>
              <a:buFontTx/>
              <a:buNone/>
            </a:pPr>
            <a:endParaRPr lang="en-GB" altLang="en-US" sz="3200" b="1" dirty="0" smtClean="0">
              <a:solidFill>
                <a:schemeClr val="bg1"/>
              </a:solidFill>
              <a:latin typeface="Arial" pitchFamily="34" charset="0"/>
            </a:endParaRPr>
          </a:p>
        </p:txBody>
      </p:sp>
    </p:spTree>
    <p:extLst>
      <p:ext uri="{BB962C8B-B14F-4D97-AF65-F5344CB8AC3E}">
        <p14:creationId xmlns:p14="http://schemas.microsoft.com/office/powerpoint/2010/main" val="117697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pic>
        <p:nvPicPr>
          <p:cNvPr id="25" name="Picture 24" descr="Description: Description: Untitled-1">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4" name="Title 1"/>
          <p:cNvSpPr txBox="1">
            <a:spLocks/>
          </p:cNvSpPr>
          <p:nvPr/>
        </p:nvSpPr>
        <p:spPr>
          <a:xfrm>
            <a:off x="228600" y="337524"/>
            <a:ext cx="7162800" cy="96942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u="sng" dirty="0" smtClean="0">
                <a:solidFill>
                  <a:srgbClr val="FF0000"/>
                </a:solidFill>
                <a:latin typeface="Aharoni" pitchFamily="2" charset="-79"/>
                <a:cs typeface="Aharoni" pitchFamily="2" charset="-79"/>
              </a:rPr>
              <a:t>Our </a:t>
            </a:r>
            <a:r>
              <a:rPr lang="en-US" sz="4800" b="1" u="sng" dirty="0">
                <a:solidFill>
                  <a:srgbClr val="FF0000"/>
                </a:solidFill>
                <a:latin typeface="Aharoni" pitchFamily="2" charset="-79"/>
                <a:cs typeface="Aharoni" pitchFamily="2" charset="-79"/>
              </a:rPr>
              <a:t>Vision &amp; Mission</a:t>
            </a:r>
            <a:endParaRPr lang="en-MY" sz="4800" u="sng" dirty="0">
              <a:solidFill>
                <a:srgbClr val="FF0000"/>
              </a:solidFill>
              <a:latin typeface="Aharoni" pitchFamily="2" charset="-79"/>
              <a:cs typeface="Aharoni" pitchFamily="2" charset="-79"/>
            </a:endParaRPr>
          </a:p>
        </p:txBody>
      </p:sp>
      <p:grpSp>
        <p:nvGrpSpPr>
          <p:cNvPr id="5" name="Group 4"/>
          <p:cNvGrpSpPr/>
          <p:nvPr/>
        </p:nvGrpSpPr>
        <p:grpSpPr>
          <a:xfrm>
            <a:off x="170818" y="4343400"/>
            <a:ext cx="1976164" cy="1672139"/>
            <a:chOff x="2351377" y="2694105"/>
            <a:chExt cx="1976164" cy="1672139"/>
          </a:xfrm>
        </p:grpSpPr>
        <p:pic>
          <p:nvPicPr>
            <p:cNvPr id="6" name="Picture 5" descr="HDRF_VM1.png"/>
            <p:cNvPicPr>
              <a:picLocks noChangeAspect="1"/>
            </p:cNvPicPr>
            <p:nvPr/>
          </p:nvPicPr>
          <p:blipFill>
            <a:blip r:embed="rId7"/>
            <a:stretch>
              <a:fillRect/>
            </a:stretch>
          </p:blipFill>
          <p:spPr>
            <a:xfrm rot="5400000" flipH="1">
              <a:off x="2503389" y="2542093"/>
              <a:ext cx="1672139" cy="1976164"/>
            </a:xfrm>
            <a:prstGeom prst="rect">
              <a:avLst/>
            </a:prstGeom>
          </p:spPr>
        </p:pic>
        <p:sp>
          <p:nvSpPr>
            <p:cNvPr id="7" name="Content Placeholder 2"/>
            <p:cNvSpPr txBox="1">
              <a:spLocks/>
            </p:cNvSpPr>
            <p:nvPr/>
          </p:nvSpPr>
          <p:spPr>
            <a:xfrm>
              <a:off x="2932063" y="3220910"/>
              <a:ext cx="1395477" cy="457200"/>
            </a:xfrm>
            <a:prstGeom prst="rect">
              <a:avLst/>
            </a:prstGeom>
            <a:no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MY" sz="2400" b="1" dirty="0">
                  <a:solidFill>
                    <a:schemeClr val="bg1"/>
                  </a:solidFill>
                </a:rPr>
                <a:t>MISSION</a:t>
              </a:r>
            </a:p>
          </p:txBody>
        </p:sp>
      </p:grpSp>
      <p:grpSp>
        <p:nvGrpSpPr>
          <p:cNvPr id="8" name="Group 7"/>
          <p:cNvGrpSpPr/>
          <p:nvPr/>
        </p:nvGrpSpPr>
        <p:grpSpPr>
          <a:xfrm>
            <a:off x="451444" y="1306944"/>
            <a:ext cx="2026835" cy="2415312"/>
            <a:chOff x="919580" y="2346879"/>
            <a:chExt cx="2026835" cy="2415312"/>
          </a:xfrm>
        </p:grpSpPr>
        <p:pic>
          <p:nvPicPr>
            <p:cNvPr id="9" name="Picture 8" descr="HDRF_VM2.png"/>
            <p:cNvPicPr>
              <a:picLocks noChangeAspect="1"/>
            </p:cNvPicPr>
            <p:nvPr/>
          </p:nvPicPr>
          <p:blipFill>
            <a:blip r:embed="rId8"/>
            <a:stretch>
              <a:fillRect/>
            </a:stretch>
          </p:blipFill>
          <p:spPr>
            <a:xfrm>
              <a:off x="919580" y="2346879"/>
              <a:ext cx="2026835" cy="2415312"/>
            </a:xfrm>
            <a:prstGeom prst="rect">
              <a:avLst/>
            </a:prstGeom>
          </p:spPr>
        </p:pic>
        <p:sp>
          <p:nvSpPr>
            <p:cNvPr id="10" name="Rectangle 9"/>
            <p:cNvSpPr/>
            <p:nvPr/>
          </p:nvSpPr>
          <p:spPr>
            <a:xfrm>
              <a:off x="1382536" y="2792535"/>
              <a:ext cx="1125629" cy="461665"/>
            </a:xfrm>
            <a:prstGeom prst="rect">
              <a:avLst/>
            </a:prstGeom>
          </p:spPr>
          <p:txBody>
            <a:bodyPr wrap="none">
              <a:spAutoFit/>
            </a:bodyPr>
            <a:lstStyle/>
            <a:p>
              <a:r>
                <a:rPr lang="en-MY" sz="2400" b="1" dirty="0" smtClean="0">
                  <a:solidFill>
                    <a:schemeClr val="bg1"/>
                  </a:solidFill>
                </a:rPr>
                <a:t>VISION</a:t>
              </a:r>
            </a:p>
          </p:txBody>
        </p:sp>
      </p:grpSp>
      <p:sp>
        <p:nvSpPr>
          <p:cNvPr id="11" name="Rectangle 10"/>
          <p:cNvSpPr/>
          <p:nvPr/>
        </p:nvSpPr>
        <p:spPr>
          <a:xfrm>
            <a:off x="2656541" y="1671356"/>
            <a:ext cx="5689600" cy="1686487"/>
          </a:xfrm>
          <a:prstGeom prst="rect">
            <a:avLst/>
          </a:prstGeom>
        </p:spPr>
        <p:txBody>
          <a:bodyPr wrap="square">
            <a:spAutoFit/>
          </a:bodyPr>
          <a:lstStyle/>
          <a:p>
            <a:pPr>
              <a:lnSpc>
                <a:spcPct val="150000"/>
              </a:lnSpc>
              <a:spcBef>
                <a:spcPct val="50000"/>
              </a:spcBef>
            </a:pPr>
            <a:r>
              <a:rPr lang="en-MY" sz="2400" b="1" dirty="0" smtClean="0"/>
              <a:t>To be the human capital development authority in strengthening the economic development of Malaysia</a:t>
            </a:r>
          </a:p>
        </p:txBody>
      </p:sp>
      <p:sp>
        <p:nvSpPr>
          <p:cNvPr id="12" name="Rectangle 11"/>
          <p:cNvSpPr/>
          <p:nvPr/>
        </p:nvSpPr>
        <p:spPr>
          <a:xfrm>
            <a:off x="2594452" y="3867835"/>
            <a:ext cx="6275227" cy="2240485"/>
          </a:xfrm>
          <a:prstGeom prst="rect">
            <a:avLst/>
          </a:prstGeom>
        </p:spPr>
        <p:txBody>
          <a:bodyPr wrap="square">
            <a:spAutoFit/>
          </a:bodyPr>
          <a:lstStyle/>
          <a:p>
            <a:pPr>
              <a:lnSpc>
                <a:spcPct val="150000"/>
              </a:lnSpc>
            </a:pPr>
            <a:r>
              <a:rPr lang="en-MY" sz="2400" b="1" dirty="0" smtClean="0"/>
              <a:t>Spearheading the human capital learning and development through strategic interventions that </a:t>
            </a:r>
            <a:r>
              <a:rPr lang="en-MY" sz="2400" b="1" dirty="0" err="1" smtClean="0"/>
              <a:t>fulfill</a:t>
            </a:r>
            <a:r>
              <a:rPr lang="en-MY" sz="2400" b="1" dirty="0" smtClean="0"/>
              <a:t> the current and future needs of the industry</a:t>
            </a:r>
            <a:endParaRPr lang="en-US" sz="2400" b="1" dirty="0"/>
          </a:p>
        </p:txBody>
      </p:sp>
    </p:spTree>
    <p:extLst>
      <p:ext uri="{BB962C8B-B14F-4D97-AF65-F5344CB8AC3E}">
        <p14:creationId xmlns:p14="http://schemas.microsoft.com/office/powerpoint/2010/main" val="26411968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Description: Description: Untitled-1">
            <a:hlinkClick r:id="rId2"/>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pic>
        <p:nvPicPr>
          <p:cNvPr id="36" name="Picture 3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sp>
        <p:nvSpPr>
          <p:cNvPr id="9" name="24-Point Star 8"/>
          <p:cNvSpPr/>
          <p:nvPr/>
        </p:nvSpPr>
        <p:spPr>
          <a:xfrm>
            <a:off x="2191311" y="1482435"/>
            <a:ext cx="4393188" cy="3810000"/>
          </a:xfrm>
          <a:prstGeom prst="star2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b="1" dirty="0" smtClean="0">
                <a:solidFill>
                  <a:srgbClr val="A30755"/>
                </a:solidFill>
              </a:rPr>
              <a:t>List of Allowable Training </a:t>
            </a:r>
            <a:r>
              <a:rPr lang="en-US" sz="2200" b="1" dirty="0" err="1" smtClean="0">
                <a:solidFill>
                  <a:srgbClr val="A30755"/>
                </a:solidFill>
              </a:rPr>
              <a:t>Equipments</a:t>
            </a:r>
            <a:endParaRPr lang="en-US" sz="2200" b="1" dirty="0">
              <a:solidFill>
                <a:srgbClr val="A30755"/>
              </a:solidFill>
            </a:endParaRPr>
          </a:p>
        </p:txBody>
      </p:sp>
      <p:sp>
        <p:nvSpPr>
          <p:cNvPr id="10" name="Rounded Rectangle 9"/>
          <p:cNvSpPr/>
          <p:nvPr/>
        </p:nvSpPr>
        <p:spPr>
          <a:xfrm>
            <a:off x="2445212" y="775648"/>
            <a:ext cx="1735563" cy="5197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i="1" dirty="0" smtClean="0">
                <a:solidFill>
                  <a:schemeClr val="tx1"/>
                </a:solidFill>
              </a:rPr>
              <a:t>Television</a:t>
            </a:r>
            <a:endParaRPr lang="en-US" b="1" i="1" dirty="0">
              <a:solidFill>
                <a:schemeClr val="tx1"/>
              </a:solidFill>
            </a:endParaRPr>
          </a:p>
        </p:txBody>
      </p:sp>
      <p:sp>
        <p:nvSpPr>
          <p:cNvPr id="11" name="Rounded Rectangle 10"/>
          <p:cNvSpPr/>
          <p:nvPr/>
        </p:nvSpPr>
        <p:spPr>
          <a:xfrm>
            <a:off x="569817" y="3979866"/>
            <a:ext cx="1750985" cy="69273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i="1" dirty="0" smtClean="0">
                <a:solidFill>
                  <a:schemeClr val="tx1"/>
                </a:solidFill>
              </a:rPr>
              <a:t>Table &amp; Chairs</a:t>
            </a:r>
            <a:endParaRPr lang="en-US" b="1" i="1" dirty="0">
              <a:solidFill>
                <a:schemeClr val="tx1"/>
              </a:solidFill>
            </a:endParaRPr>
          </a:p>
        </p:txBody>
      </p:sp>
      <p:sp>
        <p:nvSpPr>
          <p:cNvPr id="12" name="Rounded Rectangle 11"/>
          <p:cNvSpPr/>
          <p:nvPr/>
        </p:nvSpPr>
        <p:spPr>
          <a:xfrm>
            <a:off x="5644510" y="5181600"/>
            <a:ext cx="2113174" cy="54033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rPr>
              <a:t>Flip Chart Stand</a:t>
            </a:r>
            <a:endParaRPr lang="en-US" b="1" i="1" dirty="0">
              <a:solidFill>
                <a:schemeClr val="tx1"/>
              </a:solidFill>
            </a:endParaRPr>
          </a:p>
        </p:txBody>
      </p:sp>
      <p:sp>
        <p:nvSpPr>
          <p:cNvPr id="13" name="Rounded Rectangle 12"/>
          <p:cNvSpPr/>
          <p:nvPr/>
        </p:nvSpPr>
        <p:spPr>
          <a:xfrm>
            <a:off x="1374352" y="5063989"/>
            <a:ext cx="1607024" cy="54002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chemeClr val="tx1"/>
                </a:solidFill>
              </a:rPr>
              <a:t>P.A. System</a:t>
            </a:r>
            <a:endParaRPr lang="en-US" sz="2000" b="1" i="1" dirty="0">
              <a:solidFill>
                <a:srgbClr val="A30755"/>
              </a:solidFill>
            </a:endParaRPr>
          </a:p>
        </p:txBody>
      </p:sp>
      <p:sp>
        <p:nvSpPr>
          <p:cNvPr id="14" name="Rounded Rectangle 13"/>
          <p:cNvSpPr/>
          <p:nvPr/>
        </p:nvSpPr>
        <p:spPr>
          <a:xfrm>
            <a:off x="4342831" y="775648"/>
            <a:ext cx="1592308" cy="5197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chemeClr val="tx1"/>
                </a:solidFill>
              </a:rPr>
              <a:t>Notebook</a:t>
            </a:r>
            <a:endParaRPr lang="en-US" sz="2000" b="1" i="1" dirty="0">
              <a:solidFill>
                <a:srgbClr val="A30755"/>
              </a:solidFill>
            </a:endParaRPr>
          </a:p>
        </p:txBody>
      </p:sp>
      <p:sp>
        <p:nvSpPr>
          <p:cNvPr id="15" name="Rounded Rectangle 14"/>
          <p:cNvSpPr/>
          <p:nvPr/>
        </p:nvSpPr>
        <p:spPr>
          <a:xfrm>
            <a:off x="1143000" y="1371600"/>
            <a:ext cx="1631385" cy="68559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chemeClr val="tx1"/>
                </a:solidFill>
              </a:rPr>
              <a:t>Mannequin</a:t>
            </a:r>
            <a:endParaRPr lang="en-US" sz="2000" b="1" i="1" dirty="0">
              <a:solidFill>
                <a:srgbClr val="A30755"/>
              </a:solidFill>
            </a:endParaRPr>
          </a:p>
        </p:txBody>
      </p:sp>
      <p:sp>
        <p:nvSpPr>
          <p:cNvPr id="16" name="Rounded Rectangle 15"/>
          <p:cNvSpPr/>
          <p:nvPr/>
        </p:nvSpPr>
        <p:spPr>
          <a:xfrm>
            <a:off x="5794055" y="1371600"/>
            <a:ext cx="1580888" cy="5125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chemeClr val="tx1"/>
                </a:solidFill>
              </a:rPr>
              <a:t>Poster</a:t>
            </a:r>
            <a:endParaRPr lang="en-US" sz="2000" b="1" i="1" dirty="0">
              <a:solidFill>
                <a:srgbClr val="A30755"/>
              </a:solidFill>
            </a:endParaRPr>
          </a:p>
        </p:txBody>
      </p:sp>
      <p:sp>
        <p:nvSpPr>
          <p:cNvPr id="26" name="Rounded Rectangle 25"/>
          <p:cNvSpPr/>
          <p:nvPr/>
        </p:nvSpPr>
        <p:spPr>
          <a:xfrm>
            <a:off x="340625" y="2225579"/>
            <a:ext cx="2060243" cy="61960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i="1" dirty="0" smtClean="0">
                <a:solidFill>
                  <a:schemeClr val="tx1"/>
                </a:solidFill>
              </a:rPr>
              <a:t>Cassette Recorder</a:t>
            </a:r>
            <a:endParaRPr lang="en-US" b="1" i="1" dirty="0">
              <a:solidFill>
                <a:schemeClr val="tx1"/>
              </a:solidFill>
            </a:endParaRPr>
          </a:p>
        </p:txBody>
      </p:sp>
      <p:sp>
        <p:nvSpPr>
          <p:cNvPr id="27" name="Rounded Rectangle 26"/>
          <p:cNvSpPr/>
          <p:nvPr/>
        </p:nvSpPr>
        <p:spPr>
          <a:xfrm>
            <a:off x="340625" y="3144982"/>
            <a:ext cx="1834964" cy="5680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i="1" dirty="0" smtClean="0">
                <a:solidFill>
                  <a:schemeClr val="tx1"/>
                </a:solidFill>
              </a:rPr>
              <a:t>OHP Projector</a:t>
            </a:r>
            <a:endParaRPr lang="en-US" b="1" i="1" dirty="0">
              <a:solidFill>
                <a:schemeClr val="tx1"/>
              </a:solidFill>
            </a:endParaRPr>
          </a:p>
        </p:txBody>
      </p:sp>
      <p:sp>
        <p:nvSpPr>
          <p:cNvPr id="28" name="Rounded Rectangle 27"/>
          <p:cNvSpPr/>
          <p:nvPr/>
        </p:nvSpPr>
        <p:spPr>
          <a:xfrm>
            <a:off x="6464512" y="2057400"/>
            <a:ext cx="2113174" cy="95596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chemeClr val="tx1"/>
                </a:solidFill>
              </a:rPr>
              <a:t>Portable Speaker &amp; Microphone</a:t>
            </a:r>
            <a:endParaRPr lang="en-US" sz="2000" b="1" i="1" dirty="0">
              <a:solidFill>
                <a:srgbClr val="A30755"/>
              </a:solidFill>
            </a:endParaRPr>
          </a:p>
        </p:txBody>
      </p:sp>
      <p:sp>
        <p:nvSpPr>
          <p:cNvPr id="29" name="Rounded Rectangle 28"/>
          <p:cNvSpPr/>
          <p:nvPr/>
        </p:nvSpPr>
        <p:spPr>
          <a:xfrm>
            <a:off x="6464512" y="3387435"/>
            <a:ext cx="1820862" cy="80356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i="1" dirty="0" smtClean="0">
                <a:solidFill>
                  <a:schemeClr val="tx1"/>
                </a:solidFill>
              </a:rPr>
              <a:t>White Board Screen</a:t>
            </a:r>
            <a:endParaRPr lang="en-US" b="1" i="1" dirty="0">
              <a:solidFill>
                <a:schemeClr val="tx1"/>
              </a:solidFill>
            </a:endParaRPr>
          </a:p>
        </p:txBody>
      </p:sp>
      <p:sp>
        <p:nvSpPr>
          <p:cNvPr id="30" name="Rounded Rectangle 29"/>
          <p:cNvSpPr/>
          <p:nvPr/>
        </p:nvSpPr>
        <p:spPr>
          <a:xfrm>
            <a:off x="3312994" y="5495700"/>
            <a:ext cx="2113174" cy="57496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chemeClr val="tx1"/>
                </a:solidFill>
              </a:rPr>
              <a:t>Gymnasium Set</a:t>
            </a:r>
            <a:endParaRPr lang="en-US" sz="2000" b="1" i="1" dirty="0">
              <a:solidFill>
                <a:srgbClr val="A30755"/>
              </a:solidFill>
            </a:endParaRPr>
          </a:p>
        </p:txBody>
      </p:sp>
      <p:sp>
        <p:nvSpPr>
          <p:cNvPr id="31" name="Rounded Rectangle 30"/>
          <p:cNvSpPr/>
          <p:nvPr/>
        </p:nvSpPr>
        <p:spPr>
          <a:xfrm>
            <a:off x="6172200" y="4433606"/>
            <a:ext cx="2113174" cy="4779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i="1" dirty="0" smtClean="0">
                <a:solidFill>
                  <a:schemeClr val="tx1"/>
                </a:solidFill>
              </a:rPr>
              <a:t>LCD Projector</a:t>
            </a:r>
            <a:endParaRPr lang="en-US" b="1" i="1" dirty="0">
              <a:solidFill>
                <a:schemeClr val="tx1"/>
              </a:solidFill>
            </a:endParaRPr>
          </a:p>
        </p:txBody>
      </p:sp>
    </p:spTree>
    <p:extLst>
      <p:ext uri="{BB962C8B-B14F-4D97-AF65-F5344CB8AC3E}">
        <p14:creationId xmlns:p14="http://schemas.microsoft.com/office/powerpoint/2010/main" val="26980227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2000"/>
                                        <p:tgtEl>
                                          <p:spTgt spid="13"/>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2000"/>
                                        <p:tgtEl>
                                          <p:spTgt spid="15"/>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heel(1)">
                                      <p:cBhvr>
                                        <p:cTn id="33" dur="2000"/>
                                        <p:tgtEl>
                                          <p:spTgt spid="26"/>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heel(1)">
                                      <p:cBhvr>
                                        <p:cTn id="36" dur="2000"/>
                                        <p:tgtEl>
                                          <p:spTgt spid="27"/>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heel(1)">
                                      <p:cBhvr>
                                        <p:cTn id="39" dur="2000"/>
                                        <p:tgtEl>
                                          <p:spTgt spid="28"/>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heel(1)">
                                      <p:cBhvr>
                                        <p:cTn id="42" dur="2000"/>
                                        <p:tgtEl>
                                          <p:spTgt spid="29"/>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heel(1)">
                                      <p:cBhvr>
                                        <p:cTn id="45" dur="2000"/>
                                        <p:tgtEl>
                                          <p:spTgt spid="30"/>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heel(1)">
                                      <p:cBhvr>
                                        <p:cTn id="48"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26" grpId="0" animBg="1"/>
      <p:bldP spid="27" grpId="0" animBg="1"/>
      <p:bldP spid="28" grpId="0" animBg="1"/>
      <p:bldP spid="29" grpId="0" animBg="1"/>
      <p:bldP spid="30" grpId="0" animBg="1"/>
      <p:bldP spid="3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Description: Description: Untitled-1">
            <a:hlinkClick r:id="rId2"/>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pic>
        <p:nvPicPr>
          <p:cNvPr id="36" name="Picture 3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sp>
        <p:nvSpPr>
          <p:cNvPr id="5" name="Horizontal Scroll 4"/>
          <p:cNvSpPr/>
          <p:nvPr/>
        </p:nvSpPr>
        <p:spPr>
          <a:xfrm>
            <a:off x="457200" y="1201271"/>
            <a:ext cx="8343900" cy="4528783"/>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endParaRPr lang="en-US" sz="2400" b="1" dirty="0">
              <a:cs typeface="Calibri" pitchFamily="34" charset="0"/>
            </a:endParaRPr>
          </a:p>
          <a:p>
            <a:pPr algn="ctr">
              <a:defRPr/>
            </a:pPr>
            <a:r>
              <a:rPr lang="en-US" sz="3600" dirty="0">
                <a:solidFill>
                  <a:schemeClr val="tx1"/>
                </a:solidFill>
                <a:latin typeface="Aharoni" pitchFamily="2" charset="-79"/>
                <a:cs typeface="Aharoni" pitchFamily="2" charset="-79"/>
              </a:rPr>
              <a:t>“Financial assistance is subject to a maximum of </a:t>
            </a:r>
            <a:r>
              <a:rPr lang="en-US" sz="5400" dirty="0">
                <a:solidFill>
                  <a:srgbClr val="FF0000"/>
                </a:solidFill>
                <a:latin typeface="Aharoni" pitchFamily="2" charset="-79"/>
                <a:cs typeface="Aharoni" pitchFamily="2" charset="-79"/>
              </a:rPr>
              <a:t>30%</a:t>
            </a:r>
            <a:r>
              <a:rPr lang="en-US" sz="3600" dirty="0">
                <a:solidFill>
                  <a:srgbClr val="FF0000"/>
                </a:solidFill>
                <a:latin typeface="Aharoni" pitchFamily="2" charset="-79"/>
                <a:cs typeface="Aharoni" pitchFamily="2" charset="-79"/>
              </a:rPr>
              <a:t> </a:t>
            </a:r>
            <a:r>
              <a:rPr lang="en-US" sz="3600" dirty="0">
                <a:solidFill>
                  <a:schemeClr val="tx1"/>
                </a:solidFill>
                <a:latin typeface="Aharoni" pitchFamily="2" charset="-79"/>
                <a:cs typeface="Aharoni" pitchFamily="2" charset="-79"/>
              </a:rPr>
              <a:t>of the levy balance on </a:t>
            </a:r>
            <a:r>
              <a:rPr lang="en-US" sz="4000" dirty="0" smtClean="0">
                <a:solidFill>
                  <a:srgbClr val="FF0000"/>
                </a:solidFill>
                <a:latin typeface="Aharoni" pitchFamily="2" charset="-79"/>
                <a:cs typeface="Aharoni" pitchFamily="2" charset="-79"/>
              </a:rPr>
              <a:t>1st </a:t>
            </a:r>
            <a:r>
              <a:rPr lang="en-US" sz="4000" dirty="0">
                <a:solidFill>
                  <a:srgbClr val="FF0000"/>
                </a:solidFill>
                <a:latin typeface="Aharoni" pitchFamily="2" charset="-79"/>
                <a:cs typeface="Aharoni" pitchFamily="2" charset="-79"/>
              </a:rPr>
              <a:t>January </a:t>
            </a:r>
            <a:r>
              <a:rPr lang="en-US" sz="3600" dirty="0">
                <a:solidFill>
                  <a:schemeClr val="tx1"/>
                </a:solidFill>
                <a:latin typeface="Aharoni" pitchFamily="2" charset="-79"/>
                <a:cs typeface="Aharoni" pitchFamily="2" charset="-79"/>
              </a:rPr>
              <a:t>in the </a:t>
            </a:r>
            <a:r>
              <a:rPr lang="en-US" sz="3600" dirty="0" smtClean="0">
                <a:solidFill>
                  <a:schemeClr val="tx1"/>
                </a:solidFill>
                <a:latin typeface="Aharoni" pitchFamily="2" charset="-79"/>
                <a:cs typeface="Aharoni" pitchFamily="2" charset="-79"/>
              </a:rPr>
              <a:t>year the </a:t>
            </a:r>
            <a:r>
              <a:rPr lang="en-US" sz="3600" dirty="0">
                <a:solidFill>
                  <a:schemeClr val="tx1"/>
                </a:solidFill>
                <a:latin typeface="Aharoni" pitchFamily="2" charset="-79"/>
                <a:cs typeface="Aharoni" pitchFamily="2" charset="-79"/>
              </a:rPr>
              <a:t>application is submitted”</a:t>
            </a:r>
          </a:p>
        </p:txBody>
      </p:sp>
    </p:spTree>
    <p:extLst>
      <p:ext uri="{BB962C8B-B14F-4D97-AF65-F5344CB8AC3E}">
        <p14:creationId xmlns:p14="http://schemas.microsoft.com/office/powerpoint/2010/main" val="34617974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Description: Description: Untitled-1">
            <a:hlinkClick r:id="rId2"/>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pic>
        <p:nvPicPr>
          <p:cNvPr id="36" name="Picture 3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graphicFrame>
        <p:nvGraphicFramePr>
          <p:cNvPr id="5" name="Content Placeholder 3"/>
          <p:cNvGraphicFramePr>
            <a:graphicFrameLocks/>
          </p:cNvGraphicFramePr>
          <p:nvPr>
            <p:extLst>
              <p:ext uri="{D42A27DB-BD31-4B8C-83A1-F6EECF244321}">
                <p14:modId xmlns:p14="http://schemas.microsoft.com/office/powerpoint/2010/main" val="204318993"/>
              </p:ext>
            </p:extLst>
          </p:nvPr>
        </p:nvGraphicFramePr>
        <p:xfrm>
          <a:off x="-17929" y="899715"/>
          <a:ext cx="9144000" cy="5486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itle 1"/>
          <p:cNvSpPr txBox="1">
            <a:spLocks/>
          </p:cNvSpPr>
          <p:nvPr/>
        </p:nvSpPr>
        <p:spPr>
          <a:xfrm>
            <a:off x="210671" y="241376"/>
            <a:ext cx="7162800" cy="15674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u="sng" dirty="0" smtClean="0">
                <a:solidFill>
                  <a:srgbClr val="FF0000"/>
                </a:solidFill>
                <a:latin typeface="Aharoni" pitchFamily="2" charset="-79"/>
                <a:cs typeface="Aharoni" pitchFamily="2" charset="-79"/>
              </a:rPr>
              <a:t>How to Apply?</a:t>
            </a:r>
            <a:endParaRPr lang="en-MY" u="sng" dirty="0">
              <a:solidFill>
                <a:srgbClr val="FF0000"/>
              </a:solidFill>
              <a:latin typeface="Aharoni" pitchFamily="2" charset="-79"/>
              <a:cs typeface="Aharoni" pitchFamily="2" charset="-79"/>
            </a:endParaRPr>
          </a:p>
        </p:txBody>
      </p:sp>
    </p:spTree>
    <p:extLst>
      <p:ext uri="{BB962C8B-B14F-4D97-AF65-F5344CB8AC3E}">
        <p14:creationId xmlns:p14="http://schemas.microsoft.com/office/powerpoint/2010/main" val="34617974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0">
                <a:srgbClr val="0E0492">
                  <a:shade val="30000"/>
                  <a:satMod val="115000"/>
                </a:srgbClr>
              </a:gs>
              <a:gs pos="50000">
                <a:srgbClr val="0E0492">
                  <a:shade val="67500"/>
                  <a:satMod val="115000"/>
                </a:srgbClr>
              </a:gs>
              <a:gs pos="100000">
                <a:srgbClr val="0E0492">
                  <a:shade val="100000"/>
                  <a:satMod val="115000"/>
                </a:srgbClr>
              </a:gs>
            </a:gsLst>
            <a:lin ang="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8" name="Footer Placeholder 7"/>
          <p:cNvSpPr>
            <a:spLocks noGrp="1"/>
          </p:cNvSpPr>
          <p:nvPr>
            <p:ph type="ftr" sz="quarter" idx="11"/>
          </p:nvPr>
        </p:nvSpPr>
        <p:spPr>
          <a:xfrm>
            <a:off x="6212904" y="6448252"/>
            <a:ext cx="2895600" cy="365125"/>
          </a:xfrm>
        </p:spPr>
        <p:txBody>
          <a:bodyPr/>
          <a:lstStyle/>
          <a:p>
            <a:pPr algn="r"/>
            <a:r>
              <a:rPr lang="en-MY" dirty="0" smtClean="0"/>
              <a:t>www.hrdf.com.my</a:t>
            </a:r>
            <a:endParaRPr lang="en-MY" dirty="0"/>
          </a:p>
        </p:txBody>
      </p:sp>
      <p:sp>
        <p:nvSpPr>
          <p:cNvPr id="10" name="Oval 9"/>
          <p:cNvSpPr/>
          <p:nvPr/>
        </p:nvSpPr>
        <p:spPr>
          <a:xfrm>
            <a:off x="5410200" y="12192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Oval 10"/>
          <p:cNvSpPr/>
          <p:nvPr/>
        </p:nvSpPr>
        <p:spPr>
          <a:xfrm>
            <a:off x="6938517" y="3810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p:cNvSpPr/>
          <p:nvPr/>
        </p:nvSpPr>
        <p:spPr>
          <a:xfrm>
            <a:off x="4724400" y="2971800"/>
            <a:ext cx="609600" cy="6096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Oval 12"/>
          <p:cNvSpPr/>
          <p:nvPr/>
        </p:nvSpPr>
        <p:spPr>
          <a:xfrm>
            <a:off x="6938517" y="51054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Oval 13"/>
          <p:cNvSpPr/>
          <p:nvPr/>
        </p:nvSpPr>
        <p:spPr>
          <a:xfrm>
            <a:off x="5410200" y="45720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9" name="Picture 18" descr="HDRF_Schemes.png"/>
          <p:cNvPicPr>
            <a:picLocks noChangeAspect="1"/>
          </p:cNvPicPr>
          <p:nvPr/>
        </p:nvPicPr>
        <p:blipFill>
          <a:blip r:embed="rId3"/>
          <a:stretch>
            <a:fillRect/>
          </a:stretch>
        </p:blipFill>
        <p:spPr>
          <a:xfrm>
            <a:off x="5759000" y="1651907"/>
            <a:ext cx="3398150" cy="3344636"/>
          </a:xfrm>
          <a:prstGeom prst="rect">
            <a:avLst/>
          </a:prstGeom>
        </p:spPr>
      </p:pic>
      <p:sp>
        <p:nvSpPr>
          <p:cNvPr id="15" name="Rectangle 12"/>
          <p:cNvSpPr>
            <a:spLocks noChangeArrowheads="1"/>
          </p:cNvSpPr>
          <p:nvPr/>
        </p:nvSpPr>
        <p:spPr bwMode="auto">
          <a:xfrm>
            <a:off x="-481853" y="2196304"/>
            <a:ext cx="5829300"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BBB5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9BBB5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8064A2"/>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9pPr>
          </a:lstStyle>
          <a:p>
            <a:pPr algn="ctr">
              <a:buNone/>
            </a:pPr>
            <a:r>
              <a:rPr lang="en-US" sz="3200" b="1" dirty="0" smtClean="0">
                <a:solidFill>
                  <a:schemeClr val="bg1"/>
                </a:solidFill>
                <a:latin typeface="Arial" pitchFamily="34" charset="0"/>
                <a:cs typeface="Arial" pitchFamily="34" charset="0"/>
              </a:rPr>
              <a:t>INDUSTRIAL</a:t>
            </a:r>
          </a:p>
          <a:p>
            <a:pPr algn="ctr">
              <a:buNone/>
            </a:pPr>
            <a:r>
              <a:rPr lang="en-US" sz="3200" b="1" dirty="0" smtClean="0">
                <a:solidFill>
                  <a:schemeClr val="bg1"/>
                </a:solidFill>
                <a:latin typeface="Arial" pitchFamily="34" charset="0"/>
                <a:cs typeface="Arial" pitchFamily="34" charset="0"/>
              </a:rPr>
              <a:t>TRAINING SCHEME</a:t>
            </a:r>
          </a:p>
          <a:p>
            <a:pPr algn="ctr">
              <a:buNone/>
            </a:pPr>
            <a:r>
              <a:rPr lang="en-US" sz="3200" b="1" dirty="0" smtClean="0">
                <a:solidFill>
                  <a:schemeClr val="bg1"/>
                </a:solidFill>
                <a:latin typeface="Arial" pitchFamily="34" charset="0"/>
                <a:cs typeface="Arial" pitchFamily="34" charset="0"/>
              </a:rPr>
              <a:t>(ITS)</a:t>
            </a:r>
            <a:endParaRPr lang="en-US" sz="3200" b="1" dirty="0">
              <a:solidFill>
                <a:schemeClr val="bg1"/>
              </a:solidFill>
              <a:latin typeface="Arial" pitchFamily="34" charset="0"/>
              <a:cs typeface="Arial" pitchFamily="34" charset="0"/>
            </a:endParaRPr>
          </a:p>
          <a:p>
            <a:pPr algn="ctr">
              <a:lnSpc>
                <a:spcPct val="80000"/>
              </a:lnSpc>
              <a:spcBef>
                <a:spcPct val="0"/>
              </a:spcBef>
              <a:buClrTx/>
              <a:buSzTx/>
              <a:buFontTx/>
              <a:buNone/>
            </a:pPr>
            <a:endParaRPr lang="en-GB" altLang="en-US" sz="3200" b="1" dirty="0" smtClean="0">
              <a:solidFill>
                <a:schemeClr val="bg1"/>
              </a:solidFill>
              <a:latin typeface="Arial" pitchFamily="34" charset="0"/>
            </a:endParaRPr>
          </a:p>
        </p:txBody>
      </p:sp>
    </p:spTree>
    <p:extLst>
      <p:ext uri="{BB962C8B-B14F-4D97-AF65-F5344CB8AC3E}">
        <p14:creationId xmlns:p14="http://schemas.microsoft.com/office/powerpoint/2010/main" val="1900730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Description: Description: Untitled-1">
            <a:hlinkClick r:id="rId2"/>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6" name="Title 1"/>
          <p:cNvSpPr txBox="1">
            <a:spLocks/>
          </p:cNvSpPr>
          <p:nvPr/>
        </p:nvSpPr>
        <p:spPr>
          <a:xfrm>
            <a:off x="228600" y="337524"/>
            <a:ext cx="7162800" cy="8816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u="sng" dirty="0" smtClean="0">
                <a:solidFill>
                  <a:srgbClr val="FF0000"/>
                </a:solidFill>
                <a:latin typeface="Aharoni" pitchFamily="2" charset="-79"/>
                <a:cs typeface="Aharoni" pitchFamily="2" charset="-79"/>
              </a:rPr>
              <a:t>Industrial Training Scheme</a:t>
            </a:r>
            <a:endParaRPr lang="en-MY" u="sng" dirty="0">
              <a:solidFill>
                <a:srgbClr val="FF0000"/>
              </a:solidFill>
              <a:latin typeface="Aharoni" pitchFamily="2" charset="-79"/>
              <a:cs typeface="Aharoni" pitchFamily="2" charset="-79"/>
            </a:endParaRPr>
          </a:p>
        </p:txBody>
      </p:sp>
      <p:pic>
        <p:nvPicPr>
          <p:cNvPr id="36" name="Picture 3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sp>
        <p:nvSpPr>
          <p:cNvPr id="2" name="Rectangle 1"/>
          <p:cNvSpPr/>
          <p:nvPr/>
        </p:nvSpPr>
        <p:spPr>
          <a:xfrm>
            <a:off x="381000" y="1219200"/>
            <a:ext cx="8305800" cy="289310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642938" indent="-285750">
              <a:buFont typeface="Arial" pitchFamily="34" charset="0"/>
              <a:buChar char="•"/>
              <a:defRPr/>
            </a:pPr>
            <a:r>
              <a:rPr lang="en-US" sz="2600" dirty="0" smtClean="0">
                <a:latin typeface="Cambria" pitchFamily="18" charset="0"/>
                <a:cs typeface="Arial" pitchFamily="34" charset="0"/>
              </a:rPr>
              <a:t>Financial </a:t>
            </a:r>
            <a:r>
              <a:rPr lang="en-US" sz="2600" dirty="0">
                <a:latin typeface="Cambria" pitchFamily="18" charset="0"/>
                <a:cs typeface="Arial" pitchFamily="34" charset="0"/>
              </a:rPr>
              <a:t>assistance to finance the trainees’ monthly allowance and other allowable cost to undergo the Industrial Training or Practical Training (On-Job) at the employer’s premise.</a:t>
            </a:r>
          </a:p>
          <a:p>
            <a:pPr>
              <a:defRPr/>
            </a:pPr>
            <a:endParaRPr lang="en-US" sz="2600" dirty="0">
              <a:latin typeface="Cambria" pitchFamily="18" charset="0"/>
              <a:cs typeface="Arial" pitchFamily="34" charset="0"/>
            </a:endParaRPr>
          </a:p>
          <a:p>
            <a:pPr marL="642938" indent="-285750">
              <a:buFont typeface="Arial" pitchFamily="34" charset="0"/>
              <a:buChar char="•"/>
              <a:defRPr/>
            </a:pPr>
            <a:r>
              <a:rPr lang="en-US" sz="2600" dirty="0" smtClean="0">
                <a:latin typeface="Cambria" pitchFamily="18" charset="0"/>
                <a:cs typeface="Arial" pitchFamily="34" charset="0"/>
              </a:rPr>
              <a:t>Application </a:t>
            </a:r>
            <a:r>
              <a:rPr lang="en-US" sz="2600" dirty="0">
                <a:latin typeface="Cambria" pitchFamily="18" charset="0"/>
                <a:cs typeface="Arial" pitchFamily="34" charset="0"/>
              </a:rPr>
              <a:t>must be submitted before training commences.</a:t>
            </a:r>
          </a:p>
        </p:txBody>
      </p:sp>
      <p:sp>
        <p:nvSpPr>
          <p:cNvPr id="9" name="Rectangle 3"/>
          <p:cNvSpPr>
            <a:spLocks noChangeArrowheads="1"/>
          </p:cNvSpPr>
          <p:nvPr/>
        </p:nvSpPr>
        <p:spPr bwMode="auto">
          <a:xfrm>
            <a:off x="342900" y="4781497"/>
            <a:ext cx="4114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smtClean="0">
                <a:solidFill>
                  <a:schemeClr val="hlink"/>
                </a:solidFill>
              </a:rPr>
              <a:t>     </a:t>
            </a:r>
            <a:endParaRPr lang="en-US" sz="2400" b="1" dirty="0">
              <a:solidFill>
                <a:schemeClr val="hlink"/>
              </a:solidFill>
            </a:endParaRPr>
          </a:p>
          <a:p>
            <a:r>
              <a:rPr lang="en-US" sz="2400" b="1" dirty="0">
                <a:solidFill>
                  <a:schemeClr val="hlink"/>
                </a:solidFill>
              </a:rPr>
              <a:t>    </a:t>
            </a:r>
            <a:r>
              <a:rPr lang="en-US" sz="2400" b="1" dirty="0">
                <a:solidFill>
                  <a:srgbClr val="0070C0"/>
                </a:solidFill>
              </a:rPr>
              <a:t> </a:t>
            </a:r>
            <a:endParaRPr lang="en-US" sz="2400" dirty="0"/>
          </a:p>
        </p:txBody>
      </p:sp>
      <p:sp>
        <p:nvSpPr>
          <p:cNvPr id="10" name="Line 1035"/>
          <p:cNvSpPr>
            <a:spLocks noChangeShapeType="1"/>
          </p:cNvSpPr>
          <p:nvPr/>
        </p:nvSpPr>
        <p:spPr bwMode="auto">
          <a:xfrm>
            <a:off x="4501221" y="4781497"/>
            <a:ext cx="0" cy="1295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 name="Line 1033"/>
          <p:cNvSpPr>
            <a:spLocks noChangeShapeType="1"/>
          </p:cNvSpPr>
          <p:nvPr/>
        </p:nvSpPr>
        <p:spPr bwMode="auto">
          <a:xfrm rot="18000000">
            <a:off x="4596606" y="4633067"/>
            <a:ext cx="179388" cy="3238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 name="Line 1033"/>
          <p:cNvSpPr>
            <a:spLocks noChangeShapeType="1"/>
          </p:cNvSpPr>
          <p:nvPr/>
        </p:nvSpPr>
        <p:spPr bwMode="auto">
          <a:xfrm rot="18000000">
            <a:off x="4591273" y="5920528"/>
            <a:ext cx="179387" cy="3238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 name="TextBox 7"/>
          <p:cNvSpPr txBox="1">
            <a:spLocks noChangeArrowheads="1"/>
          </p:cNvSpPr>
          <p:nvPr/>
        </p:nvSpPr>
        <p:spPr bwMode="auto">
          <a:xfrm>
            <a:off x="4771599" y="4543898"/>
            <a:ext cx="4191000" cy="738664"/>
          </a:xfrm>
          <a:prstGeom prst="rect">
            <a:avLst/>
          </a:prstGeom>
          <a:ln/>
          <a:extLst/>
        </p:spPr>
        <p:style>
          <a:lnRef idx="1">
            <a:schemeClr val="accent1"/>
          </a:lnRef>
          <a:fillRef idx="2">
            <a:schemeClr val="accent1"/>
          </a:fillRef>
          <a:effectRef idx="1">
            <a:schemeClr val="accent1"/>
          </a:effectRef>
          <a:fontRef idx="minor">
            <a:schemeClr val="dk1"/>
          </a:fontRef>
        </p:style>
        <p:txBody>
          <a:bodyPr>
            <a:spAutoFit/>
          </a:bodyPr>
          <a:lstStyle>
            <a:lvl1pPr marL="685800" indent="-685800" defTabSz="762000" eaLnBrk="0" hangingPunct="0">
              <a:defRPr>
                <a:solidFill>
                  <a:schemeClr val="tx1"/>
                </a:solidFill>
                <a:latin typeface="Arial" pitchFamily="34" charset="0"/>
                <a:cs typeface="Arial" pitchFamily="34" charset="0"/>
              </a:defRPr>
            </a:lvl1pPr>
            <a:lvl2pPr marL="742950" indent="-285750" defTabSz="762000" eaLnBrk="0" hangingPunct="0">
              <a:defRPr>
                <a:solidFill>
                  <a:schemeClr val="tx1"/>
                </a:solidFill>
                <a:latin typeface="Arial" pitchFamily="34" charset="0"/>
                <a:cs typeface="Arial" pitchFamily="34" charset="0"/>
              </a:defRPr>
            </a:lvl2pPr>
            <a:lvl3pPr marL="1143000" indent="-228600" defTabSz="762000" eaLnBrk="0" hangingPunct="0">
              <a:defRPr>
                <a:solidFill>
                  <a:schemeClr val="tx1"/>
                </a:solidFill>
                <a:latin typeface="Arial" pitchFamily="34" charset="0"/>
                <a:cs typeface="Arial" pitchFamily="34" charset="0"/>
              </a:defRPr>
            </a:lvl3pPr>
            <a:lvl4pPr marL="1600200" indent="-228600" defTabSz="762000" eaLnBrk="0" hangingPunct="0">
              <a:defRPr>
                <a:solidFill>
                  <a:schemeClr val="tx1"/>
                </a:solidFill>
                <a:latin typeface="Arial" pitchFamily="34" charset="0"/>
                <a:cs typeface="Arial" pitchFamily="34" charset="0"/>
              </a:defRPr>
            </a:lvl4pPr>
            <a:lvl5pPr marL="2057400" indent="-228600" defTabSz="762000" eaLnBrk="0" hangingPunct="0">
              <a:defRPr>
                <a:solidFill>
                  <a:schemeClr val="tx1"/>
                </a:solidFill>
                <a:latin typeface="Arial" pitchFamily="34" charset="0"/>
                <a:cs typeface="Arial" pitchFamily="34" charset="0"/>
              </a:defRPr>
            </a:lvl5pPr>
            <a:lvl6pPr marL="2514600" indent="-228600" defTabSz="7620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7620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7620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7620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400" b="1" dirty="0" smtClean="0">
                <a:solidFill>
                  <a:srgbClr val="FF0000"/>
                </a:solidFill>
                <a:latin typeface="Cambria" pitchFamily="18" charset="0"/>
              </a:rPr>
              <a:t>Minimum </a:t>
            </a:r>
            <a:r>
              <a:rPr lang="en-US" sz="2400" b="1" dirty="0">
                <a:solidFill>
                  <a:srgbClr val="FF0000"/>
                </a:solidFill>
                <a:latin typeface="Cambria" pitchFamily="18" charset="0"/>
              </a:rPr>
              <a:t>at least 2 months</a:t>
            </a:r>
          </a:p>
          <a:p>
            <a:endParaRPr lang="en-US" dirty="0">
              <a:solidFill>
                <a:srgbClr val="FF0000"/>
              </a:solidFill>
            </a:endParaRPr>
          </a:p>
        </p:txBody>
      </p:sp>
      <p:sp>
        <p:nvSpPr>
          <p:cNvPr id="15" name="Rectangle 14"/>
          <p:cNvSpPr>
            <a:spLocks noChangeArrowheads="1"/>
          </p:cNvSpPr>
          <p:nvPr/>
        </p:nvSpPr>
        <p:spPr bwMode="auto">
          <a:xfrm>
            <a:off x="419100" y="4982432"/>
            <a:ext cx="4038600" cy="830997"/>
          </a:xfrm>
          <a:prstGeom prst="rect">
            <a:avLst/>
          </a:prstGeom>
          <a:ln/>
          <a:extLst/>
        </p:spPr>
        <p:style>
          <a:lnRef idx="1">
            <a:schemeClr val="accent6"/>
          </a:lnRef>
          <a:fillRef idx="2">
            <a:schemeClr val="accent6"/>
          </a:fillRef>
          <a:effectRef idx="1">
            <a:schemeClr val="accent6"/>
          </a:effectRef>
          <a:fontRef idx="minor">
            <a:schemeClr val="dk1"/>
          </a:fontRef>
        </p:style>
        <p:txBody>
          <a:bodyPr>
            <a:spAutoFit/>
          </a:bodyPr>
          <a:lstStyle/>
          <a:p>
            <a:pPr algn="ctr"/>
            <a:r>
              <a:rPr lang="en-US" b="1" i="1" dirty="0"/>
              <a:t>  </a:t>
            </a:r>
            <a:r>
              <a:rPr lang="en-US" sz="2400" b="1" dirty="0">
                <a:solidFill>
                  <a:srgbClr val="002060"/>
                </a:solidFill>
                <a:latin typeface="Cambria" pitchFamily="18" charset="0"/>
              </a:rPr>
              <a:t>Duration of the industrial training</a:t>
            </a:r>
          </a:p>
        </p:txBody>
      </p:sp>
      <p:sp>
        <p:nvSpPr>
          <p:cNvPr id="16" name="Rectangle 15"/>
          <p:cNvSpPr>
            <a:spLocks noChangeArrowheads="1"/>
          </p:cNvSpPr>
          <p:nvPr/>
        </p:nvSpPr>
        <p:spPr bwMode="auto">
          <a:xfrm>
            <a:off x="4822731" y="5813429"/>
            <a:ext cx="3294492" cy="461665"/>
          </a:xfrm>
          <a:prstGeom prst="rect">
            <a:avLst/>
          </a:prstGeom>
          <a:ln/>
          <a:extLst/>
        </p:spPr>
        <p:style>
          <a:lnRef idx="1">
            <a:schemeClr val="accent1"/>
          </a:lnRef>
          <a:fillRef idx="2">
            <a:schemeClr val="accent1"/>
          </a:fillRef>
          <a:effectRef idx="1">
            <a:schemeClr val="accent1"/>
          </a:effectRef>
          <a:fontRef idx="minor">
            <a:schemeClr val="dk1"/>
          </a:fontRef>
        </p:style>
        <p:txBody>
          <a:bodyPr wrap="none">
            <a:spAutoFit/>
          </a:bodyPr>
          <a:lstStyle/>
          <a:p>
            <a:pPr marL="685800" indent="-685800" defTabSz="762000" eaLnBrk="0" hangingPunct="0"/>
            <a:r>
              <a:rPr lang="en-US" sz="2400" b="1" dirty="0">
                <a:solidFill>
                  <a:srgbClr val="FF0000"/>
                </a:solidFill>
                <a:latin typeface="Cambria" pitchFamily="18" charset="0"/>
              </a:rPr>
              <a:t>Maximum is 8 months</a:t>
            </a:r>
          </a:p>
        </p:txBody>
      </p:sp>
    </p:spTree>
    <p:extLst>
      <p:ext uri="{BB962C8B-B14F-4D97-AF65-F5344CB8AC3E}">
        <p14:creationId xmlns:p14="http://schemas.microsoft.com/office/powerpoint/2010/main" val="18404842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5"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Description: Description: Untitled-1">
            <a:hlinkClick r:id="rId2"/>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pic>
        <p:nvPicPr>
          <p:cNvPr id="36" name="Picture 3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sp>
        <p:nvSpPr>
          <p:cNvPr id="9" name="Quad Arrow Callout 8"/>
          <p:cNvSpPr/>
          <p:nvPr/>
        </p:nvSpPr>
        <p:spPr>
          <a:xfrm>
            <a:off x="2452048" y="1752600"/>
            <a:ext cx="3804882" cy="2706861"/>
          </a:xfrm>
          <a:prstGeom prst="quad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solidFill>
                  <a:srgbClr val="A30755"/>
                </a:solidFill>
                <a:latin typeface="Cambria" pitchFamily="18" charset="0"/>
              </a:rPr>
              <a:t>Allowable cost</a:t>
            </a:r>
            <a:endParaRPr lang="en-US" sz="2800" b="1" dirty="0">
              <a:solidFill>
                <a:srgbClr val="A30755"/>
              </a:solidFill>
              <a:latin typeface="Cambria" pitchFamily="18" charset="0"/>
            </a:endParaRPr>
          </a:p>
        </p:txBody>
      </p:sp>
      <p:sp>
        <p:nvSpPr>
          <p:cNvPr id="10" name="Rectangle 9"/>
          <p:cNvSpPr/>
          <p:nvPr/>
        </p:nvSpPr>
        <p:spPr>
          <a:xfrm>
            <a:off x="2106303" y="457200"/>
            <a:ext cx="4572000" cy="112646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lnSpc>
                <a:spcPct val="80000"/>
              </a:lnSpc>
              <a:buClr>
                <a:srgbClr val="00CC00"/>
              </a:buClr>
              <a:buSzTx/>
            </a:pPr>
            <a:r>
              <a:rPr lang="en-US" b="1" dirty="0"/>
              <a:t>	</a:t>
            </a:r>
            <a:endParaRPr lang="en-US" b="1" dirty="0" smtClean="0"/>
          </a:p>
          <a:p>
            <a:pPr algn="ctr">
              <a:lnSpc>
                <a:spcPct val="80000"/>
              </a:lnSpc>
              <a:buClr>
                <a:srgbClr val="00CC00"/>
              </a:buClr>
              <a:buSzTx/>
              <a:buFont typeface="Wingdings 2" pitchFamily="18" charset="2"/>
              <a:buNone/>
            </a:pPr>
            <a:r>
              <a:rPr lang="en-US" sz="2400" b="1" dirty="0" smtClean="0">
                <a:solidFill>
                  <a:schemeClr val="tx1"/>
                </a:solidFill>
                <a:latin typeface="Cambria" pitchFamily="18" charset="0"/>
              </a:rPr>
              <a:t>Monthly </a:t>
            </a:r>
            <a:r>
              <a:rPr lang="en-US" sz="2400" b="1" dirty="0">
                <a:solidFill>
                  <a:schemeClr val="tx1"/>
                </a:solidFill>
                <a:latin typeface="Cambria" pitchFamily="18" charset="0"/>
              </a:rPr>
              <a:t>allowances  Maximum of RM500 month / </a:t>
            </a:r>
            <a:r>
              <a:rPr lang="en-US" sz="2400" b="1" dirty="0" smtClean="0">
                <a:solidFill>
                  <a:schemeClr val="tx1"/>
                </a:solidFill>
                <a:latin typeface="Cambria" pitchFamily="18" charset="0"/>
              </a:rPr>
              <a:t>trainee</a:t>
            </a:r>
          </a:p>
          <a:p>
            <a:pPr algn="ctr">
              <a:lnSpc>
                <a:spcPct val="80000"/>
              </a:lnSpc>
              <a:buClr>
                <a:srgbClr val="00CC00"/>
              </a:buClr>
              <a:buSzTx/>
              <a:buFont typeface="Wingdings 2" pitchFamily="18" charset="2"/>
              <a:buNone/>
            </a:pPr>
            <a:endParaRPr lang="en-US" b="1" dirty="0">
              <a:solidFill>
                <a:srgbClr val="A30755"/>
              </a:solidFill>
            </a:endParaRPr>
          </a:p>
        </p:txBody>
      </p:sp>
      <p:sp>
        <p:nvSpPr>
          <p:cNvPr id="11" name="Rectangle 10"/>
          <p:cNvSpPr/>
          <p:nvPr/>
        </p:nvSpPr>
        <p:spPr>
          <a:xfrm>
            <a:off x="6256930" y="2284266"/>
            <a:ext cx="2438400" cy="17912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80000"/>
              </a:lnSpc>
              <a:buClr>
                <a:srgbClr val="00CC00"/>
              </a:buClr>
              <a:buSzTx/>
              <a:buFont typeface="Wingdings 2" pitchFamily="18" charset="2"/>
              <a:buNone/>
            </a:pPr>
            <a:endParaRPr lang="en-US" b="1" dirty="0"/>
          </a:p>
          <a:p>
            <a:pPr algn="ctr">
              <a:lnSpc>
                <a:spcPct val="80000"/>
              </a:lnSpc>
              <a:buClr>
                <a:srgbClr val="00CC00"/>
              </a:buClr>
              <a:buSzTx/>
              <a:buFont typeface="Wingdings 2" pitchFamily="18" charset="2"/>
              <a:buNone/>
            </a:pPr>
            <a:r>
              <a:rPr lang="en-US" sz="2400" b="1" dirty="0" smtClean="0">
                <a:solidFill>
                  <a:schemeClr val="tx1"/>
                </a:solidFill>
                <a:latin typeface="Cambria" pitchFamily="18" charset="0"/>
              </a:rPr>
              <a:t>Personal </a:t>
            </a:r>
            <a:r>
              <a:rPr lang="en-US" sz="2400" b="1" dirty="0">
                <a:solidFill>
                  <a:schemeClr val="tx1"/>
                </a:solidFill>
                <a:latin typeface="Cambria" pitchFamily="18" charset="0"/>
              </a:rPr>
              <a:t>protective equipment (one set only</a:t>
            </a:r>
            <a:r>
              <a:rPr lang="en-US" sz="2400" b="1" dirty="0" smtClean="0">
                <a:solidFill>
                  <a:schemeClr val="tx1"/>
                </a:solidFill>
                <a:latin typeface="Cambria" pitchFamily="18" charset="0"/>
              </a:rPr>
              <a:t>)</a:t>
            </a:r>
          </a:p>
          <a:p>
            <a:pPr algn="ctr">
              <a:lnSpc>
                <a:spcPct val="80000"/>
              </a:lnSpc>
              <a:buClr>
                <a:srgbClr val="00CC00"/>
              </a:buClr>
              <a:buSzTx/>
              <a:buFont typeface="Wingdings 2" pitchFamily="18" charset="2"/>
              <a:buNone/>
            </a:pPr>
            <a:endParaRPr lang="en-US" sz="2400" b="1" i="1" dirty="0">
              <a:solidFill>
                <a:srgbClr val="A30755"/>
              </a:solidFill>
              <a:latin typeface="Cambria" pitchFamily="18" charset="0"/>
            </a:endParaRPr>
          </a:p>
        </p:txBody>
      </p:sp>
      <p:sp>
        <p:nvSpPr>
          <p:cNvPr id="12" name="Rectangle 11"/>
          <p:cNvSpPr/>
          <p:nvPr/>
        </p:nvSpPr>
        <p:spPr>
          <a:xfrm>
            <a:off x="1764542" y="4572000"/>
            <a:ext cx="5562599"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buClr>
                <a:srgbClr val="00CC00"/>
              </a:buClr>
            </a:pPr>
            <a:endParaRPr lang="en-US" b="1" i="1" dirty="0" smtClean="0">
              <a:solidFill>
                <a:srgbClr val="A30755"/>
              </a:solidFill>
            </a:endParaRPr>
          </a:p>
          <a:p>
            <a:pPr algn="ctr">
              <a:buClr>
                <a:srgbClr val="00CC00"/>
              </a:buClr>
            </a:pPr>
            <a:r>
              <a:rPr lang="en-US" sz="2400" b="1" dirty="0" smtClean="0">
                <a:solidFill>
                  <a:schemeClr val="tx1"/>
                </a:solidFill>
                <a:latin typeface="Cambria" pitchFamily="18" charset="0"/>
              </a:rPr>
              <a:t>Course </a:t>
            </a:r>
            <a:r>
              <a:rPr lang="en-US" sz="2400" b="1" dirty="0">
                <a:solidFill>
                  <a:schemeClr val="tx1"/>
                </a:solidFill>
                <a:latin typeface="Cambria" pitchFamily="18" charset="0"/>
              </a:rPr>
              <a:t>fees if employers send trainees for skills enhancement training </a:t>
            </a:r>
            <a:r>
              <a:rPr lang="en-US" sz="2400" b="1" dirty="0" err="1">
                <a:solidFill>
                  <a:schemeClr val="tx1"/>
                </a:solidFill>
                <a:latin typeface="Cambria" pitchFamily="18" charset="0"/>
              </a:rPr>
              <a:t>programmes</a:t>
            </a:r>
            <a:r>
              <a:rPr lang="en-US" sz="2400" b="1" dirty="0">
                <a:solidFill>
                  <a:schemeClr val="tx1"/>
                </a:solidFill>
                <a:latin typeface="Cambria" pitchFamily="18" charset="0"/>
              </a:rPr>
              <a:t> (if any</a:t>
            </a:r>
            <a:r>
              <a:rPr lang="en-US" sz="2400" b="1" dirty="0" smtClean="0">
                <a:solidFill>
                  <a:schemeClr val="tx1"/>
                </a:solidFill>
                <a:latin typeface="Cambria" pitchFamily="18" charset="0"/>
              </a:rPr>
              <a:t>)</a:t>
            </a:r>
          </a:p>
          <a:p>
            <a:pPr algn="ctr">
              <a:buClr>
                <a:srgbClr val="00CC00"/>
              </a:buClr>
            </a:pPr>
            <a:endParaRPr lang="en-US" b="1" i="1" dirty="0">
              <a:solidFill>
                <a:srgbClr val="A30755"/>
              </a:solidFill>
            </a:endParaRPr>
          </a:p>
        </p:txBody>
      </p:sp>
      <p:sp>
        <p:nvSpPr>
          <p:cNvPr id="13" name="Rectangle 12"/>
          <p:cNvSpPr/>
          <p:nvPr/>
        </p:nvSpPr>
        <p:spPr>
          <a:xfrm>
            <a:off x="356548" y="2488332"/>
            <a:ext cx="2095500" cy="149579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80000"/>
              </a:lnSpc>
              <a:buClr>
                <a:srgbClr val="00CC00"/>
              </a:buClr>
              <a:buSzTx/>
              <a:buFont typeface="Wingdings" pitchFamily="2" charset="2"/>
              <a:buChar char="q"/>
            </a:pPr>
            <a:endParaRPr lang="en-US" b="1" i="1" dirty="0">
              <a:solidFill>
                <a:srgbClr val="A30755"/>
              </a:solidFill>
            </a:endParaRPr>
          </a:p>
          <a:p>
            <a:pPr algn="ctr">
              <a:lnSpc>
                <a:spcPct val="80000"/>
              </a:lnSpc>
              <a:buClr>
                <a:srgbClr val="00CC00"/>
              </a:buClr>
              <a:buSzTx/>
            </a:pPr>
            <a:r>
              <a:rPr lang="en-US" sz="2400" b="1" dirty="0" smtClean="0">
                <a:solidFill>
                  <a:schemeClr val="tx1"/>
                </a:solidFill>
                <a:latin typeface="Cambria" pitchFamily="18" charset="0"/>
              </a:rPr>
              <a:t>Insurance </a:t>
            </a:r>
            <a:r>
              <a:rPr lang="en-US" sz="2400" b="1" dirty="0">
                <a:solidFill>
                  <a:schemeClr val="tx1"/>
                </a:solidFill>
                <a:latin typeface="Cambria" pitchFamily="18" charset="0"/>
              </a:rPr>
              <a:t>coverage (if any</a:t>
            </a:r>
            <a:r>
              <a:rPr lang="en-US" sz="2400" b="1" dirty="0" smtClean="0">
                <a:solidFill>
                  <a:schemeClr val="tx1"/>
                </a:solidFill>
                <a:latin typeface="Cambria" pitchFamily="18" charset="0"/>
              </a:rPr>
              <a:t>)</a:t>
            </a:r>
          </a:p>
          <a:p>
            <a:pPr algn="ctr">
              <a:lnSpc>
                <a:spcPct val="80000"/>
              </a:lnSpc>
              <a:buClr>
                <a:srgbClr val="00CC00"/>
              </a:buClr>
              <a:buSzTx/>
            </a:pPr>
            <a:endParaRPr lang="en-US" sz="2400" b="1" dirty="0">
              <a:solidFill>
                <a:srgbClr val="A30755"/>
              </a:solidFill>
              <a:latin typeface="Cambria" pitchFamily="18" charset="0"/>
            </a:endParaRPr>
          </a:p>
        </p:txBody>
      </p:sp>
    </p:spTree>
    <p:extLst>
      <p:ext uri="{BB962C8B-B14F-4D97-AF65-F5344CB8AC3E}">
        <p14:creationId xmlns:p14="http://schemas.microsoft.com/office/powerpoint/2010/main" val="18404842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Description: Description: Untitled-1">
            <a:hlinkClick r:id="rId2"/>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pic>
        <p:nvPicPr>
          <p:cNvPr id="36" name="Picture 3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sp>
        <p:nvSpPr>
          <p:cNvPr id="5" name="Horizontal Scroll 4"/>
          <p:cNvSpPr/>
          <p:nvPr/>
        </p:nvSpPr>
        <p:spPr>
          <a:xfrm>
            <a:off x="102678" y="950259"/>
            <a:ext cx="8793479" cy="50292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en-US" sz="3200" dirty="0">
                <a:solidFill>
                  <a:schemeClr val="tx1"/>
                </a:solidFill>
                <a:latin typeface="Aharoni" pitchFamily="2" charset="-79"/>
                <a:cs typeface="Aharoni" pitchFamily="2" charset="-79"/>
              </a:rPr>
              <a:t>“Financial assistance subjected to a maximum of </a:t>
            </a:r>
            <a:r>
              <a:rPr lang="en-US" sz="5400" b="1" dirty="0">
                <a:solidFill>
                  <a:srgbClr val="FF0000"/>
                </a:solidFill>
                <a:latin typeface="Aharoni" pitchFamily="2" charset="-79"/>
                <a:cs typeface="Aharoni" pitchFamily="2" charset="-79"/>
              </a:rPr>
              <a:t>20%</a:t>
            </a:r>
            <a:r>
              <a:rPr lang="en-US" sz="5400" b="1" dirty="0">
                <a:solidFill>
                  <a:schemeClr val="tx1"/>
                </a:solidFill>
                <a:latin typeface="Aharoni" pitchFamily="2" charset="-79"/>
                <a:cs typeface="Aharoni" pitchFamily="2" charset="-79"/>
              </a:rPr>
              <a:t> </a:t>
            </a:r>
            <a:r>
              <a:rPr lang="en-US" sz="3200" dirty="0">
                <a:solidFill>
                  <a:schemeClr val="tx1"/>
                </a:solidFill>
                <a:latin typeface="Aharoni" pitchFamily="2" charset="-79"/>
                <a:cs typeface="Aharoni" pitchFamily="2" charset="-79"/>
              </a:rPr>
              <a:t>of total levy balance at the time of application</a:t>
            </a:r>
            <a:r>
              <a:rPr lang="en-US" sz="3200" dirty="0" smtClean="0">
                <a:solidFill>
                  <a:schemeClr val="tx1"/>
                </a:solidFill>
                <a:latin typeface="Aharoni" pitchFamily="2" charset="-79"/>
                <a:cs typeface="Aharoni" pitchFamily="2" charset="-79"/>
              </a:rPr>
              <a:t>”</a:t>
            </a:r>
            <a:endParaRPr lang="en-US" sz="3200"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20504791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Description: Description: Untitled-1">
            <a:hlinkClick r:id="rId2"/>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6" name="Title 1"/>
          <p:cNvSpPr txBox="1">
            <a:spLocks/>
          </p:cNvSpPr>
          <p:nvPr/>
        </p:nvSpPr>
        <p:spPr>
          <a:xfrm>
            <a:off x="228600" y="337524"/>
            <a:ext cx="7162800" cy="14912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u="sng" dirty="0" smtClean="0">
                <a:solidFill>
                  <a:srgbClr val="FF0000"/>
                </a:solidFill>
                <a:latin typeface="Aharoni" pitchFamily="2" charset="-79"/>
                <a:cs typeface="Aharoni" pitchFamily="2" charset="-79"/>
              </a:rPr>
              <a:t>How to Apply?</a:t>
            </a:r>
            <a:endParaRPr lang="en-MY" u="sng" dirty="0">
              <a:solidFill>
                <a:srgbClr val="FF0000"/>
              </a:solidFill>
              <a:latin typeface="Aharoni" pitchFamily="2" charset="-79"/>
              <a:cs typeface="Aharoni" pitchFamily="2" charset="-79"/>
            </a:endParaRPr>
          </a:p>
        </p:txBody>
      </p:sp>
      <p:pic>
        <p:nvPicPr>
          <p:cNvPr id="36" name="Picture 3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graphicFrame>
        <p:nvGraphicFramePr>
          <p:cNvPr id="5" name="Content Placeholder 3"/>
          <p:cNvGraphicFramePr>
            <a:graphicFrameLocks/>
          </p:cNvGraphicFramePr>
          <p:nvPr>
            <p:extLst>
              <p:ext uri="{D42A27DB-BD31-4B8C-83A1-F6EECF244321}">
                <p14:modId xmlns:p14="http://schemas.microsoft.com/office/powerpoint/2010/main" val="3375805953"/>
              </p:ext>
            </p:extLst>
          </p:nvPr>
        </p:nvGraphicFramePr>
        <p:xfrm>
          <a:off x="0" y="885608"/>
          <a:ext cx="9144000" cy="53627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504791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0">
                <a:srgbClr val="0E0492">
                  <a:shade val="30000"/>
                  <a:satMod val="115000"/>
                </a:srgbClr>
              </a:gs>
              <a:gs pos="50000">
                <a:srgbClr val="0E0492">
                  <a:shade val="67500"/>
                  <a:satMod val="115000"/>
                </a:srgbClr>
              </a:gs>
              <a:gs pos="100000">
                <a:srgbClr val="0E0492">
                  <a:shade val="100000"/>
                  <a:satMod val="115000"/>
                </a:srgbClr>
              </a:gs>
            </a:gsLst>
            <a:lin ang="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8" name="Footer Placeholder 7"/>
          <p:cNvSpPr>
            <a:spLocks noGrp="1"/>
          </p:cNvSpPr>
          <p:nvPr>
            <p:ph type="ftr" sz="quarter" idx="11"/>
          </p:nvPr>
        </p:nvSpPr>
        <p:spPr>
          <a:xfrm>
            <a:off x="6212904" y="6448252"/>
            <a:ext cx="2895600" cy="365125"/>
          </a:xfrm>
        </p:spPr>
        <p:txBody>
          <a:bodyPr/>
          <a:lstStyle/>
          <a:p>
            <a:pPr algn="r"/>
            <a:r>
              <a:rPr lang="en-MY" dirty="0" smtClean="0"/>
              <a:t>www.hrdf.com.my</a:t>
            </a:r>
            <a:endParaRPr lang="en-MY" dirty="0"/>
          </a:p>
        </p:txBody>
      </p:sp>
      <p:sp>
        <p:nvSpPr>
          <p:cNvPr id="10" name="Oval 9"/>
          <p:cNvSpPr/>
          <p:nvPr/>
        </p:nvSpPr>
        <p:spPr>
          <a:xfrm>
            <a:off x="5410200" y="12192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Oval 10"/>
          <p:cNvSpPr/>
          <p:nvPr/>
        </p:nvSpPr>
        <p:spPr>
          <a:xfrm>
            <a:off x="6938517" y="3810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p:cNvSpPr/>
          <p:nvPr/>
        </p:nvSpPr>
        <p:spPr>
          <a:xfrm>
            <a:off x="4724400" y="2971800"/>
            <a:ext cx="609600" cy="6096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Oval 12"/>
          <p:cNvSpPr/>
          <p:nvPr/>
        </p:nvSpPr>
        <p:spPr>
          <a:xfrm>
            <a:off x="6938517" y="51054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Oval 13"/>
          <p:cNvSpPr/>
          <p:nvPr/>
        </p:nvSpPr>
        <p:spPr>
          <a:xfrm>
            <a:off x="5410200" y="45720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9" name="Picture 18" descr="HDRF_Schemes.png"/>
          <p:cNvPicPr>
            <a:picLocks noChangeAspect="1"/>
          </p:cNvPicPr>
          <p:nvPr/>
        </p:nvPicPr>
        <p:blipFill>
          <a:blip r:embed="rId3"/>
          <a:stretch>
            <a:fillRect/>
          </a:stretch>
        </p:blipFill>
        <p:spPr>
          <a:xfrm>
            <a:off x="5759000" y="1651907"/>
            <a:ext cx="3398150" cy="3344636"/>
          </a:xfrm>
          <a:prstGeom prst="rect">
            <a:avLst/>
          </a:prstGeom>
        </p:spPr>
      </p:pic>
      <p:sp>
        <p:nvSpPr>
          <p:cNvPr id="15" name="Rectangle 12"/>
          <p:cNvSpPr>
            <a:spLocks noChangeArrowheads="1"/>
          </p:cNvSpPr>
          <p:nvPr/>
        </p:nvSpPr>
        <p:spPr bwMode="auto">
          <a:xfrm>
            <a:off x="-481853" y="2362200"/>
            <a:ext cx="58293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BBB5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9BBB5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8064A2"/>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9pPr>
          </a:lstStyle>
          <a:p>
            <a:pPr algn="ctr">
              <a:buNone/>
            </a:pPr>
            <a:r>
              <a:rPr lang="en-US" sz="3200" b="1" dirty="0" smtClean="0">
                <a:solidFill>
                  <a:schemeClr val="bg1"/>
                </a:solidFill>
                <a:latin typeface="Arial" pitchFamily="34" charset="0"/>
                <a:cs typeface="Arial" pitchFamily="34" charset="0"/>
              </a:rPr>
              <a:t>FUTURE WORKERS</a:t>
            </a:r>
          </a:p>
          <a:p>
            <a:pPr algn="ctr">
              <a:buNone/>
            </a:pPr>
            <a:r>
              <a:rPr lang="en-US" sz="3200" b="1" dirty="0" smtClean="0">
                <a:solidFill>
                  <a:schemeClr val="bg1"/>
                </a:solidFill>
                <a:latin typeface="Arial" pitchFamily="34" charset="0"/>
                <a:cs typeface="Arial" pitchFamily="34" charset="0"/>
              </a:rPr>
              <a:t>TRAINING SCHEME</a:t>
            </a:r>
            <a:endParaRPr lang="en-US" sz="3200" b="1" dirty="0">
              <a:solidFill>
                <a:schemeClr val="bg1"/>
              </a:solidFill>
              <a:latin typeface="Arial" pitchFamily="34" charset="0"/>
              <a:cs typeface="Arial" pitchFamily="34" charset="0"/>
            </a:endParaRPr>
          </a:p>
          <a:p>
            <a:pPr algn="ctr">
              <a:lnSpc>
                <a:spcPct val="80000"/>
              </a:lnSpc>
              <a:spcBef>
                <a:spcPct val="0"/>
              </a:spcBef>
              <a:buClrTx/>
              <a:buSzTx/>
              <a:buFontTx/>
              <a:buNone/>
            </a:pPr>
            <a:endParaRPr lang="en-GB" altLang="en-US" sz="3200" b="1" dirty="0" smtClean="0">
              <a:solidFill>
                <a:schemeClr val="bg1"/>
              </a:solidFill>
              <a:latin typeface="Arial" pitchFamily="34" charset="0"/>
            </a:endParaRPr>
          </a:p>
        </p:txBody>
      </p:sp>
    </p:spTree>
    <p:extLst>
      <p:ext uri="{BB962C8B-B14F-4D97-AF65-F5344CB8AC3E}">
        <p14:creationId xmlns:p14="http://schemas.microsoft.com/office/powerpoint/2010/main" val="586896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Description: Description: Untitled-1">
            <a:hlinkClick r:id="rId2"/>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6" name="Title 1"/>
          <p:cNvSpPr txBox="1">
            <a:spLocks/>
          </p:cNvSpPr>
          <p:nvPr/>
        </p:nvSpPr>
        <p:spPr>
          <a:xfrm>
            <a:off x="206185" y="253476"/>
            <a:ext cx="8305801" cy="14912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u="sng" dirty="0" smtClean="0">
                <a:solidFill>
                  <a:srgbClr val="FF0000"/>
                </a:solidFill>
                <a:latin typeface="Aharoni" pitchFamily="2" charset="-79"/>
                <a:cs typeface="Aharoni" pitchFamily="2" charset="-79"/>
              </a:rPr>
              <a:t>Future Workers Training Scheme</a:t>
            </a:r>
            <a:endParaRPr lang="en-MY" sz="3600" u="sng" dirty="0">
              <a:solidFill>
                <a:srgbClr val="FF0000"/>
              </a:solidFill>
              <a:latin typeface="Aharoni" pitchFamily="2" charset="-79"/>
              <a:cs typeface="Aharoni" pitchFamily="2" charset="-79"/>
            </a:endParaRPr>
          </a:p>
        </p:txBody>
      </p:sp>
      <p:pic>
        <p:nvPicPr>
          <p:cNvPr id="36" name="Picture 3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sp>
        <p:nvSpPr>
          <p:cNvPr id="7" name="Rectangle 6"/>
          <p:cNvSpPr/>
          <p:nvPr/>
        </p:nvSpPr>
        <p:spPr>
          <a:xfrm>
            <a:off x="609600" y="1524000"/>
            <a:ext cx="8001000" cy="440120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814388" indent="-457200">
              <a:buFont typeface="Wingdings" pitchFamily="2" charset="2"/>
              <a:buChar char="q"/>
              <a:defRPr/>
            </a:pPr>
            <a:r>
              <a:rPr lang="en-US" sz="2800" b="1" dirty="0" smtClean="0">
                <a:latin typeface="Cambria" pitchFamily="18" charset="0"/>
              </a:rPr>
              <a:t>Train </a:t>
            </a:r>
            <a:r>
              <a:rPr lang="en-US" sz="2800" b="1" dirty="0">
                <a:latin typeface="Cambria" pitchFamily="18" charset="0"/>
              </a:rPr>
              <a:t>future workers with the required skills and competencies before entering employment. </a:t>
            </a:r>
          </a:p>
          <a:p>
            <a:pPr marL="457200" indent="-457200">
              <a:buFont typeface="Wingdings" pitchFamily="2" charset="2"/>
              <a:buChar char="q"/>
              <a:defRPr/>
            </a:pPr>
            <a:endParaRPr lang="en-US" sz="2800" b="1" dirty="0">
              <a:latin typeface="Cambria" pitchFamily="18" charset="0"/>
            </a:endParaRPr>
          </a:p>
          <a:p>
            <a:pPr marL="814388" indent="-457200">
              <a:buFont typeface="Wingdings" pitchFamily="2" charset="2"/>
              <a:buChar char="q"/>
              <a:defRPr/>
            </a:pPr>
            <a:r>
              <a:rPr lang="en-US" sz="2800" b="1" dirty="0" smtClean="0">
                <a:latin typeface="Cambria" pitchFamily="18" charset="0"/>
              </a:rPr>
              <a:t>Application </a:t>
            </a:r>
            <a:r>
              <a:rPr lang="en-US" sz="2800" b="1" dirty="0">
                <a:latin typeface="Cambria" pitchFamily="18" charset="0"/>
              </a:rPr>
              <a:t>must be submitted  7 days before training commences.</a:t>
            </a:r>
          </a:p>
          <a:p>
            <a:pPr marL="457200" indent="-457200">
              <a:buFont typeface="Wingdings" pitchFamily="2" charset="2"/>
              <a:buChar char="q"/>
              <a:defRPr/>
            </a:pPr>
            <a:endParaRPr lang="en-US" sz="2800" b="1" dirty="0">
              <a:latin typeface="Cambria" pitchFamily="18" charset="0"/>
            </a:endParaRPr>
          </a:p>
          <a:p>
            <a:pPr marL="814388" indent="-457200">
              <a:buFont typeface="Wingdings" pitchFamily="2" charset="2"/>
              <a:buChar char="q"/>
              <a:defRPr/>
            </a:pPr>
            <a:r>
              <a:rPr lang="en-US" sz="2800" b="1" dirty="0" smtClean="0">
                <a:latin typeface="Cambria" pitchFamily="18" charset="0"/>
              </a:rPr>
              <a:t>It </a:t>
            </a:r>
            <a:r>
              <a:rPr lang="en-US" sz="2800" b="1" dirty="0">
                <a:latin typeface="Cambria" pitchFamily="18" charset="0"/>
              </a:rPr>
              <a:t>is mandatory for trainees to be offered employment upon completion of the pre-employment training.</a:t>
            </a:r>
          </a:p>
        </p:txBody>
      </p:sp>
    </p:spTree>
    <p:extLst>
      <p:ext uri="{BB962C8B-B14F-4D97-AF65-F5344CB8AC3E}">
        <p14:creationId xmlns:p14="http://schemas.microsoft.com/office/powerpoint/2010/main" val="33159771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0">
                <a:srgbClr val="0E0492">
                  <a:shade val="30000"/>
                  <a:satMod val="115000"/>
                </a:srgbClr>
              </a:gs>
              <a:gs pos="50000">
                <a:srgbClr val="0E0492">
                  <a:shade val="67500"/>
                  <a:satMod val="115000"/>
                </a:srgbClr>
              </a:gs>
              <a:gs pos="100000">
                <a:srgbClr val="0E0492">
                  <a:shade val="100000"/>
                  <a:satMod val="115000"/>
                </a:srgbClr>
              </a:gs>
            </a:gsLst>
            <a:lin ang="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8" name="Footer Placeholder 7"/>
          <p:cNvSpPr>
            <a:spLocks noGrp="1"/>
          </p:cNvSpPr>
          <p:nvPr>
            <p:ph type="ftr" sz="quarter" idx="11"/>
          </p:nvPr>
        </p:nvSpPr>
        <p:spPr>
          <a:xfrm>
            <a:off x="6212904" y="6448252"/>
            <a:ext cx="2895600" cy="365125"/>
          </a:xfrm>
        </p:spPr>
        <p:txBody>
          <a:bodyPr/>
          <a:lstStyle/>
          <a:p>
            <a:pPr algn="r"/>
            <a:r>
              <a:rPr lang="en-MY" dirty="0" smtClean="0"/>
              <a:t>www.hrdf.com.my</a:t>
            </a:r>
            <a:endParaRPr lang="en-MY" dirty="0"/>
          </a:p>
        </p:txBody>
      </p:sp>
      <p:sp>
        <p:nvSpPr>
          <p:cNvPr id="11" name="Oval 10"/>
          <p:cNvSpPr/>
          <p:nvPr/>
        </p:nvSpPr>
        <p:spPr>
          <a:xfrm>
            <a:off x="6938517" y="3810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p:cNvSpPr/>
          <p:nvPr/>
        </p:nvSpPr>
        <p:spPr>
          <a:xfrm>
            <a:off x="4724400" y="2971800"/>
            <a:ext cx="609600" cy="6096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Oval 12"/>
          <p:cNvSpPr/>
          <p:nvPr/>
        </p:nvSpPr>
        <p:spPr>
          <a:xfrm>
            <a:off x="6938517" y="51054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3" name="Group 2"/>
          <p:cNvGrpSpPr/>
          <p:nvPr/>
        </p:nvGrpSpPr>
        <p:grpSpPr>
          <a:xfrm>
            <a:off x="5759000" y="1651907"/>
            <a:ext cx="3398150" cy="3344636"/>
            <a:chOff x="5759000" y="1651907"/>
            <a:chExt cx="3398150" cy="3344636"/>
          </a:xfrm>
        </p:grpSpPr>
        <p:grpSp>
          <p:nvGrpSpPr>
            <p:cNvPr id="2" name="Group 1"/>
            <p:cNvGrpSpPr/>
            <p:nvPr/>
          </p:nvGrpSpPr>
          <p:grpSpPr>
            <a:xfrm>
              <a:off x="5759000" y="1651907"/>
              <a:ext cx="3398150" cy="3344636"/>
              <a:chOff x="5759000" y="1651907"/>
              <a:chExt cx="3398150" cy="3344636"/>
            </a:xfrm>
            <a:solidFill>
              <a:srgbClr val="0E0492"/>
            </a:solidFill>
          </p:grpSpPr>
          <p:pic>
            <p:nvPicPr>
              <p:cNvPr id="19" name="Picture 18" descr="HDRF_Schemes.png"/>
              <p:cNvPicPr>
                <a:picLocks noChangeAspect="1"/>
              </p:cNvPicPr>
              <p:nvPr/>
            </p:nvPicPr>
            <p:blipFill>
              <a:blip r:embed="rId3"/>
              <a:stretch>
                <a:fillRect/>
              </a:stretch>
            </p:blipFill>
            <p:spPr>
              <a:xfrm>
                <a:off x="5759000" y="1651907"/>
                <a:ext cx="3398150" cy="3344636"/>
              </a:xfrm>
              <a:prstGeom prst="rect">
                <a:avLst/>
              </a:prstGeom>
              <a:grpFill/>
            </p:spPr>
          </p:pic>
          <p:sp>
            <p:nvSpPr>
              <p:cNvPr id="15" name="Oval 14"/>
              <p:cNvSpPr/>
              <p:nvPr/>
            </p:nvSpPr>
            <p:spPr>
              <a:xfrm>
                <a:off x="5998240" y="1876425"/>
                <a:ext cx="2947354" cy="2895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16" name="Oval 15"/>
            <p:cNvSpPr/>
            <p:nvPr/>
          </p:nvSpPr>
          <p:spPr>
            <a:xfrm>
              <a:off x="5984398" y="1876425"/>
              <a:ext cx="2947354" cy="2895600"/>
            </a:xfrm>
            <a:prstGeom prst="ellipse">
              <a:avLst/>
            </a:prstGeom>
            <a:solidFill>
              <a:srgbClr val="0E0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2050" name="Picture 2" descr="C:\Users\sazriana\Desktop\Template &amp; Logo\icon\noun_5919_c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6418" y="2102005"/>
              <a:ext cx="2810997" cy="234919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Oval 13"/>
          <p:cNvSpPr/>
          <p:nvPr/>
        </p:nvSpPr>
        <p:spPr>
          <a:xfrm>
            <a:off x="5410200" y="45720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Oval 9"/>
          <p:cNvSpPr/>
          <p:nvPr/>
        </p:nvSpPr>
        <p:spPr>
          <a:xfrm>
            <a:off x="5410200" y="12192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Title 1"/>
          <p:cNvSpPr txBox="1">
            <a:spLocks/>
          </p:cNvSpPr>
          <p:nvPr/>
        </p:nvSpPr>
        <p:spPr>
          <a:xfrm>
            <a:off x="457200" y="3263280"/>
            <a:ext cx="8229600" cy="69912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lnSpc>
                <a:spcPct val="100000"/>
              </a:lnSpc>
            </a:pPr>
            <a:endParaRPr lang="en-MY" sz="3600" b="1" dirty="0">
              <a:solidFill>
                <a:schemeClr val="bg1"/>
              </a:solidFill>
              <a:effectLst>
                <a:outerShdw blurRad="38100" dist="38100" dir="2700000" algn="tl">
                  <a:srgbClr val="000000">
                    <a:alpha val="43137"/>
                  </a:srgbClr>
                </a:outerShdw>
              </a:effectLst>
              <a:latin typeface="Century Gothic" pitchFamily="34" charset="0"/>
            </a:endParaRPr>
          </a:p>
        </p:txBody>
      </p:sp>
      <p:sp>
        <p:nvSpPr>
          <p:cNvPr id="4" name="Rectangle 3"/>
          <p:cNvSpPr/>
          <p:nvPr/>
        </p:nvSpPr>
        <p:spPr>
          <a:xfrm>
            <a:off x="685799" y="2386117"/>
            <a:ext cx="3318901" cy="1754326"/>
          </a:xfrm>
          <a:prstGeom prst="rect">
            <a:avLst/>
          </a:prstGeom>
        </p:spPr>
        <p:txBody>
          <a:bodyPr wrap="square">
            <a:spAutoFit/>
          </a:bodyPr>
          <a:lstStyle/>
          <a:p>
            <a:pPr lvl="0" algn="ctr" fontAlgn="base">
              <a:spcBef>
                <a:spcPct val="0"/>
              </a:spcBef>
              <a:spcAft>
                <a:spcPct val="0"/>
              </a:spcAft>
            </a:pPr>
            <a:r>
              <a:rPr lang="en-US" altLang="en-US" sz="3600" b="1" dirty="0" smtClean="0">
                <a:solidFill>
                  <a:schemeClr val="bg1"/>
                </a:solidFill>
                <a:latin typeface="Century Gothic" panose="020B0502020202020204" pitchFamily="34" charset="0"/>
                <a:cs typeface="Arial" pitchFamily="34" charset="0"/>
              </a:rPr>
              <a:t>REGISTRATION </a:t>
            </a:r>
          </a:p>
          <a:p>
            <a:pPr lvl="0" algn="ctr" fontAlgn="base">
              <a:spcBef>
                <a:spcPct val="0"/>
              </a:spcBef>
              <a:spcAft>
                <a:spcPct val="0"/>
              </a:spcAft>
            </a:pPr>
            <a:r>
              <a:rPr lang="en-US" altLang="en-US" sz="3600" b="1" dirty="0" smtClean="0">
                <a:solidFill>
                  <a:schemeClr val="bg1"/>
                </a:solidFill>
                <a:latin typeface="Century Gothic" panose="020B0502020202020204" pitchFamily="34" charset="0"/>
                <a:cs typeface="Arial" pitchFamily="34" charset="0"/>
              </a:rPr>
              <a:t>OF    EMPLOYERS</a:t>
            </a:r>
            <a:endParaRPr lang="en-MY" altLang="en-US" sz="3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95412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Description: Description: Untitled-1">
            <a:hlinkClick r:id="rId2"/>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6" name="Title 1"/>
          <p:cNvSpPr txBox="1">
            <a:spLocks/>
          </p:cNvSpPr>
          <p:nvPr/>
        </p:nvSpPr>
        <p:spPr>
          <a:xfrm>
            <a:off x="206185" y="253476"/>
            <a:ext cx="8305801" cy="14912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u="sng" dirty="0" smtClean="0">
                <a:solidFill>
                  <a:srgbClr val="FF0000"/>
                </a:solidFill>
                <a:latin typeface="Aharoni" pitchFamily="2" charset="-79"/>
                <a:cs typeface="Aharoni" pitchFamily="2" charset="-79"/>
              </a:rPr>
              <a:t>Future Workers Training Scheme</a:t>
            </a:r>
            <a:endParaRPr lang="en-MY" sz="3600" u="sng" dirty="0">
              <a:solidFill>
                <a:srgbClr val="FF0000"/>
              </a:solidFill>
              <a:latin typeface="Aharoni" pitchFamily="2" charset="-79"/>
              <a:cs typeface="Aharoni" pitchFamily="2" charset="-79"/>
            </a:endParaRPr>
          </a:p>
        </p:txBody>
      </p:sp>
      <p:pic>
        <p:nvPicPr>
          <p:cNvPr id="36" name="Picture 3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grpSp>
        <p:nvGrpSpPr>
          <p:cNvPr id="8" name="Group 5"/>
          <p:cNvGrpSpPr>
            <a:grpSpLocks/>
          </p:cNvGrpSpPr>
          <p:nvPr/>
        </p:nvGrpSpPr>
        <p:grpSpPr bwMode="auto">
          <a:xfrm>
            <a:off x="381000" y="1413302"/>
            <a:ext cx="3200400" cy="949325"/>
            <a:chOff x="-192752" y="340221"/>
            <a:chExt cx="3380995" cy="950526"/>
          </a:xfrm>
        </p:grpSpPr>
        <p:sp>
          <p:nvSpPr>
            <p:cNvPr id="9" name="Rounded Rectangle 8"/>
            <p:cNvSpPr/>
            <p:nvPr/>
          </p:nvSpPr>
          <p:spPr>
            <a:xfrm>
              <a:off x="-100512" y="340221"/>
              <a:ext cx="3110984" cy="950526"/>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10" name="Rounded Rectangle 4"/>
            <p:cNvSpPr/>
            <p:nvPr/>
          </p:nvSpPr>
          <p:spPr>
            <a:xfrm>
              <a:off x="-192752" y="362474"/>
              <a:ext cx="3380995" cy="926684"/>
            </a:xfrm>
            <a:prstGeom prst="rect">
              <a:avLst/>
            </a:prstGeom>
          </p:spPr>
          <p:style>
            <a:lnRef idx="1">
              <a:schemeClr val="accent6"/>
            </a:lnRef>
            <a:fillRef idx="2">
              <a:schemeClr val="accent6"/>
            </a:fillRef>
            <a:effectRef idx="1">
              <a:schemeClr val="accent6"/>
            </a:effectRef>
            <a:fontRef idx="minor">
              <a:schemeClr val="dk1"/>
            </a:fontRef>
          </p:style>
          <p:txBody>
            <a:bodyPr lIns="30480" tIns="20320" rIns="30480" bIns="20320" spcCol="1270" anchor="ctr"/>
            <a:lstStyle/>
            <a:p>
              <a:pPr algn="ctr" defTabSz="711200">
                <a:lnSpc>
                  <a:spcPct val="90000"/>
                </a:lnSpc>
                <a:spcAft>
                  <a:spcPts val="0"/>
                </a:spcAft>
                <a:defRPr/>
              </a:pPr>
              <a:r>
                <a:rPr lang="en-US" sz="1600" b="1" dirty="0" smtClean="0">
                  <a:solidFill>
                    <a:schemeClr val="tx1"/>
                  </a:solidFill>
                  <a:latin typeface="Arial" pitchFamily="34" charset="0"/>
                  <a:cs typeface="Arial" pitchFamily="34" charset="0"/>
                </a:rPr>
                <a:t>In </a:t>
              </a:r>
              <a:r>
                <a:rPr lang="en-US" sz="1600" b="1" dirty="0">
                  <a:solidFill>
                    <a:schemeClr val="tx1"/>
                  </a:solidFill>
                  <a:latin typeface="Arial" pitchFamily="34" charset="0"/>
                  <a:cs typeface="Arial" pitchFamily="34" charset="0"/>
                </a:rPr>
                <a:t>House (Internal Trainer) / (External Trainer)</a:t>
              </a:r>
              <a:endParaRPr lang="en-GB" sz="1600" b="1" dirty="0">
                <a:solidFill>
                  <a:schemeClr val="tx1"/>
                </a:solidFill>
                <a:latin typeface="Arial" pitchFamily="34" charset="0"/>
                <a:cs typeface="Arial" pitchFamily="34" charset="0"/>
              </a:endParaRPr>
            </a:p>
          </p:txBody>
        </p:sp>
      </p:grpSp>
      <p:grpSp>
        <p:nvGrpSpPr>
          <p:cNvPr id="11" name="Group 6"/>
          <p:cNvGrpSpPr>
            <a:grpSpLocks/>
          </p:cNvGrpSpPr>
          <p:nvPr/>
        </p:nvGrpSpPr>
        <p:grpSpPr bwMode="auto">
          <a:xfrm>
            <a:off x="1035050" y="2545947"/>
            <a:ext cx="2230438" cy="817563"/>
            <a:chOff x="920651" y="1467998"/>
            <a:chExt cx="2011537" cy="816348"/>
          </a:xfrm>
        </p:grpSpPr>
        <p:sp>
          <p:nvSpPr>
            <p:cNvPr id="12" name="Rounded Rectangle 11"/>
            <p:cNvSpPr/>
            <p:nvPr/>
          </p:nvSpPr>
          <p:spPr>
            <a:xfrm>
              <a:off x="923514" y="1467998"/>
              <a:ext cx="2008674" cy="816348"/>
            </a:xfrm>
            <a:prstGeom prst="roundRect">
              <a:avLst>
                <a:gd name="adj" fmla="val 10000"/>
              </a:avLst>
            </a:prstGeom>
            <a:ln/>
          </p:spPr>
          <p:style>
            <a:lnRef idx="1">
              <a:schemeClr val="accent6"/>
            </a:lnRef>
            <a:fillRef idx="2">
              <a:schemeClr val="accent6"/>
            </a:fillRef>
            <a:effectRef idx="1">
              <a:schemeClr val="accent6"/>
            </a:effectRef>
            <a:fontRef idx="minor">
              <a:schemeClr val="dk1"/>
            </a:fontRef>
          </p:style>
        </p:sp>
        <p:sp>
          <p:nvSpPr>
            <p:cNvPr id="13" name="Rounded Rectangle 6"/>
            <p:cNvSpPr/>
            <p:nvPr/>
          </p:nvSpPr>
          <p:spPr>
            <a:xfrm>
              <a:off x="920651" y="1498116"/>
              <a:ext cx="1959996" cy="768793"/>
            </a:xfrm>
            <a:prstGeom prst="rect">
              <a:avLst/>
            </a:prstGeom>
          </p:spPr>
          <p:style>
            <a:lnRef idx="1">
              <a:schemeClr val="accent6"/>
            </a:lnRef>
            <a:fillRef idx="2">
              <a:schemeClr val="accent6"/>
            </a:fillRef>
            <a:effectRef idx="1">
              <a:schemeClr val="accent6"/>
            </a:effectRef>
            <a:fontRef idx="minor">
              <a:schemeClr val="dk1"/>
            </a:fontRef>
          </p:style>
          <p:txBody>
            <a:bodyPr lIns="26670" tIns="17780" rIns="26670" bIns="17780" spcCol="1270" anchor="ctr"/>
            <a:lstStyle/>
            <a:p>
              <a:pPr algn="ctr" defTabSz="622300">
                <a:lnSpc>
                  <a:spcPct val="90000"/>
                </a:lnSpc>
                <a:spcAft>
                  <a:spcPct val="35000"/>
                </a:spcAft>
                <a:defRPr/>
              </a:pPr>
              <a:r>
                <a:rPr lang="en-US" sz="1600" b="1" dirty="0" smtClean="0">
                  <a:solidFill>
                    <a:schemeClr val="tx1"/>
                  </a:solidFill>
                  <a:latin typeface="Arial" pitchFamily="34" charset="0"/>
                  <a:cs typeface="Arial" pitchFamily="34" charset="0"/>
                </a:rPr>
                <a:t>Conducted </a:t>
              </a:r>
              <a:r>
                <a:rPr lang="en-US" sz="1600" b="1" dirty="0">
                  <a:solidFill>
                    <a:schemeClr val="tx1"/>
                  </a:solidFill>
                  <a:latin typeface="Arial" pitchFamily="34" charset="0"/>
                  <a:cs typeface="Arial" pitchFamily="34" charset="0"/>
                </a:rPr>
                <a:t>at Employers Premises</a:t>
              </a:r>
              <a:endParaRPr lang="en-GB" sz="1600" b="1" dirty="0">
                <a:solidFill>
                  <a:schemeClr val="tx1"/>
                </a:solidFill>
                <a:latin typeface="Arial" pitchFamily="34" charset="0"/>
                <a:cs typeface="Arial" pitchFamily="34" charset="0"/>
              </a:endParaRPr>
            </a:p>
          </p:txBody>
        </p:sp>
      </p:grpSp>
      <p:grpSp>
        <p:nvGrpSpPr>
          <p:cNvPr id="14" name="Group 7"/>
          <p:cNvGrpSpPr>
            <a:grpSpLocks/>
          </p:cNvGrpSpPr>
          <p:nvPr/>
        </p:nvGrpSpPr>
        <p:grpSpPr bwMode="auto">
          <a:xfrm>
            <a:off x="1018586" y="3573059"/>
            <a:ext cx="2406650" cy="841375"/>
            <a:chOff x="698732" y="2318118"/>
            <a:chExt cx="2224090" cy="816081"/>
          </a:xfrm>
        </p:grpSpPr>
        <p:sp>
          <p:nvSpPr>
            <p:cNvPr id="15" name="Rounded Rectangle 14"/>
            <p:cNvSpPr/>
            <p:nvPr/>
          </p:nvSpPr>
          <p:spPr>
            <a:xfrm>
              <a:off x="755025" y="2318118"/>
              <a:ext cx="2061245" cy="816081"/>
            </a:xfrm>
            <a:prstGeom prst="roundRect">
              <a:avLst>
                <a:gd name="adj" fmla="val 10000"/>
              </a:avLst>
            </a:prstGeom>
            <a:ln/>
          </p:spPr>
          <p:style>
            <a:lnRef idx="1">
              <a:schemeClr val="accent6"/>
            </a:lnRef>
            <a:fillRef idx="2">
              <a:schemeClr val="accent6"/>
            </a:fillRef>
            <a:effectRef idx="1">
              <a:schemeClr val="accent6"/>
            </a:effectRef>
            <a:fontRef idx="minor">
              <a:schemeClr val="dk1"/>
            </a:fontRef>
          </p:style>
        </p:sp>
        <p:sp>
          <p:nvSpPr>
            <p:cNvPr id="16" name="Rounded Rectangle 8"/>
            <p:cNvSpPr/>
            <p:nvPr/>
          </p:nvSpPr>
          <p:spPr>
            <a:xfrm>
              <a:off x="698732" y="2318118"/>
              <a:ext cx="2224090" cy="768349"/>
            </a:xfrm>
            <a:prstGeom prst="rect">
              <a:avLst/>
            </a:prstGeom>
          </p:spPr>
          <p:style>
            <a:lnRef idx="1">
              <a:schemeClr val="accent6"/>
            </a:lnRef>
            <a:fillRef idx="2">
              <a:schemeClr val="accent6"/>
            </a:fillRef>
            <a:effectRef idx="1">
              <a:schemeClr val="accent6"/>
            </a:effectRef>
            <a:fontRef idx="minor">
              <a:schemeClr val="dk1"/>
            </a:fontRef>
          </p:style>
          <p:txBody>
            <a:bodyPr lIns="26670" tIns="17780" rIns="26670" bIns="17780" spcCol="1270" anchor="ctr"/>
            <a:lstStyle/>
            <a:p>
              <a:pPr algn="ctr" defTabSz="622300">
                <a:lnSpc>
                  <a:spcPct val="90000"/>
                </a:lnSpc>
                <a:spcAft>
                  <a:spcPts val="0"/>
                </a:spcAft>
                <a:defRPr/>
              </a:pPr>
              <a:endParaRPr lang="en-US" sz="1400" b="1" dirty="0" smtClean="0">
                <a:latin typeface="Arial" pitchFamily="34" charset="0"/>
                <a:cs typeface="Arial" pitchFamily="34" charset="0"/>
              </a:endParaRPr>
            </a:p>
            <a:p>
              <a:pPr algn="ctr" defTabSz="622300">
                <a:lnSpc>
                  <a:spcPct val="90000"/>
                </a:lnSpc>
                <a:spcAft>
                  <a:spcPts val="0"/>
                </a:spcAft>
                <a:defRPr/>
              </a:pPr>
              <a:r>
                <a:rPr lang="en-US" sz="1600" b="1" dirty="0" smtClean="0">
                  <a:solidFill>
                    <a:schemeClr val="tx1"/>
                  </a:solidFill>
                  <a:latin typeface="Arial" pitchFamily="34" charset="0"/>
                  <a:cs typeface="Arial" pitchFamily="34" charset="0"/>
                </a:rPr>
                <a:t>Number </a:t>
              </a:r>
              <a:r>
                <a:rPr lang="en-US" sz="1600" b="1" dirty="0">
                  <a:solidFill>
                    <a:schemeClr val="tx1"/>
                  </a:solidFill>
                  <a:latin typeface="Arial" pitchFamily="34" charset="0"/>
                  <a:cs typeface="Arial" pitchFamily="34" charset="0"/>
                </a:rPr>
                <a:t>of Trainees: </a:t>
              </a:r>
            </a:p>
            <a:p>
              <a:pPr algn="ctr" defTabSz="622300">
                <a:lnSpc>
                  <a:spcPct val="90000"/>
                </a:lnSpc>
                <a:spcAft>
                  <a:spcPts val="0"/>
                </a:spcAft>
                <a:defRPr/>
              </a:pPr>
              <a:r>
                <a:rPr lang="en-US" sz="1600" b="1" dirty="0">
                  <a:solidFill>
                    <a:schemeClr val="tx1"/>
                  </a:solidFill>
                  <a:latin typeface="Arial" pitchFamily="34" charset="0"/>
                  <a:cs typeface="Arial" pitchFamily="34" charset="0"/>
                </a:rPr>
                <a:t>1 – 20pax</a:t>
              </a:r>
              <a:endParaRPr lang="en-GB" sz="1600" b="1" dirty="0">
                <a:solidFill>
                  <a:schemeClr val="tx1"/>
                </a:solidFill>
                <a:latin typeface="Arial" pitchFamily="34" charset="0"/>
                <a:cs typeface="Arial" pitchFamily="34" charset="0"/>
              </a:endParaRPr>
            </a:p>
          </p:txBody>
        </p:sp>
      </p:grpSp>
      <p:grpSp>
        <p:nvGrpSpPr>
          <p:cNvPr id="17" name="Group 8"/>
          <p:cNvGrpSpPr>
            <a:grpSpLocks/>
          </p:cNvGrpSpPr>
          <p:nvPr/>
        </p:nvGrpSpPr>
        <p:grpSpPr bwMode="auto">
          <a:xfrm>
            <a:off x="977900" y="4678753"/>
            <a:ext cx="2417763" cy="906463"/>
            <a:chOff x="188892" y="3354045"/>
            <a:chExt cx="2551089" cy="727743"/>
          </a:xfrm>
        </p:grpSpPr>
        <p:sp>
          <p:nvSpPr>
            <p:cNvPr id="18" name="Rounded Rectangle 17"/>
            <p:cNvSpPr/>
            <p:nvPr/>
          </p:nvSpPr>
          <p:spPr>
            <a:xfrm>
              <a:off x="188892" y="3354045"/>
              <a:ext cx="2551089" cy="727743"/>
            </a:xfrm>
            <a:prstGeom prst="roundRect">
              <a:avLst>
                <a:gd name="adj" fmla="val 10000"/>
              </a:avLst>
            </a:prstGeom>
            <a:ln/>
          </p:spPr>
          <p:style>
            <a:lnRef idx="1">
              <a:schemeClr val="accent6"/>
            </a:lnRef>
            <a:fillRef idx="2">
              <a:schemeClr val="accent6"/>
            </a:fillRef>
            <a:effectRef idx="1">
              <a:schemeClr val="accent6"/>
            </a:effectRef>
            <a:fontRef idx="minor">
              <a:schemeClr val="dk1"/>
            </a:fontRef>
          </p:style>
        </p:sp>
        <p:sp>
          <p:nvSpPr>
            <p:cNvPr id="19" name="Rounded Rectangle 10"/>
            <p:cNvSpPr/>
            <p:nvPr/>
          </p:nvSpPr>
          <p:spPr>
            <a:xfrm>
              <a:off x="296095" y="3443260"/>
              <a:ext cx="2443886" cy="638528"/>
            </a:xfrm>
            <a:prstGeom prst="rect">
              <a:avLst/>
            </a:prstGeom>
          </p:spPr>
          <p:style>
            <a:lnRef idx="1">
              <a:schemeClr val="accent6"/>
            </a:lnRef>
            <a:fillRef idx="2">
              <a:schemeClr val="accent6"/>
            </a:fillRef>
            <a:effectRef idx="1">
              <a:schemeClr val="accent6"/>
            </a:effectRef>
            <a:fontRef idx="minor">
              <a:schemeClr val="dk1"/>
            </a:fontRef>
          </p:style>
          <p:txBody>
            <a:bodyPr lIns="26670" tIns="17780" rIns="26670" bIns="17780" spcCol="1270" anchor="ctr"/>
            <a:lstStyle/>
            <a:p>
              <a:pPr algn="ctr" defTabSz="622300">
                <a:lnSpc>
                  <a:spcPct val="90000"/>
                </a:lnSpc>
                <a:spcAft>
                  <a:spcPts val="0"/>
                </a:spcAft>
                <a:defRPr/>
              </a:pPr>
              <a:r>
                <a:rPr lang="en-US" sz="1600" b="1" dirty="0" smtClean="0">
                  <a:solidFill>
                    <a:schemeClr val="tx1"/>
                  </a:solidFill>
                  <a:latin typeface="Arial" pitchFamily="34" charset="0"/>
                  <a:cs typeface="Arial" pitchFamily="34" charset="0"/>
                </a:rPr>
                <a:t>Maximum </a:t>
              </a:r>
              <a:r>
                <a:rPr lang="en-US" sz="1600" b="1" dirty="0">
                  <a:solidFill>
                    <a:schemeClr val="tx1"/>
                  </a:solidFill>
                  <a:latin typeface="Arial" pitchFamily="34" charset="0"/>
                  <a:cs typeface="Arial" pitchFamily="34" charset="0"/>
                </a:rPr>
                <a:t>training period : 1 year </a:t>
              </a:r>
              <a:endParaRPr lang="en-GB" sz="1600" b="1" dirty="0">
                <a:solidFill>
                  <a:schemeClr val="tx1"/>
                </a:solidFill>
                <a:latin typeface="Arial" pitchFamily="34" charset="0"/>
                <a:cs typeface="Arial" pitchFamily="34" charset="0"/>
              </a:endParaRPr>
            </a:p>
          </p:txBody>
        </p:sp>
      </p:grpSp>
      <p:grpSp>
        <p:nvGrpSpPr>
          <p:cNvPr id="20" name="Group 9"/>
          <p:cNvGrpSpPr>
            <a:grpSpLocks/>
          </p:cNvGrpSpPr>
          <p:nvPr/>
        </p:nvGrpSpPr>
        <p:grpSpPr bwMode="auto">
          <a:xfrm>
            <a:off x="3810000" y="1443062"/>
            <a:ext cx="2722563" cy="815975"/>
            <a:chOff x="4364548" y="332712"/>
            <a:chExt cx="3052881" cy="816348"/>
          </a:xfrm>
        </p:grpSpPr>
        <p:sp>
          <p:nvSpPr>
            <p:cNvPr id="21" name="Rounded Rectangle 20"/>
            <p:cNvSpPr/>
            <p:nvPr/>
          </p:nvSpPr>
          <p:spPr>
            <a:xfrm>
              <a:off x="4364548" y="332712"/>
              <a:ext cx="3003038" cy="816348"/>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22" name="Rounded Rectangle 12"/>
            <p:cNvSpPr/>
            <p:nvPr/>
          </p:nvSpPr>
          <p:spPr>
            <a:xfrm>
              <a:off x="4460674" y="364477"/>
              <a:ext cx="2956755" cy="768701"/>
            </a:xfrm>
            <a:prstGeom prst="rect">
              <a:avLst/>
            </a:prstGeom>
          </p:spPr>
          <p:style>
            <a:lnRef idx="1">
              <a:schemeClr val="accent6"/>
            </a:lnRef>
            <a:fillRef idx="2">
              <a:schemeClr val="accent6"/>
            </a:fillRef>
            <a:effectRef idx="1">
              <a:schemeClr val="accent6"/>
            </a:effectRef>
            <a:fontRef idx="minor">
              <a:schemeClr val="dk1"/>
            </a:fontRef>
          </p:style>
          <p:txBody>
            <a:bodyPr lIns="34290" tIns="22860" rIns="34290" bIns="22860" spcCol="1270" anchor="ctr"/>
            <a:lstStyle/>
            <a:p>
              <a:pPr algn="ctr" defTabSz="800100">
                <a:lnSpc>
                  <a:spcPct val="90000"/>
                </a:lnSpc>
                <a:spcAft>
                  <a:spcPts val="0"/>
                </a:spcAft>
                <a:defRPr/>
              </a:pPr>
              <a:r>
                <a:rPr lang="en-US" b="1" dirty="0" smtClean="0">
                  <a:solidFill>
                    <a:schemeClr val="tx1"/>
                  </a:solidFill>
                  <a:latin typeface="Calibri" pitchFamily="34" charset="0"/>
                  <a:cs typeface="Calibri" pitchFamily="34" charset="0"/>
                </a:rPr>
                <a:t> </a:t>
              </a:r>
              <a:r>
                <a:rPr lang="en-US" b="1" dirty="0" smtClean="0">
                  <a:solidFill>
                    <a:schemeClr val="tx1"/>
                  </a:solidFill>
                  <a:latin typeface="Arial" pitchFamily="34" charset="0"/>
                  <a:cs typeface="Arial" pitchFamily="34" charset="0"/>
                </a:rPr>
                <a:t>Public </a:t>
              </a:r>
              <a:r>
                <a:rPr lang="en-US" b="1" dirty="0">
                  <a:solidFill>
                    <a:schemeClr val="tx1"/>
                  </a:solidFill>
                  <a:latin typeface="Arial" pitchFamily="34" charset="0"/>
                  <a:cs typeface="Arial" pitchFamily="34" charset="0"/>
                </a:rPr>
                <a:t>Programme</a:t>
              </a:r>
              <a:endParaRPr lang="en-GB" b="1" dirty="0">
                <a:solidFill>
                  <a:schemeClr val="tx1"/>
                </a:solidFill>
                <a:latin typeface="Arial" pitchFamily="34" charset="0"/>
                <a:cs typeface="Arial" pitchFamily="34" charset="0"/>
              </a:endParaRPr>
            </a:p>
          </p:txBody>
        </p:sp>
      </p:grpSp>
      <p:grpSp>
        <p:nvGrpSpPr>
          <p:cNvPr id="23" name="Group 10"/>
          <p:cNvGrpSpPr>
            <a:grpSpLocks/>
          </p:cNvGrpSpPr>
          <p:nvPr/>
        </p:nvGrpSpPr>
        <p:grpSpPr bwMode="auto">
          <a:xfrm>
            <a:off x="4320180" y="3185651"/>
            <a:ext cx="4346575" cy="1822450"/>
            <a:chOff x="4018851" y="1400972"/>
            <a:chExt cx="4874136" cy="1822473"/>
          </a:xfrm>
        </p:grpSpPr>
        <p:sp>
          <p:nvSpPr>
            <p:cNvPr id="24" name="Rounded Rectangle 23"/>
            <p:cNvSpPr/>
            <p:nvPr/>
          </p:nvSpPr>
          <p:spPr>
            <a:xfrm>
              <a:off x="4018851" y="1400972"/>
              <a:ext cx="4874136" cy="1822473"/>
            </a:xfrm>
            <a:prstGeom prst="roundRect">
              <a:avLst>
                <a:gd name="adj" fmla="val 10000"/>
              </a:avLst>
            </a:prstGeom>
            <a:ln/>
          </p:spPr>
          <p:style>
            <a:lnRef idx="1">
              <a:schemeClr val="accent6"/>
            </a:lnRef>
            <a:fillRef idx="2">
              <a:schemeClr val="accent6"/>
            </a:fillRef>
            <a:effectRef idx="1">
              <a:schemeClr val="accent6"/>
            </a:effectRef>
            <a:fontRef idx="minor">
              <a:schemeClr val="dk1"/>
            </a:fontRef>
          </p:style>
        </p:sp>
        <p:sp>
          <p:nvSpPr>
            <p:cNvPr id="26" name="Rounded Rectangle 14"/>
            <p:cNvSpPr/>
            <p:nvPr/>
          </p:nvSpPr>
          <p:spPr>
            <a:xfrm>
              <a:off x="4072256" y="1454948"/>
              <a:ext cx="4767325" cy="1714522"/>
            </a:xfrm>
            <a:prstGeom prst="rect">
              <a:avLst/>
            </a:prstGeom>
          </p:spPr>
          <p:style>
            <a:lnRef idx="1">
              <a:schemeClr val="accent6"/>
            </a:lnRef>
            <a:fillRef idx="2">
              <a:schemeClr val="accent6"/>
            </a:fillRef>
            <a:effectRef idx="1">
              <a:schemeClr val="accent6"/>
            </a:effectRef>
            <a:fontRef idx="minor">
              <a:schemeClr val="dk1"/>
            </a:fontRef>
          </p:style>
          <p:txBody>
            <a:bodyPr lIns="26670" tIns="17780" rIns="26670" bIns="17780" spcCol="1270" anchor="ctr"/>
            <a:lstStyle/>
            <a:p>
              <a:pPr algn="ctr" defTabSz="622300">
                <a:lnSpc>
                  <a:spcPct val="90000"/>
                </a:lnSpc>
                <a:spcAft>
                  <a:spcPct val="35000"/>
                </a:spcAft>
                <a:defRPr/>
              </a:pPr>
              <a:r>
                <a:rPr lang="en-US" b="1" dirty="0" smtClean="0">
                  <a:solidFill>
                    <a:schemeClr val="tx1"/>
                  </a:solidFill>
                  <a:latin typeface="Arial" pitchFamily="34" charset="0"/>
                  <a:cs typeface="Arial" pitchFamily="34" charset="0"/>
                </a:rPr>
                <a:t>Training </a:t>
              </a:r>
              <a:r>
                <a:rPr lang="en-US" b="1" dirty="0">
                  <a:solidFill>
                    <a:schemeClr val="tx1"/>
                  </a:solidFill>
                  <a:latin typeface="Arial" pitchFamily="34" charset="0"/>
                  <a:cs typeface="Arial" pitchFamily="34" charset="0"/>
                </a:rPr>
                <a:t>must be for the purpose  of obtaining </a:t>
              </a:r>
              <a:r>
                <a:rPr lang="en-US" b="1" dirty="0" err="1">
                  <a:solidFill>
                    <a:schemeClr val="tx1"/>
                  </a:solidFill>
                  <a:latin typeface="Arial" pitchFamily="34" charset="0"/>
                  <a:cs typeface="Arial" pitchFamily="34" charset="0"/>
                </a:rPr>
                <a:t>licence</a:t>
              </a:r>
              <a:r>
                <a:rPr lang="en-US" b="1" dirty="0">
                  <a:solidFill>
                    <a:schemeClr val="tx1"/>
                  </a:solidFill>
                  <a:latin typeface="Arial" pitchFamily="34" charset="0"/>
                  <a:cs typeface="Arial" pitchFamily="34" charset="0"/>
                </a:rPr>
                <a:t> or certification from </a:t>
              </a:r>
              <a:r>
                <a:rPr lang="en-US" b="1" dirty="0" err="1">
                  <a:solidFill>
                    <a:schemeClr val="tx1"/>
                  </a:solidFill>
                  <a:latin typeface="Arial" pitchFamily="34" charset="0"/>
                  <a:cs typeface="Arial" pitchFamily="34" charset="0"/>
                </a:rPr>
                <a:t>recognised</a:t>
              </a:r>
              <a:r>
                <a:rPr lang="en-US" b="1" dirty="0">
                  <a:solidFill>
                    <a:schemeClr val="tx1"/>
                  </a:solidFill>
                  <a:latin typeface="Arial" pitchFamily="34" charset="0"/>
                  <a:cs typeface="Arial" pitchFamily="34" charset="0"/>
                </a:rPr>
                <a:t> certified body conducted  as public </a:t>
              </a:r>
              <a:r>
                <a:rPr lang="en-US" b="1" dirty="0" err="1">
                  <a:solidFill>
                    <a:schemeClr val="tx1"/>
                  </a:solidFill>
                  <a:latin typeface="Arial" pitchFamily="34" charset="0"/>
                  <a:cs typeface="Arial" pitchFamily="34" charset="0"/>
                </a:rPr>
                <a:t>programme</a:t>
              </a:r>
              <a:r>
                <a:rPr lang="en-US" b="1" dirty="0">
                  <a:solidFill>
                    <a:schemeClr val="tx1"/>
                  </a:solidFill>
                  <a:latin typeface="Arial" pitchFamily="34" charset="0"/>
                  <a:cs typeface="Arial" pitchFamily="34" charset="0"/>
                </a:rPr>
                <a:t> on fulltime basis.</a:t>
              </a:r>
              <a:endParaRPr lang="en-GB" b="1" dirty="0">
                <a:solidFill>
                  <a:schemeClr val="tx1"/>
                </a:solidFill>
                <a:latin typeface="Arial" pitchFamily="34" charset="0"/>
                <a:cs typeface="Arial" pitchFamily="34" charset="0"/>
              </a:endParaRPr>
            </a:p>
          </p:txBody>
        </p:sp>
      </p:grpSp>
      <p:cxnSp>
        <p:nvCxnSpPr>
          <p:cNvPr id="27" name="Straight Connector 26"/>
          <p:cNvCxnSpPr/>
          <p:nvPr/>
        </p:nvCxnSpPr>
        <p:spPr>
          <a:xfrm>
            <a:off x="679450" y="2357035"/>
            <a:ext cx="0" cy="2938463"/>
          </a:xfrm>
          <a:prstGeom prst="line">
            <a:avLst/>
          </a:prstGeom>
        </p:spPr>
        <p:style>
          <a:lnRef idx="1">
            <a:schemeClr val="accent6"/>
          </a:lnRef>
          <a:fillRef idx="2">
            <a:schemeClr val="accent6"/>
          </a:fillRef>
          <a:effectRef idx="1">
            <a:schemeClr val="accent6"/>
          </a:effectRef>
          <a:fontRef idx="minor">
            <a:schemeClr val="dk1"/>
          </a:fontRef>
        </p:style>
      </p:cxnSp>
      <p:cxnSp>
        <p:nvCxnSpPr>
          <p:cNvPr id="28" name="Straight Connector 27"/>
          <p:cNvCxnSpPr>
            <a:endCxn id="12" idx="1"/>
          </p:cNvCxnSpPr>
          <p:nvPr/>
        </p:nvCxnSpPr>
        <p:spPr>
          <a:xfrm>
            <a:off x="658813" y="2953935"/>
            <a:ext cx="381000" cy="0"/>
          </a:xfrm>
          <a:prstGeom prst="line">
            <a:avLst/>
          </a:prstGeom>
        </p:spPr>
        <p:style>
          <a:lnRef idx="1">
            <a:schemeClr val="accent6"/>
          </a:lnRef>
          <a:fillRef idx="2">
            <a:schemeClr val="accent6"/>
          </a:fillRef>
          <a:effectRef idx="1">
            <a:schemeClr val="accent6"/>
          </a:effectRef>
          <a:fontRef idx="minor">
            <a:schemeClr val="dk1"/>
          </a:fontRef>
        </p:style>
      </p:cxnSp>
      <p:cxnSp>
        <p:nvCxnSpPr>
          <p:cNvPr id="29" name="Straight Connector 28"/>
          <p:cNvCxnSpPr/>
          <p:nvPr/>
        </p:nvCxnSpPr>
        <p:spPr>
          <a:xfrm>
            <a:off x="3967021" y="2259037"/>
            <a:ext cx="0" cy="1639887"/>
          </a:xfrm>
          <a:prstGeom prst="line">
            <a:avLst/>
          </a:prstGeom>
        </p:spPr>
        <p:style>
          <a:lnRef idx="1">
            <a:schemeClr val="accent6"/>
          </a:lnRef>
          <a:fillRef idx="2">
            <a:schemeClr val="accent6"/>
          </a:fillRef>
          <a:effectRef idx="1">
            <a:schemeClr val="accent6"/>
          </a:effectRef>
          <a:fontRef idx="minor">
            <a:schemeClr val="dk1"/>
          </a:fontRef>
        </p:style>
      </p:cxnSp>
      <p:cxnSp>
        <p:nvCxnSpPr>
          <p:cNvPr id="30" name="Straight Connector 29"/>
          <p:cNvCxnSpPr/>
          <p:nvPr/>
        </p:nvCxnSpPr>
        <p:spPr>
          <a:xfrm>
            <a:off x="3967021" y="3898924"/>
            <a:ext cx="334962" cy="0"/>
          </a:xfrm>
          <a:prstGeom prst="line">
            <a:avLst/>
          </a:prstGeom>
        </p:spPr>
        <p:style>
          <a:lnRef idx="1">
            <a:schemeClr val="accent6"/>
          </a:lnRef>
          <a:fillRef idx="2">
            <a:schemeClr val="accent6"/>
          </a:fillRef>
          <a:effectRef idx="1">
            <a:schemeClr val="accent6"/>
          </a:effectRef>
          <a:fontRef idx="minor">
            <a:schemeClr val="dk1"/>
          </a:fontRef>
        </p:style>
      </p:cxnSp>
      <p:cxnSp>
        <p:nvCxnSpPr>
          <p:cNvPr id="31" name="Straight Connector 30"/>
          <p:cNvCxnSpPr/>
          <p:nvPr/>
        </p:nvCxnSpPr>
        <p:spPr>
          <a:xfrm>
            <a:off x="709897" y="4096876"/>
            <a:ext cx="381000" cy="0"/>
          </a:xfrm>
          <a:prstGeom prst="line">
            <a:avLst/>
          </a:prstGeom>
        </p:spPr>
        <p:style>
          <a:lnRef idx="1">
            <a:schemeClr val="accent6"/>
          </a:lnRef>
          <a:fillRef idx="2">
            <a:schemeClr val="accent6"/>
          </a:fillRef>
          <a:effectRef idx="1">
            <a:schemeClr val="accent6"/>
          </a:effectRef>
          <a:fontRef idx="minor">
            <a:schemeClr val="dk1"/>
          </a:fontRef>
        </p:style>
      </p:cxnSp>
      <p:cxnSp>
        <p:nvCxnSpPr>
          <p:cNvPr id="32" name="Straight Connector 31"/>
          <p:cNvCxnSpPr/>
          <p:nvPr/>
        </p:nvCxnSpPr>
        <p:spPr>
          <a:xfrm>
            <a:off x="700088" y="5274482"/>
            <a:ext cx="298450" cy="0"/>
          </a:xfrm>
          <a:prstGeom prst="line">
            <a:avLst/>
          </a:prstGeom>
        </p:spPr>
        <p:style>
          <a:lnRef idx="1">
            <a:schemeClr val="accent6"/>
          </a:lnRef>
          <a:fillRef idx="2">
            <a:schemeClr val="accent6"/>
          </a:fillRef>
          <a:effectRef idx="1">
            <a:schemeClr val="accent6"/>
          </a:effectRef>
          <a:fontRef idx="minor">
            <a:schemeClr val="dk1"/>
          </a:fontRef>
        </p:style>
      </p:cxnSp>
    </p:spTree>
    <p:extLst>
      <p:ext uri="{BB962C8B-B14F-4D97-AF65-F5344CB8AC3E}">
        <p14:creationId xmlns:p14="http://schemas.microsoft.com/office/powerpoint/2010/main" val="21432057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80">
                                          <p:stCondLst>
                                            <p:cond delay="0"/>
                                          </p:stCondLst>
                                        </p:cTn>
                                        <p:tgtEl>
                                          <p:spTgt spid="28"/>
                                        </p:tgtEl>
                                      </p:cBhvr>
                                    </p:animEffect>
                                    <p:anim calcmode="lin" valueType="num">
                                      <p:cBhvr>
                                        <p:cTn id="31"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6" dur="26">
                                          <p:stCondLst>
                                            <p:cond delay="650"/>
                                          </p:stCondLst>
                                        </p:cTn>
                                        <p:tgtEl>
                                          <p:spTgt spid="28"/>
                                        </p:tgtEl>
                                      </p:cBhvr>
                                      <p:to x="100000" y="60000"/>
                                    </p:animScale>
                                    <p:animScale>
                                      <p:cBhvr>
                                        <p:cTn id="37" dur="166" decel="50000">
                                          <p:stCondLst>
                                            <p:cond delay="676"/>
                                          </p:stCondLst>
                                        </p:cTn>
                                        <p:tgtEl>
                                          <p:spTgt spid="28"/>
                                        </p:tgtEl>
                                      </p:cBhvr>
                                      <p:to x="100000" y="100000"/>
                                    </p:animScale>
                                    <p:animScale>
                                      <p:cBhvr>
                                        <p:cTn id="38" dur="26">
                                          <p:stCondLst>
                                            <p:cond delay="1312"/>
                                          </p:stCondLst>
                                        </p:cTn>
                                        <p:tgtEl>
                                          <p:spTgt spid="28"/>
                                        </p:tgtEl>
                                      </p:cBhvr>
                                      <p:to x="100000" y="80000"/>
                                    </p:animScale>
                                    <p:animScale>
                                      <p:cBhvr>
                                        <p:cTn id="39" dur="166" decel="50000">
                                          <p:stCondLst>
                                            <p:cond delay="1338"/>
                                          </p:stCondLst>
                                        </p:cTn>
                                        <p:tgtEl>
                                          <p:spTgt spid="28"/>
                                        </p:tgtEl>
                                      </p:cBhvr>
                                      <p:to x="100000" y="100000"/>
                                    </p:animScale>
                                    <p:animScale>
                                      <p:cBhvr>
                                        <p:cTn id="40" dur="26">
                                          <p:stCondLst>
                                            <p:cond delay="1642"/>
                                          </p:stCondLst>
                                        </p:cTn>
                                        <p:tgtEl>
                                          <p:spTgt spid="28"/>
                                        </p:tgtEl>
                                      </p:cBhvr>
                                      <p:to x="100000" y="90000"/>
                                    </p:animScale>
                                    <p:animScale>
                                      <p:cBhvr>
                                        <p:cTn id="41" dur="166" decel="50000">
                                          <p:stCondLst>
                                            <p:cond delay="1668"/>
                                          </p:stCondLst>
                                        </p:cTn>
                                        <p:tgtEl>
                                          <p:spTgt spid="28"/>
                                        </p:tgtEl>
                                      </p:cBhvr>
                                      <p:to x="100000" y="100000"/>
                                    </p:animScale>
                                    <p:animScale>
                                      <p:cBhvr>
                                        <p:cTn id="42" dur="26">
                                          <p:stCondLst>
                                            <p:cond delay="1808"/>
                                          </p:stCondLst>
                                        </p:cTn>
                                        <p:tgtEl>
                                          <p:spTgt spid="28"/>
                                        </p:tgtEl>
                                      </p:cBhvr>
                                      <p:to x="100000" y="95000"/>
                                    </p:animScale>
                                    <p:animScale>
                                      <p:cBhvr>
                                        <p:cTn id="43" dur="166" decel="50000">
                                          <p:stCondLst>
                                            <p:cond delay="1834"/>
                                          </p:stCondLst>
                                        </p:cTn>
                                        <p:tgtEl>
                                          <p:spTgt spid="2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80">
                                          <p:stCondLst>
                                            <p:cond delay="0"/>
                                          </p:stCondLst>
                                        </p:cTn>
                                        <p:tgtEl>
                                          <p:spTgt spid="14"/>
                                        </p:tgtEl>
                                      </p:cBhvr>
                                    </p:animEffect>
                                    <p:anim calcmode="lin" valueType="num">
                                      <p:cBhvr>
                                        <p:cTn id="4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4" dur="26">
                                          <p:stCondLst>
                                            <p:cond delay="650"/>
                                          </p:stCondLst>
                                        </p:cTn>
                                        <p:tgtEl>
                                          <p:spTgt spid="14"/>
                                        </p:tgtEl>
                                      </p:cBhvr>
                                      <p:to x="100000" y="60000"/>
                                    </p:animScale>
                                    <p:animScale>
                                      <p:cBhvr>
                                        <p:cTn id="55" dur="166" decel="50000">
                                          <p:stCondLst>
                                            <p:cond delay="676"/>
                                          </p:stCondLst>
                                        </p:cTn>
                                        <p:tgtEl>
                                          <p:spTgt spid="14"/>
                                        </p:tgtEl>
                                      </p:cBhvr>
                                      <p:to x="100000" y="100000"/>
                                    </p:animScale>
                                    <p:animScale>
                                      <p:cBhvr>
                                        <p:cTn id="56" dur="26">
                                          <p:stCondLst>
                                            <p:cond delay="1312"/>
                                          </p:stCondLst>
                                        </p:cTn>
                                        <p:tgtEl>
                                          <p:spTgt spid="14"/>
                                        </p:tgtEl>
                                      </p:cBhvr>
                                      <p:to x="100000" y="80000"/>
                                    </p:animScale>
                                    <p:animScale>
                                      <p:cBhvr>
                                        <p:cTn id="57" dur="166" decel="50000">
                                          <p:stCondLst>
                                            <p:cond delay="1338"/>
                                          </p:stCondLst>
                                        </p:cTn>
                                        <p:tgtEl>
                                          <p:spTgt spid="14"/>
                                        </p:tgtEl>
                                      </p:cBhvr>
                                      <p:to x="100000" y="100000"/>
                                    </p:animScale>
                                    <p:animScale>
                                      <p:cBhvr>
                                        <p:cTn id="58" dur="26">
                                          <p:stCondLst>
                                            <p:cond delay="1642"/>
                                          </p:stCondLst>
                                        </p:cTn>
                                        <p:tgtEl>
                                          <p:spTgt spid="14"/>
                                        </p:tgtEl>
                                      </p:cBhvr>
                                      <p:to x="100000" y="90000"/>
                                    </p:animScale>
                                    <p:animScale>
                                      <p:cBhvr>
                                        <p:cTn id="59" dur="166" decel="50000">
                                          <p:stCondLst>
                                            <p:cond delay="1668"/>
                                          </p:stCondLst>
                                        </p:cTn>
                                        <p:tgtEl>
                                          <p:spTgt spid="14"/>
                                        </p:tgtEl>
                                      </p:cBhvr>
                                      <p:to x="100000" y="100000"/>
                                    </p:animScale>
                                    <p:animScale>
                                      <p:cBhvr>
                                        <p:cTn id="60" dur="26">
                                          <p:stCondLst>
                                            <p:cond delay="1808"/>
                                          </p:stCondLst>
                                        </p:cTn>
                                        <p:tgtEl>
                                          <p:spTgt spid="14"/>
                                        </p:tgtEl>
                                      </p:cBhvr>
                                      <p:to x="100000" y="95000"/>
                                    </p:animScale>
                                    <p:animScale>
                                      <p:cBhvr>
                                        <p:cTn id="61" dur="166" decel="50000">
                                          <p:stCondLst>
                                            <p:cond delay="1834"/>
                                          </p:stCondLst>
                                        </p:cTn>
                                        <p:tgtEl>
                                          <p:spTgt spid="14"/>
                                        </p:tgtEl>
                                      </p:cBhvr>
                                      <p:to x="100000" y="100000"/>
                                    </p:animScale>
                                  </p:childTnLst>
                                </p:cTn>
                              </p:par>
                              <p:par>
                                <p:cTn id="62" presetID="26" presetClass="entr" presetSubtype="0" fill="hold"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down)">
                                      <p:cBhvr>
                                        <p:cTn id="64" dur="580">
                                          <p:stCondLst>
                                            <p:cond delay="0"/>
                                          </p:stCondLst>
                                        </p:cTn>
                                        <p:tgtEl>
                                          <p:spTgt spid="31"/>
                                        </p:tgtEl>
                                      </p:cBhvr>
                                    </p:animEffect>
                                    <p:anim calcmode="lin" valueType="num">
                                      <p:cBhvr>
                                        <p:cTn id="65"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70" dur="26">
                                          <p:stCondLst>
                                            <p:cond delay="650"/>
                                          </p:stCondLst>
                                        </p:cTn>
                                        <p:tgtEl>
                                          <p:spTgt spid="31"/>
                                        </p:tgtEl>
                                      </p:cBhvr>
                                      <p:to x="100000" y="60000"/>
                                    </p:animScale>
                                    <p:animScale>
                                      <p:cBhvr>
                                        <p:cTn id="71" dur="166" decel="50000">
                                          <p:stCondLst>
                                            <p:cond delay="676"/>
                                          </p:stCondLst>
                                        </p:cTn>
                                        <p:tgtEl>
                                          <p:spTgt spid="31"/>
                                        </p:tgtEl>
                                      </p:cBhvr>
                                      <p:to x="100000" y="100000"/>
                                    </p:animScale>
                                    <p:animScale>
                                      <p:cBhvr>
                                        <p:cTn id="72" dur="26">
                                          <p:stCondLst>
                                            <p:cond delay="1312"/>
                                          </p:stCondLst>
                                        </p:cTn>
                                        <p:tgtEl>
                                          <p:spTgt spid="31"/>
                                        </p:tgtEl>
                                      </p:cBhvr>
                                      <p:to x="100000" y="80000"/>
                                    </p:animScale>
                                    <p:animScale>
                                      <p:cBhvr>
                                        <p:cTn id="73" dur="166" decel="50000">
                                          <p:stCondLst>
                                            <p:cond delay="1338"/>
                                          </p:stCondLst>
                                        </p:cTn>
                                        <p:tgtEl>
                                          <p:spTgt spid="31"/>
                                        </p:tgtEl>
                                      </p:cBhvr>
                                      <p:to x="100000" y="100000"/>
                                    </p:animScale>
                                    <p:animScale>
                                      <p:cBhvr>
                                        <p:cTn id="74" dur="26">
                                          <p:stCondLst>
                                            <p:cond delay="1642"/>
                                          </p:stCondLst>
                                        </p:cTn>
                                        <p:tgtEl>
                                          <p:spTgt spid="31"/>
                                        </p:tgtEl>
                                      </p:cBhvr>
                                      <p:to x="100000" y="90000"/>
                                    </p:animScale>
                                    <p:animScale>
                                      <p:cBhvr>
                                        <p:cTn id="75" dur="166" decel="50000">
                                          <p:stCondLst>
                                            <p:cond delay="1668"/>
                                          </p:stCondLst>
                                        </p:cTn>
                                        <p:tgtEl>
                                          <p:spTgt spid="31"/>
                                        </p:tgtEl>
                                      </p:cBhvr>
                                      <p:to x="100000" y="100000"/>
                                    </p:animScale>
                                    <p:animScale>
                                      <p:cBhvr>
                                        <p:cTn id="76" dur="26">
                                          <p:stCondLst>
                                            <p:cond delay="1808"/>
                                          </p:stCondLst>
                                        </p:cTn>
                                        <p:tgtEl>
                                          <p:spTgt spid="31"/>
                                        </p:tgtEl>
                                      </p:cBhvr>
                                      <p:to x="100000" y="95000"/>
                                    </p:animScale>
                                    <p:animScale>
                                      <p:cBhvr>
                                        <p:cTn id="77" dur="166" decel="50000">
                                          <p:stCondLst>
                                            <p:cond delay="1834"/>
                                          </p:stCondLst>
                                        </p:cTn>
                                        <p:tgtEl>
                                          <p:spTgt spid="31"/>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down)">
                                      <p:cBhvr>
                                        <p:cTn id="82" dur="580">
                                          <p:stCondLst>
                                            <p:cond delay="0"/>
                                          </p:stCondLst>
                                        </p:cTn>
                                        <p:tgtEl>
                                          <p:spTgt spid="17"/>
                                        </p:tgtEl>
                                      </p:cBhvr>
                                    </p:animEffect>
                                    <p:anim calcmode="lin" valueType="num">
                                      <p:cBhvr>
                                        <p:cTn id="8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8" dur="26">
                                          <p:stCondLst>
                                            <p:cond delay="650"/>
                                          </p:stCondLst>
                                        </p:cTn>
                                        <p:tgtEl>
                                          <p:spTgt spid="17"/>
                                        </p:tgtEl>
                                      </p:cBhvr>
                                      <p:to x="100000" y="60000"/>
                                    </p:animScale>
                                    <p:animScale>
                                      <p:cBhvr>
                                        <p:cTn id="89" dur="166" decel="50000">
                                          <p:stCondLst>
                                            <p:cond delay="676"/>
                                          </p:stCondLst>
                                        </p:cTn>
                                        <p:tgtEl>
                                          <p:spTgt spid="17"/>
                                        </p:tgtEl>
                                      </p:cBhvr>
                                      <p:to x="100000" y="100000"/>
                                    </p:animScale>
                                    <p:animScale>
                                      <p:cBhvr>
                                        <p:cTn id="90" dur="26">
                                          <p:stCondLst>
                                            <p:cond delay="1312"/>
                                          </p:stCondLst>
                                        </p:cTn>
                                        <p:tgtEl>
                                          <p:spTgt spid="17"/>
                                        </p:tgtEl>
                                      </p:cBhvr>
                                      <p:to x="100000" y="80000"/>
                                    </p:animScale>
                                    <p:animScale>
                                      <p:cBhvr>
                                        <p:cTn id="91" dur="166" decel="50000">
                                          <p:stCondLst>
                                            <p:cond delay="1338"/>
                                          </p:stCondLst>
                                        </p:cTn>
                                        <p:tgtEl>
                                          <p:spTgt spid="17"/>
                                        </p:tgtEl>
                                      </p:cBhvr>
                                      <p:to x="100000" y="100000"/>
                                    </p:animScale>
                                    <p:animScale>
                                      <p:cBhvr>
                                        <p:cTn id="92" dur="26">
                                          <p:stCondLst>
                                            <p:cond delay="1642"/>
                                          </p:stCondLst>
                                        </p:cTn>
                                        <p:tgtEl>
                                          <p:spTgt spid="17"/>
                                        </p:tgtEl>
                                      </p:cBhvr>
                                      <p:to x="100000" y="90000"/>
                                    </p:animScale>
                                    <p:animScale>
                                      <p:cBhvr>
                                        <p:cTn id="93" dur="166" decel="50000">
                                          <p:stCondLst>
                                            <p:cond delay="1668"/>
                                          </p:stCondLst>
                                        </p:cTn>
                                        <p:tgtEl>
                                          <p:spTgt spid="17"/>
                                        </p:tgtEl>
                                      </p:cBhvr>
                                      <p:to x="100000" y="100000"/>
                                    </p:animScale>
                                    <p:animScale>
                                      <p:cBhvr>
                                        <p:cTn id="94" dur="26">
                                          <p:stCondLst>
                                            <p:cond delay="1808"/>
                                          </p:stCondLst>
                                        </p:cTn>
                                        <p:tgtEl>
                                          <p:spTgt spid="17"/>
                                        </p:tgtEl>
                                      </p:cBhvr>
                                      <p:to x="100000" y="95000"/>
                                    </p:animScale>
                                    <p:animScale>
                                      <p:cBhvr>
                                        <p:cTn id="95" dur="166" decel="50000">
                                          <p:stCondLst>
                                            <p:cond delay="1834"/>
                                          </p:stCondLst>
                                        </p:cTn>
                                        <p:tgtEl>
                                          <p:spTgt spid="17"/>
                                        </p:tgtEl>
                                      </p:cBhvr>
                                      <p:to x="100000" y="100000"/>
                                    </p:animScale>
                                  </p:childTnLst>
                                </p:cTn>
                              </p:par>
                              <p:par>
                                <p:cTn id="96" presetID="26" presetClass="entr" presetSubtype="0" fill="hold" nodeType="with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down)">
                                      <p:cBhvr>
                                        <p:cTn id="98" dur="580">
                                          <p:stCondLst>
                                            <p:cond delay="0"/>
                                          </p:stCondLst>
                                        </p:cTn>
                                        <p:tgtEl>
                                          <p:spTgt spid="32"/>
                                        </p:tgtEl>
                                      </p:cBhvr>
                                    </p:animEffect>
                                    <p:anim calcmode="lin" valueType="num">
                                      <p:cBhvr>
                                        <p:cTn id="9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04" dur="26">
                                          <p:stCondLst>
                                            <p:cond delay="650"/>
                                          </p:stCondLst>
                                        </p:cTn>
                                        <p:tgtEl>
                                          <p:spTgt spid="32"/>
                                        </p:tgtEl>
                                      </p:cBhvr>
                                      <p:to x="100000" y="60000"/>
                                    </p:animScale>
                                    <p:animScale>
                                      <p:cBhvr>
                                        <p:cTn id="105" dur="166" decel="50000">
                                          <p:stCondLst>
                                            <p:cond delay="676"/>
                                          </p:stCondLst>
                                        </p:cTn>
                                        <p:tgtEl>
                                          <p:spTgt spid="32"/>
                                        </p:tgtEl>
                                      </p:cBhvr>
                                      <p:to x="100000" y="100000"/>
                                    </p:animScale>
                                    <p:animScale>
                                      <p:cBhvr>
                                        <p:cTn id="106" dur="26">
                                          <p:stCondLst>
                                            <p:cond delay="1312"/>
                                          </p:stCondLst>
                                        </p:cTn>
                                        <p:tgtEl>
                                          <p:spTgt spid="32"/>
                                        </p:tgtEl>
                                      </p:cBhvr>
                                      <p:to x="100000" y="80000"/>
                                    </p:animScale>
                                    <p:animScale>
                                      <p:cBhvr>
                                        <p:cTn id="107" dur="166" decel="50000">
                                          <p:stCondLst>
                                            <p:cond delay="1338"/>
                                          </p:stCondLst>
                                        </p:cTn>
                                        <p:tgtEl>
                                          <p:spTgt spid="32"/>
                                        </p:tgtEl>
                                      </p:cBhvr>
                                      <p:to x="100000" y="100000"/>
                                    </p:animScale>
                                    <p:animScale>
                                      <p:cBhvr>
                                        <p:cTn id="108" dur="26">
                                          <p:stCondLst>
                                            <p:cond delay="1642"/>
                                          </p:stCondLst>
                                        </p:cTn>
                                        <p:tgtEl>
                                          <p:spTgt spid="32"/>
                                        </p:tgtEl>
                                      </p:cBhvr>
                                      <p:to x="100000" y="90000"/>
                                    </p:animScale>
                                    <p:animScale>
                                      <p:cBhvr>
                                        <p:cTn id="109" dur="166" decel="50000">
                                          <p:stCondLst>
                                            <p:cond delay="1668"/>
                                          </p:stCondLst>
                                        </p:cTn>
                                        <p:tgtEl>
                                          <p:spTgt spid="32"/>
                                        </p:tgtEl>
                                      </p:cBhvr>
                                      <p:to x="100000" y="100000"/>
                                    </p:animScale>
                                    <p:animScale>
                                      <p:cBhvr>
                                        <p:cTn id="110" dur="26">
                                          <p:stCondLst>
                                            <p:cond delay="1808"/>
                                          </p:stCondLst>
                                        </p:cTn>
                                        <p:tgtEl>
                                          <p:spTgt spid="32"/>
                                        </p:tgtEl>
                                      </p:cBhvr>
                                      <p:to x="100000" y="95000"/>
                                    </p:animScale>
                                    <p:animScale>
                                      <p:cBhvr>
                                        <p:cTn id="111" dur="166" decel="50000">
                                          <p:stCondLst>
                                            <p:cond delay="1834"/>
                                          </p:stCondLst>
                                        </p:cTn>
                                        <p:tgtEl>
                                          <p:spTgt spid="32"/>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fade">
                                      <p:cBhvr>
                                        <p:cTn id="116" dur="1000"/>
                                        <p:tgtEl>
                                          <p:spTgt spid="20"/>
                                        </p:tgtEl>
                                      </p:cBhvr>
                                    </p:animEffect>
                                    <p:anim calcmode="lin" valueType="num">
                                      <p:cBhvr>
                                        <p:cTn id="117" dur="1000" fill="hold"/>
                                        <p:tgtEl>
                                          <p:spTgt spid="20"/>
                                        </p:tgtEl>
                                        <p:attrNameLst>
                                          <p:attrName>ppt_x</p:attrName>
                                        </p:attrNameLst>
                                      </p:cBhvr>
                                      <p:tavLst>
                                        <p:tav tm="0">
                                          <p:val>
                                            <p:strVal val="#ppt_x"/>
                                          </p:val>
                                        </p:tav>
                                        <p:tav tm="100000">
                                          <p:val>
                                            <p:strVal val="#ppt_x"/>
                                          </p:val>
                                        </p:tav>
                                      </p:tavLst>
                                    </p:anim>
                                    <p:anim calcmode="lin" valueType="num">
                                      <p:cBhvr>
                                        <p:cTn id="1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wipe(down)">
                                      <p:cBhvr>
                                        <p:cTn id="123" dur="580">
                                          <p:stCondLst>
                                            <p:cond delay="0"/>
                                          </p:stCondLst>
                                        </p:cTn>
                                        <p:tgtEl>
                                          <p:spTgt spid="29"/>
                                        </p:tgtEl>
                                      </p:cBhvr>
                                    </p:animEffect>
                                    <p:anim calcmode="lin" valueType="num">
                                      <p:cBhvr>
                                        <p:cTn id="12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9" dur="26">
                                          <p:stCondLst>
                                            <p:cond delay="650"/>
                                          </p:stCondLst>
                                        </p:cTn>
                                        <p:tgtEl>
                                          <p:spTgt spid="29"/>
                                        </p:tgtEl>
                                      </p:cBhvr>
                                      <p:to x="100000" y="60000"/>
                                    </p:animScale>
                                    <p:animScale>
                                      <p:cBhvr>
                                        <p:cTn id="130" dur="166" decel="50000">
                                          <p:stCondLst>
                                            <p:cond delay="676"/>
                                          </p:stCondLst>
                                        </p:cTn>
                                        <p:tgtEl>
                                          <p:spTgt spid="29"/>
                                        </p:tgtEl>
                                      </p:cBhvr>
                                      <p:to x="100000" y="100000"/>
                                    </p:animScale>
                                    <p:animScale>
                                      <p:cBhvr>
                                        <p:cTn id="131" dur="26">
                                          <p:stCondLst>
                                            <p:cond delay="1312"/>
                                          </p:stCondLst>
                                        </p:cTn>
                                        <p:tgtEl>
                                          <p:spTgt spid="29"/>
                                        </p:tgtEl>
                                      </p:cBhvr>
                                      <p:to x="100000" y="80000"/>
                                    </p:animScale>
                                    <p:animScale>
                                      <p:cBhvr>
                                        <p:cTn id="132" dur="166" decel="50000">
                                          <p:stCondLst>
                                            <p:cond delay="1338"/>
                                          </p:stCondLst>
                                        </p:cTn>
                                        <p:tgtEl>
                                          <p:spTgt spid="29"/>
                                        </p:tgtEl>
                                      </p:cBhvr>
                                      <p:to x="100000" y="100000"/>
                                    </p:animScale>
                                    <p:animScale>
                                      <p:cBhvr>
                                        <p:cTn id="133" dur="26">
                                          <p:stCondLst>
                                            <p:cond delay="1642"/>
                                          </p:stCondLst>
                                        </p:cTn>
                                        <p:tgtEl>
                                          <p:spTgt spid="29"/>
                                        </p:tgtEl>
                                      </p:cBhvr>
                                      <p:to x="100000" y="90000"/>
                                    </p:animScale>
                                    <p:animScale>
                                      <p:cBhvr>
                                        <p:cTn id="134" dur="166" decel="50000">
                                          <p:stCondLst>
                                            <p:cond delay="1668"/>
                                          </p:stCondLst>
                                        </p:cTn>
                                        <p:tgtEl>
                                          <p:spTgt spid="29"/>
                                        </p:tgtEl>
                                      </p:cBhvr>
                                      <p:to x="100000" y="100000"/>
                                    </p:animScale>
                                    <p:animScale>
                                      <p:cBhvr>
                                        <p:cTn id="135" dur="26">
                                          <p:stCondLst>
                                            <p:cond delay="1808"/>
                                          </p:stCondLst>
                                        </p:cTn>
                                        <p:tgtEl>
                                          <p:spTgt spid="29"/>
                                        </p:tgtEl>
                                      </p:cBhvr>
                                      <p:to x="100000" y="95000"/>
                                    </p:animScale>
                                    <p:animScale>
                                      <p:cBhvr>
                                        <p:cTn id="136" dur="166" decel="50000">
                                          <p:stCondLst>
                                            <p:cond delay="1834"/>
                                          </p:stCondLst>
                                        </p:cTn>
                                        <p:tgtEl>
                                          <p:spTgt spid="2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down)">
                                      <p:cBhvr>
                                        <p:cTn id="139" dur="580">
                                          <p:stCondLst>
                                            <p:cond delay="0"/>
                                          </p:stCondLst>
                                        </p:cTn>
                                        <p:tgtEl>
                                          <p:spTgt spid="30"/>
                                        </p:tgtEl>
                                      </p:cBhvr>
                                    </p:animEffect>
                                    <p:anim calcmode="lin" valueType="num">
                                      <p:cBhvr>
                                        <p:cTn id="140"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45" dur="26">
                                          <p:stCondLst>
                                            <p:cond delay="650"/>
                                          </p:stCondLst>
                                        </p:cTn>
                                        <p:tgtEl>
                                          <p:spTgt spid="30"/>
                                        </p:tgtEl>
                                      </p:cBhvr>
                                      <p:to x="100000" y="60000"/>
                                    </p:animScale>
                                    <p:animScale>
                                      <p:cBhvr>
                                        <p:cTn id="146" dur="166" decel="50000">
                                          <p:stCondLst>
                                            <p:cond delay="676"/>
                                          </p:stCondLst>
                                        </p:cTn>
                                        <p:tgtEl>
                                          <p:spTgt spid="30"/>
                                        </p:tgtEl>
                                      </p:cBhvr>
                                      <p:to x="100000" y="100000"/>
                                    </p:animScale>
                                    <p:animScale>
                                      <p:cBhvr>
                                        <p:cTn id="147" dur="26">
                                          <p:stCondLst>
                                            <p:cond delay="1312"/>
                                          </p:stCondLst>
                                        </p:cTn>
                                        <p:tgtEl>
                                          <p:spTgt spid="30"/>
                                        </p:tgtEl>
                                      </p:cBhvr>
                                      <p:to x="100000" y="80000"/>
                                    </p:animScale>
                                    <p:animScale>
                                      <p:cBhvr>
                                        <p:cTn id="148" dur="166" decel="50000">
                                          <p:stCondLst>
                                            <p:cond delay="1338"/>
                                          </p:stCondLst>
                                        </p:cTn>
                                        <p:tgtEl>
                                          <p:spTgt spid="30"/>
                                        </p:tgtEl>
                                      </p:cBhvr>
                                      <p:to x="100000" y="100000"/>
                                    </p:animScale>
                                    <p:animScale>
                                      <p:cBhvr>
                                        <p:cTn id="149" dur="26">
                                          <p:stCondLst>
                                            <p:cond delay="1642"/>
                                          </p:stCondLst>
                                        </p:cTn>
                                        <p:tgtEl>
                                          <p:spTgt spid="30"/>
                                        </p:tgtEl>
                                      </p:cBhvr>
                                      <p:to x="100000" y="90000"/>
                                    </p:animScale>
                                    <p:animScale>
                                      <p:cBhvr>
                                        <p:cTn id="150" dur="166" decel="50000">
                                          <p:stCondLst>
                                            <p:cond delay="1668"/>
                                          </p:stCondLst>
                                        </p:cTn>
                                        <p:tgtEl>
                                          <p:spTgt spid="30"/>
                                        </p:tgtEl>
                                      </p:cBhvr>
                                      <p:to x="100000" y="100000"/>
                                    </p:animScale>
                                    <p:animScale>
                                      <p:cBhvr>
                                        <p:cTn id="151" dur="26">
                                          <p:stCondLst>
                                            <p:cond delay="1808"/>
                                          </p:stCondLst>
                                        </p:cTn>
                                        <p:tgtEl>
                                          <p:spTgt spid="30"/>
                                        </p:tgtEl>
                                      </p:cBhvr>
                                      <p:to x="100000" y="95000"/>
                                    </p:animScale>
                                    <p:animScale>
                                      <p:cBhvr>
                                        <p:cTn id="152" dur="166" decel="50000">
                                          <p:stCondLst>
                                            <p:cond delay="1834"/>
                                          </p:stCondLst>
                                        </p:cTn>
                                        <p:tgtEl>
                                          <p:spTgt spid="30"/>
                                        </p:tgtEl>
                                      </p:cBhvr>
                                      <p:to x="100000" y="100000"/>
                                    </p:animScale>
                                  </p:childTnLst>
                                </p:cTn>
                              </p:par>
                              <p:par>
                                <p:cTn id="153" presetID="26" presetClass="entr" presetSubtype="0" fill="hold" nodeType="withEffect">
                                  <p:stCondLst>
                                    <p:cond delay="0"/>
                                  </p:stCondLst>
                                  <p:childTnLst>
                                    <p:set>
                                      <p:cBhvr>
                                        <p:cTn id="154" dur="1" fill="hold">
                                          <p:stCondLst>
                                            <p:cond delay="0"/>
                                          </p:stCondLst>
                                        </p:cTn>
                                        <p:tgtEl>
                                          <p:spTgt spid="23"/>
                                        </p:tgtEl>
                                        <p:attrNameLst>
                                          <p:attrName>style.visibility</p:attrName>
                                        </p:attrNameLst>
                                      </p:cBhvr>
                                      <p:to>
                                        <p:strVal val="visible"/>
                                      </p:to>
                                    </p:set>
                                    <p:animEffect transition="in" filter="wipe(down)">
                                      <p:cBhvr>
                                        <p:cTn id="155" dur="580">
                                          <p:stCondLst>
                                            <p:cond delay="0"/>
                                          </p:stCondLst>
                                        </p:cTn>
                                        <p:tgtEl>
                                          <p:spTgt spid="23"/>
                                        </p:tgtEl>
                                      </p:cBhvr>
                                    </p:animEffect>
                                    <p:anim calcmode="lin" valueType="num">
                                      <p:cBhvr>
                                        <p:cTn id="15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61" dur="26">
                                          <p:stCondLst>
                                            <p:cond delay="650"/>
                                          </p:stCondLst>
                                        </p:cTn>
                                        <p:tgtEl>
                                          <p:spTgt spid="23"/>
                                        </p:tgtEl>
                                      </p:cBhvr>
                                      <p:to x="100000" y="60000"/>
                                    </p:animScale>
                                    <p:animScale>
                                      <p:cBhvr>
                                        <p:cTn id="162" dur="166" decel="50000">
                                          <p:stCondLst>
                                            <p:cond delay="676"/>
                                          </p:stCondLst>
                                        </p:cTn>
                                        <p:tgtEl>
                                          <p:spTgt spid="23"/>
                                        </p:tgtEl>
                                      </p:cBhvr>
                                      <p:to x="100000" y="100000"/>
                                    </p:animScale>
                                    <p:animScale>
                                      <p:cBhvr>
                                        <p:cTn id="163" dur="26">
                                          <p:stCondLst>
                                            <p:cond delay="1312"/>
                                          </p:stCondLst>
                                        </p:cTn>
                                        <p:tgtEl>
                                          <p:spTgt spid="23"/>
                                        </p:tgtEl>
                                      </p:cBhvr>
                                      <p:to x="100000" y="80000"/>
                                    </p:animScale>
                                    <p:animScale>
                                      <p:cBhvr>
                                        <p:cTn id="164" dur="166" decel="50000">
                                          <p:stCondLst>
                                            <p:cond delay="1338"/>
                                          </p:stCondLst>
                                        </p:cTn>
                                        <p:tgtEl>
                                          <p:spTgt spid="23"/>
                                        </p:tgtEl>
                                      </p:cBhvr>
                                      <p:to x="100000" y="100000"/>
                                    </p:animScale>
                                    <p:animScale>
                                      <p:cBhvr>
                                        <p:cTn id="165" dur="26">
                                          <p:stCondLst>
                                            <p:cond delay="1642"/>
                                          </p:stCondLst>
                                        </p:cTn>
                                        <p:tgtEl>
                                          <p:spTgt spid="23"/>
                                        </p:tgtEl>
                                      </p:cBhvr>
                                      <p:to x="100000" y="90000"/>
                                    </p:animScale>
                                    <p:animScale>
                                      <p:cBhvr>
                                        <p:cTn id="166" dur="166" decel="50000">
                                          <p:stCondLst>
                                            <p:cond delay="1668"/>
                                          </p:stCondLst>
                                        </p:cTn>
                                        <p:tgtEl>
                                          <p:spTgt spid="23"/>
                                        </p:tgtEl>
                                      </p:cBhvr>
                                      <p:to x="100000" y="100000"/>
                                    </p:animScale>
                                    <p:animScale>
                                      <p:cBhvr>
                                        <p:cTn id="167" dur="26">
                                          <p:stCondLst>
                                            <p:cond delay="1808"/>
                                          </p:stCondLst>
                                        </p:cTn>
                                        <p:tgtEl>
                                          <p:spTgt spid="23"/>
                                        </p:tgtEl>
                                      </p:cBhvr>
                                      <p:to x="100000" y="95000"/>
                                    </p:animScale>
                                    <p:animScale>
                                      <p:cBhvr>
                                        <p:cTn id="168"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Description: Description: Untitled-1">
            <a:hlinkClick r:id="rId2"/>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6" name="Title 1"/>
          <p:cNvSpPr txBox="1">
            <a:spLocks/>
          </p:cNvSpPr>
          <p:nvPr/>
        </p:nvSpPr>
        <p:spPr>
          <a:xfrm>
            <a:off x="206185" y="253476"/>
            <a:ext cx="8305801" cy="14912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u="sng" dirty="0" smtClean="0">
                <a:solidFill>
                  <a:srgbClr val="FF0000"/>
                </a:solidFill>
                <a:latin typeface="Aharoni" pitchFamily="2" charset="-79"/>
                <a:cs typeface="Aharoni" pitchFamily="2" charset="-79"/>
              </a:rPr>
              <a:t>Financial Assistance</a:t>
            </a:r>
            <a:endParaRPr lang="en-MY" sz="3600" u="sng" dirty="0">
              <a:solidFill>
                <a:srgbClr val="FF0000"/>
              </a:solidFill>
              <a:latin typeface="Aharoni" pitchFamily="2" charset="-79"/>
              <a:cs typeface="Aharoni" pitchFamily="2" charset="-79"/>
            </a:endParaRPr>
          </a:p>
        </p:txBody>
      </p:sp>
      <p:pic>
        <p:nvPicPr>
          <p:cNvPr id="36" name="Picture 3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68166" y="-252771"/>
            <a:ext cx="6988037" cy="6656815"/>
          </a:xfrm>
          <a:prstGeom prst="rect">
            <a:avLst/>
          </a:prstGeom>
          <a:ln>
            <a:noFill/>
          </a:ln>
          <a:effectLst>
            <a:glow>
              <a:schemeClr val="accent1">
                <a:alpha val="40000"/>
              </a:schemeClr>
            </a:glow>
            <a:softEdge rad="1270000"/>
          </a:effectLst>
        </p:spPr>
      </p:pic>
      <p:grpSp>
        <p:nvGrpSpPr>
          <p:cNvPr id="8" name="Group 8"/>
          <p:cNvGrpSpPr>
            <a:grpSpLocks/>
          </p:cNvGrpSpPr>
          <p:nvPr/>
        </p:nvGrpSpPr>
        <p:grpSpPr bwMode="auto">
          <a:xfrm>
            <a:off x="533400" y="2039938"/>
            <a:ext cx="2527300" cy="1516062"/>
            <a:chOff x="0" y="332383"/>
            <a:chExt cx="2528093" cy="1516856"/>
          </a:xfrm>
        </p:grpSpPr>
        <p:sp>
          <p:nvSpPr>
            <p:cNvPr id="9" name="Rectangle 8"/>
            <p:cNvSpPr/>
            <p:nvPr/>
          </p:nvSpPr>
          <p:spPr>
            <a:xfrm>
              <a:off x="0" y="332383"/>
              <a:ext cx="2528093" cy="1516856"/>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sp>
        <p:sp>
          <p:nvSpPr>
            <p:cNvPr id="10" name="Rectangle 9"/>
            <p:cNvSpPr/>
            <p:nvPr/>
          </p:nvSpPr>
          <p:spPr>
            <a:xfrm>
              <a:off x="0" y="332383"/>
              <a:ext cx="2528093" cy="1516856"/>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lIns="57150" tIns="57150" rIns="57150" bIns="57150" spcCol="1270" anchor="ctr"/>
            <a:lstStyle/>
            <a:p>
              <a:pPr algn="ctr" defTabSz="666750">
                <a:lnSpc>
                  <a:spcPct val="90000"/>
                </a:lnSpc>
                <a:spcAft>
                  <a:spcPct val="35000"/>
                </a:spcAft>
                <a:defRPr/>
              </a:pPr>
              <a:r>
                <a:rPr lang="en-US" sz="1500" b="1" dirty="0">
                  <a:solidFill>
                    <a:schemeClr val="tx1"/>
                  </a:solidFill>
                  <a:latin typeface="Arial" pitchFamily="34" charset="0"/>
                  <a:cs typeface="Arial" pitchFamily="34" charset="0"/>
                </a:rPr>
                <a:t>Internal Trainer’s Allowance or External Trainer Fee</a:t>
              </a:r>
            </a:p>
            <a:p>
              <a:pPr algn="ctr" defTabSz="666750">
                <a:lnSpc>
                  <a:spcPct val="90000"/>
                </a:lnSpc>
                <a:spcAft>
                  <a:spcPct val="35000"/>
                </a:spcAft>
                <a:defRPr/>
              </a:pPr>
              <a:r>
                <a:rPr lang="en-US" sz="1500" b="1" dirty="0">
                  <a:solidFill>
                    <a:schemeClr val="tx1"/>
                  </a:solidFill>
                  <a:latin typeface="Arial" pitchFamily="34" charset="0"/>
                  <a:cs typeface="Arial" pitchFamily="34" charset="0"/>
                </a:rPr>
                <a:t>RM1,000/day/group</a:t>
              </a:r>
              <a:endParaRPr lang="en-GB" sz="1500" b="1" dirty="0">
                <a:solidFill>
                  <a:schemeClr val="tx1"/>
                </a:solidFill>
                <a:latin typeface="Arial" pitchFamily="34" charset="0"/>
                <a:cs typeface="Arial" pitchFamily="34" charset="0"/>
              </a:endParaRPr>
            </a:p>
          </p:txBody>
        </p:sp>
      </p:grpSp>
      <p:grpSp>
        <p:nvGrpSpPr>
          <p:cNvPr id="11" name="Group 9"/>
          <p:cNvGrpSpPr>
            <a:grpSpLocks/>
          </p:cNvGrpSpPr>
          <p:nvPr/>
        </p:nvGrpSpPr>
        <p:grpSpPr bwMode="auto">
          <a:xfrm>
            <a:off x="3308350" y="2039938"/>
            <a:ext cx="2527300" cy="1516062"/>
            <a:chOff x="2780903" y="332383"/>
            <a:chExt cx="2528093" cy="1516856"/>
          </a:xfrm>
        </p:grpSpPr>
        <p:sp>
          <p:nvSpPr>
            <p:cNvPr id="12" name="Rectangle 11"/>
            <p:cNvSpPr/>
            <p:nvPr/>
          </p:nvSpPr>
          <p:spPr>
            <a:xfrm>
              <a:off x="2780903" y="332383"/>
              <a:ext cx="2528093" cy="1516856"/>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sp>
        <p:sp>
          <p:nvSpPr>
            <p:cNvPr id="13" name="Rectangle 12"/>
            <p:cNvSpPr/>
            <p:nvPr/>
          </p:nvSpPr>
          <p:spPr>
            <a:xfrm>
              <a:off x="2780903" y="332383"/>
              <a:ext cx="2528093" cy="1516856"/>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lIns="57150" tIns="57150" rIns="57150" bIns="57150" spcCol="1270" anchor="ctr"/>
            <a:lstStyle/>
            <a:p>
              <a:pPr algn="ctr" defTabSz="666750">
                <a:lnSpc>
                  <a:spcPct val="90000"/>
                </a:lnSpc>
                <a:spcAft>
                  <a:spcPct val="35000"/>
                </a:spcAft>
                <a:defRPr/>
              </a:pPr>
              <a:r>
                <a:rPr lang="en-US" sz="1500" b="1" dirty="0">
                  <a:solidFill>
                    <a:schemeClr val="tx1"/>
                  </a:solidFill>
                  <a:latin typeface="Arial" pitchFamily="34" charset="0"/>
                  <a:cs typeface="Arial" pitchFamily="34" charset="0"/>
                </a:rPr>
                <a:t>If trainees less than 5, Internal Trainer’s Allowance or External Trainer Fee at the rate of RM25/trainee/hour</a:t>
              </a:r>
              <a:endParaRPr lang="en-GB" sz="1500" b="1" dirty="0">
                <a:solidFill>
                  <a:schemeClr val="tx1"/>
                </a:solidFill>
                <a:latin typeface="Arial" pitchFamily="34" charset="0"/>
                <a:cs typeface="Arial" pitchFamily="34" charset="0"/>
              </a:endParaRPr>
            </a:p>
          </p:txBody>
        </p:sp>
      </p:grpSp>
      <p:grpSp>
        <p:nvGrpSpPr>
          <p:cNvPr id="14" name="Group 10"/>
          <p:cNvGrpSpPr>
            <a:grpSpLocks/>
          </p:cNvGrpSpPr>
          <p:nvPr/>
        </p:nvGrpSpPr>
        <p:grpSpPr bwMode="auto">
          <a:xfrm>
            <a:off x="6096000" y="2039938"/>
            <a:ext cx="2527300" cy="1516062"/>
            <a:chOff x="5561806" y="332383"/>
            <a:chExt cx="2528093" cy="1516856"/>
          </a:xfrm>
        </p:grpSpPr>
        <p:sp>
          <p:nvSpPr>
            <p:cNvPr id="15" name="Rectangle 14"/>
            <p:cNvSpPr/>
            <p:nvPr/>
          </p:nvSpPr>
          <p:spPr>
            <a:xfrm>
              <a:off x="5561806" y="332383"/>
              <a:ext cx="2528093" cy="1516856"/>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sp>
        <p:sp>
          <p:nvSpPr>
            <p:cNvPr id="16" name="Rectangle 15"/>
            <p:cNvSpPr/>
            <p:nvPr/>
          </p:nvSpPr>
          <p:spPr>
            <a:xfrm>
              <a:off x="5561806" y="332383"/>
              <a:ext cx="2528093" cy="1516856"/>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lIns="57150" tIns="57150" rIns="57150" bIns="57150" spcCol="1270" anchor="ctr"/>
            <a:lstStyle/>
            <a:p>
              <a:pPr algn="ctr" defTabSz="666750">
                <a:lnSpc>
                  <a:spcPct val="90000"/>
                </a:lnSpc>
                <a:spcAft>
                  <a:spcPct val="35000"/>
                </a:spcAft>
                <a:defRPr/>
              </a:pPr>
              <a:r>
                <a:rPr lang="en-US" sz="1500" b="1" dirty="0">
                  <a:solidFill>
                    <a:schemeClr val="tx1"/>
                  </a:solidFill>
                  <a:latin typeface="Arial" pitchFamily="34" charset="0"/>
                  <a:cs typeface="Arial" pitchFamily="34" charset="0"/>
                </a:rPr>
                <a:t>Monthly Allowance for Trainee(s)</a:t>
              </a:r>
            </a:p>
            <a:p>
              <a:pPr algn="ctr" defTabSz="666750">
                <a:lnSpc>
                  <a:spcPct val="90000"/>
                </a:lnSpc>
                <a:spcAft>
                  <a:spcPct val="35000"/>
                </a:spcAft>
                <a:defRPr/>
              </a:pPr>
              <a:r>
                <a:rPr lang="en-US" sz="1500" b="1" dirty="0">
                  <a:solidFill>
                    <a:schemeClr val="tx1"/>
                  </a:solidFill>
                  <a:latin typeface="Arial" pitchFamily="34" charset="0"/>
                  <a:cs typeface="Arial" pitchFamily="34" charset="0"/>
                </a:rPr>
                <a:t>RM1,000/month/trainee</a:t>
              </a:r>
              <a:endParaRPr lang="en-GB" sz="1500" b="1" dirty="0">
                <a:solidFill>
                  <a:schemeClr val="tx1"/>
                </a:solidFill>
                <a:latin typeface="Arial" pitchFamily="34" charset="0"/>
                <a:cs typeface="Arial" pitchFamily="34" charset="0"/>
              </a:endParaRPr>
            </a:p>
          </p:txBody>
        </p:sp>
      </p:grpSp>
      <p:grpSp>
        <p:nvGrpSpPr>
          <p:cNvPr id="17" name="Group 11"/>
          <p:cNvGrpSpPr>
            <a:grpSpLocks/>
          </p:cNvGrpSpPr>
          <p:nvPr/>
        </p:nvGrpSpPr>
        <p:grpSpPr bwMode="auto">
          <a:xfrm>
            <a:off x="533400" y="3810000"/>
            <a:ext cx="2527300" cy="1516063"/>
            <a:chOff x="0" y="2102048"/>
            <a:chExt cx="2528093" cy="1516856"/>
          </a:xfrm>
        </p:grpSpPr>
        <p:sp>
          <p:nvSpPr>
            <p:cNvPr id="18" name="Rectangle 17"/>
            <p:cNvSpPr/>
            <p:nvPr/>
          </p:nvSpPr>
          <p:spPr>
            <a:xfrm>
              <a:off x="0" y="2102048"/>
              <a:ext cx="2528093" cy="1516856"/>
            </a:xfrm>
            <a:prstGeom prst="rect">
              <a:avLst/>
            </a:prstGeom>
            <a:solidFill>
              <a:schemeClr val="accent2">
                <a:lumMod val="20000"/>
                <a:lumOff val="80000"/>
              </a:schemeClr>
            </a:solidFill>
            <a:ln>
              <a:solidFill>
                <a:schemeClr val="tx1"/>
              </a:solidFill>
            </a:ln>
          </p:spPr>
          <p:style>
            <a:lnRef idx="2">
              <a:schemeClr val="lt1">
                <a:hueOff val="0"/>
                <a:satOff val="0"/>
                <a:lumOff val="0"/>
                <a:alphaOff val="0"/>
              </a:schemeClr>
            </a:lnRef>
            <a:fillRef idx="1">
              <a:scrgbClr r="0" g="0" b="0"/>
            </a:fillRef>
            <a:effectRef idx="0">
              <a:schemeClr val="accent5">
                <a:hueOff val="3085702"/>
                <a:satOff val="7049"/>
                <a:lumOff val="-19529"/>
                <a:alphaOff val="0"/>
              </a:schemeClr>
            </a:effectRef>
            <a:fontRef idx="minor">
              <a:schemeClr val="lt1"/>
            </a:fontRef>
          </p:style>
        </p:sp>
        <p:sp>
          <p:nvSpPr>
            <p:cNvPr id="19" name="Rectangle 18"/>
            <p:cNvSpPr/>
            <p:nvPr/>
          </p:nvSpPr>
          <p:spPr>
            <a:xfrm>
              <a:off x="0" y="2102048"/>
              <a:ext cx="2528093" cy="1516856"/>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Aft>
                  <a:spcPct val="35000"/>
                </a:spcAft>
                <a:defRPr/>
              </a:pPr>
              <a:r>
                <a:rPr lang="en-US" sz="1500" b="1" dirty="0">
                  <a:solidFill>
                    <a:schemeClr val="tx1"/>
                  </a:solidFill>
                  <a:latin typeface="Arial" pitchFamily="34" charset="0"/>
                  <a:cs typeface="Arial" pitchFamily="34" charset="0"/>
                </a:rPr>
                <a:t>Meal Allowance</a:t>
              </a:r>
            </a:p>
            <a:p>
              <a:pPr algn="ctr" defTabSz="666750">
                <a:lnSpc>
                  <a:spcPct val="90000"/>
                </a:lnSpc>
                <a:spcAft>
                  <a:spcPct val="35000"/>
                </a:spcAft>
                <a:defRPr/>
              </a:pPr>
              <a:r>
                <a:rPr lang="en-US" sz="1500" b="1" dirty="0">
                  <a:solidFill>
                    <a:schemeClr val="tx1"/>
                  </a:solidFill>
                  <a:latin typeface="Arial" pitchFamily="34" charset="0"/>
                  <a:cs typeface="Arial" pitchFamily="34" charset="0"/>
                </a:rPr>
                <a:t>RM50/day/</a:t>
              </a:r>
              <a:r>
                <a:rPr lang="en-US" sz="1500" b="1" dirty="0" err="1">
                  <a:solidFill>
                    <a:schemeClr val="tx1"/>
                  </a:solidFill>
                  <a:latin typeface="Arial" pitchFamily="34" charset="0"/>
                  <a:cs typeface="Arial" pitchFamily="34" charset="0"/>
                </a:rPr>
                <a:t>pax</a:t>
              </a:r>
              <a:r>
                <a:rPr lang="en-US" sz="1500" b="1" dirty="0">
                  <a:solidFill>
                    <a:schemeClr val="tx1"/>
                  </a:solidFill>
                  <a:latin typeface="Arial" pitchFamily="34" charset="0"/>
                  <a:cs typeface="Arial" pitchFamily="34" charset="0"/>
                </a:rPr>
                <a:t> </a:t>
              </a:r>
              <a:endParaRPr lang="en-GB" sz="1500" b="1" dirty="0">
                <a:solidFill>
                  <a:schemeClr val="tx1"/>
                </a:solidFill>
                <a:latin typeface="Arial" pitchFamily="34" charset="0"/>
                <a:cs typeface="Arial" pitchFamily="34" charset="0"/>
              </a:endParaRPr>
            </a:p>
          </p:txBody>
        </p:sp>
      </p:grpSp>
      <p:grpSp>
        <p:nvGrpSpPr>
          <p:cNvPr id="20" name="Group 12"/>
          <p:cNvGrpSpPr>
            <a:grpSpLocks/>
          </p:cNvGrpSpPr>
          <p:nvPr/>
        </p:nvGrpSpPr>
        <p:grpSpPr bwMode="auto">
          <a:xfrm>
            <a:off x="3308350" y="3810000"/>
            <a:ext cx="2527300" cy="1516063"/>
            <a:chOff x="2780903" y="2102048"/>
            <a:chExt cx="2528093" cy="1516856"/>
          </a:xfrm>
        </p:grpSpPr>
        <p:sp>
          <p:nvSpPr>
            <p:cNvPr id="21" name="Rectangle 20"/>
            <p:cNvSpPr/>
            <p:nvPr/>
          </p:nvSpPr>
          <p:spPr>
            <a:xfrm>
              <a:off x="2780903" y="2102048"/>
              <a:ext cx="2528093" cy="1516856"/>
            </a:xfrm>
            <a:prstGeom prst="rect">
              <a:avLst/>
            </a:prstGeom>
            <a:solidFill>
              <a:schemeClr val="bg1">
                <a:lumMod val="85000"/>
              </a:schemeClr>
            </a:solidFill>
            <a:ln>
              <a:solidFill>
                <a:schemeClr val="tx1"/>
              </a:solidFill>
            </a:ln>
          </p:spPr>
          <p:style>
            <a:lnRef idx="2">
              <a:schemeClr val="lt1">
                <a:hueOff val="0"/>
                <a:satOff val="0"/>
                <a:lumOff val="0"/>
                <a:alphaOff val="0"/>
              </a:schemeClr>
            </a:lnRef>
            <a:fillRef idx="1">
              <a:scrgbClr r="0" g="0" b="0"/>
            </a:fillRef>
            <a:effectRef idx="0">
              <a:schemeClr val="accent5">
                <a:hueOff val="4114269"/>
                <a:satOff val="9398"/>
                <a:lumOff val="-26039"/>
                <a:alphaOff val="0"/>
              </a:schemeClr>
            </a:effectRef>
            <a:fontRef idx="minor">
              <a:schemeClr val="lt1"/>
            </a:fontRef>
          </p:style>
        </p:sp>
        <p:sp>
          <p:nvSpPr>
            <p:cNvPr id="22" name="Rectangle 21"/>
            <p:cNvSpPr/>
            <p:nvPr/>
          </p:nvSpPr>
          <p:spPr>
            <a:xfrm>
              <a:off x="2780903" y="2102048"/>
              <a:ext cx="2528093" cy="1516856"/>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Aft>
                  <a:spcPct val="35000"/>
                </a:spcAft>
                <a:defRPr/>
              </a:pPr>
              <a:r>
                <a:rPr lang="en-US" sz="1500" b="1" dirty="0">
                  <a:solidFill>
                    <a:schemeClr val="tx1"/>
                  </a:solidFill>
                  <a:latin typeface="Arial" pitchFamily="34" charset="0"/>
                  <a:cs typeface="Arial" pitchFamily="34" charset="0"/>
                </a:rPr>
                <a:t>Course Fee (Public </a:t>
              </a:r>
              <a:r>
                <a:rPr lang="en-US" sz="1500" b="1" dirty="0" err="1">
                  <a:solidFill>
                    <a:schemeClr val="tx1"/>
                  </a:solidFill>
                  <a:latin typeface="Arial" pitchFamily="34" charset="0"/>
                  <a:cs typeface="Arial" pitchFamily="34" charset="0"/>
                </a:rPr>
                <a:t>Programme</a:t>
              </a:r>
              <a:r>
                <a:rPr lang="en-US" sz="1500" b="1" dirty="0">
                  <a:solidFill>
                    <a:schemeClr val="tx1"/>
                  </a:solidFill>
                  <a:latin typeface="Arial" pitchFamily="34" charset="0"/>
                  <a:cs typeface="Arial" pitchFamily="34" charset="0"/>
                </a:rPr>
                <a:t>)</a:t>
              </a:r>
            </a:p>
            <a:p>
              <a:pPr algn="ctr" defTabSz="666750">
                <a:lnSpc>
                  <a:spcPct val="90000"/>
                </a:lnSpc>
                <a:spcAft>
                  <a:spcPct val="35000"/>
                </a:spcAft>
                <a:defRPr/>
              </a:pPr>
              <a:r>
                <a:rPr lang="en-US" sz="1500" b="1" dirty="0">
                  <a:solidFill>
                    <a:schemeClr val="tx1"/>
                  </a:solidFill>
                  <a:latin typeface="Arial" pitchFamily="34" charset="0"/>
                  <a:cs typeface="Arial" pitchFamily="34" charset="0"/>
                </a:rPr>
                <a:t>RM1,300/day/</a:t>
              </a:r>
              <a:r>
                <a:rPr lang="en-US" sz="1500" b="1" dirty="0" err="1">
                  <a:solidFill>
                    <a:schemeClr val="tx1"/>
                  </a:solidFill>
                  <a:latin typeface="Arial" pitchFamily="34" charset="0"/>
                  <a:cs typeface="Arial" pitchFamily="34" charset="0"/>
                </a:rPr>
                <a:t>pax</a:t>
              </a:r>
              <a:endParaRPr lang="en-GB" sz="1500" b="1" dirty="0">
                <a:solidFill>
                  <a:schemeClr val="tx1"/>
                </a:solidFill>
                <a:latin typeface="Arial" pitchFamily="34" charset="0"/>
                <a:cs typeface="Arial" pitchFamily="34" charset="0"/>
              </a:endParaRPr>
            </a:p>
          </p:txBody>
        </p:sp>
      </p:grpSp>
      <p:grpSp>
        <p:nvGrpSpPr>
          <p:cNvPr id="23" name="Group 13"/>
          <p:cNvGrpSpPr>
            <a:grpSpLocks/>
          </p:cNvGrpSpPr>
          <p:nvPr/>
        </p:nvGrpSpPr>
        <p:grpSpPr bwMode="auto">
          <a:xfrm>
            <a:off x="6096000" y="3810000"/>
            <a:ext cx="2527300" cy="1516063"/>
            <a:chOff x="5561806" y="2102048"/>
            <a:chExt cx="2528093" cy="1516856"/>
          </a:xfrm>
        </p:grpSpPr>
        <p:sp>
          <p:nvSpPr>
            <p:cNvPr id="24" name="Rectangle 23"/>
            <p:cNvSpPr/>
            <p:nvPr/>
          </p:nvSpPr>
          <p:spPr>
            <a:xfrm>
              <a:off x="5561806" y="2102048"/>
              <a:ext cx="2528093" cy="1516856"/>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sp>
        <p:sp>
          <p:nvSpPr>
            <p:cNvPr id="26" name="Rectangle 25"/>
            <p:cNvSpPr/>
            <p:nvPr/>
          </p:nvSpPr>
          <p:spPr>
            <a:xfrm>
              <a:off x="5561806" y="2102048"/>
              <a:ext cx="2528093" cy="1516856"/>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lIns="57150" tIns="57150" rIns="57150" bIns="57150" spcCol="1270" anchor="ctr"/>
            <a:lstStyle/>
            <a:p>
              <a:pPr algn="ctr" defTabSz="666750">
                <a:lnSpc>
                  <a:spcPct val="90000"/>
                </a:lnSpc>
                <a:spcAft>
                  <a:spcPct val="35000"/>
                </a:spcAft>
                <a:defRPr/>
              </a:pPr>
              <a:r>
                <a:rPr lang="en-US" sz="1500" b="1" dirty="0">
                  <a:solidFill>
                    <a:schemeClr val="tx1"/>
                  </a:solidFill>
                  <a:latin typeface="Arial" pitchFamily="34" charset="0"/>
                  <a:cs typeface="Arial" pitchFamily="34" charset="0"/>
                </a:rPr>
                <a:t>Daily Allowances </a:t>
              </a:r>
            </a:p>
            <a:p>
              <a:pPr algn="ctr" defTabSz="666750">
                <a:lnSpc>
                  <a:spcPct val="90000"/>
                </a:lnSpc>
                <a:spcAft>
                  <a:spcPct val="35000"/>
                </a:spcAft>
                <a:defRPr/>
              </a:pPr>
              <a:r>
                <a:rPr lang="en-US" sz="1500" b="1" dirty="0">
                  <a:solidFill>
                    <a:schemeClr val="tx1"/>
                  </a:solidFill>
                  <a:latin typeface="Arial" pitchFamily="34" charset="0"/>
                  <a:cs typeface="Arial" pitchFamily="34" charset="0"/>
                </a:rPr>
                <a:t>RM150/day/</a:t>
              </a:r>
              <a:r>
                <a:rPr lang="en-US" sz="1500" b="1" dirty="0" err="1">
                  <a:solidFill>
                    <a:schemeClr val="tx1"/>
                  </a:solidFill>
                  <a:latin typeface="Arial" pitchFamily="34" charset="0"/>
                  <a:cs typeface="Arial" pitchFamily="34" charset="0"/>
                </a:rPr>
                <a:t>pax</a:t>
              </a:r>
              <a:r>
                <a:rPr lang="en-US" sz="1500" b="1" dirty="0">
                  <a:solidFill>
                    <a:schemeClr val="tx1"/>
                  </a:solidFill>
                  <a:latin typeface="Arial" pitchFamily="34" charset="0"/>
                  <a:cs typeface="Arial" pitchFamily="34" charset="0"/>
                </a:rPr>
                <a:t> or </a:t>
              </a:r>
            </a:p>
            <a:p>
              <a:pPr algn="ctr" defTabSz="666750">
                <a:lnSpc>
                  <a:spcPct val="90000"/>
                </a:lnSpc>
                <a:spcAft>
                  <a:spcPct val="35000"/>
                </a:spcAft>
                <a:defRPr/>
              </a:pPr>
              <a:r>
                <a:rPr lang="en-US" sz="1500" b="1" dirty="0">
                  <a:solidFill>
                    <a:schemeClr val="tx1"/>
                  </a:solidFill>
                  <a:latin typeface="Arial" pitchFamily="34" charset="0"/>
                  <a:cs typeface="Arial" pitchFamily="34" charset="0"/>
                </a:rPr>
                <a:t>RM400/day/</a:t>
              </a:r>
              <a:r>
                <a:rPr lang="en-US" sz="1500" b="1" dirty="0" err="1">
                  <a:solidFill>
                    <a:schemeClr val="tx1"/>
                  </a:solidFill>
                  <a:latin typeface="Arial" pitchFamily="34" charset="0"/>
                  <a:cs typeface="Arial" pitchFamily="34" charset="0"/>
                </a:rPr>
                <a:t>pax</a:t>
              </a:r>
              <a:r>
                <a:rPr lang="en-US" sz="1500" b="1" dirty="0">
                  <a:solidFill>
                    <a:schemeClr val="tx1"/>
                  </a:solidFill>
                  <a:latin typeface="Arial" pitchFamily="34" charset="0"/>
                  <a:cs typeface="Arial" pitchFamily="34" charset="0"/>
                </a:rPr>
                <a:t> and </a:t>
              </a:r>
            </a:p>
            <a:p>
              <a:pPr algn="ctr" defTabSz="666750">
                <a:lnSpc>
                  <a:spcPct val="90000"/>
                </a:lnSpc>
                <a:spcAft>
                  <a:spcPct val="35000"/>
                </a:spcAft>
                <a:defRPr/>
              </a:pPr>
              <a:r>
                <a:rPr lang="en-US" sz="1500" b="1" dirty="0">
                  <a:solidFill>
                    <a:schemeClr val="tx1"/>
                  </a:solidFill>
                  <a:latin typeface="Arial" pitchFamily="34" charset="0"/>
                  <a:cs typeface="Arial" pitchFamily="34" charset="0"/>
                </a:rPr>
                <a:t>air ticket (if applicable)</a:t>
              </a:r>
              <a:endParaRPr lang="en-GB" sz="1500" b="1" dirty="0">
                <a:solidFill>
                  <a:schemeClr val="tx1"/>
                </a:solidFill>
                <a:latin typeface="Arial" pitchFamily="34" charset="0"/>
                <a:cs typeface="Arial" pitchFamily="34" charset="0"/>
              </a:endParaRPr>
            </a:p>
          </p:txBody>
        </p:sp>
      </p:grpSp>
    </p:spTree>
    <p:extLst>
      <p:ext uri="{BB962C8B-B14F-4D97-AF65-F5344CB8AC3E}">
        <p14:creationId xmlns:p14="http://schemas.microsoft.com/office/powerpoint/2010/main" val="21432057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Description: Description: Untitled-1">
            <a:hlinkClick r:id="rId2"/>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6" name="Title 1"/>
          <p:cNvSpPr txBox="1">
            <a:spLocks/>
          </p:cNvSpPr>
          <p:nvPr/>
        </p:nvSpPr>
        <p:spPr>
          <a:xfrm>
            <a:off x="228600" y="337524"/>
            <a:ext cx="7162800" cy="14912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u="sng" dirty="0" smtClean="0">
                <a:solidFill>
                  <a:srgbClr val="FF0000"/>
                </a:solidFill>
                <a:latin typeface="Aharoni" pitchFamily="2" charset="-79"/>
                <a:cs typeface="Aharoni" pitchFamily="2" charset="-79"/>
              </a:rPr>
              <a:t>How to Apply?</a:t>
            </a:r>
            <a:endParaRPr lang="en-MY" u="sng" dirty="0">
              <a:solidFill>
                <a:srgbClr val="FF0000"/>
              </a:solidFill>
              <a:latin typeface="Aharoni" pitchFamily="2" charset="-79"/>
              <a:cs typeface="Aharoni" pitchFamily="2" charset="-79"/>
            </a:endParaRPr>
          </a:p>
        </p:txBody>
      </p:sp>
      <p:pic>
        <p:nvPicPr>
          <p:cNvPr id="36" name="Picture 3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graphicFrame>
        <p:nvGraphicFramePr>
          <p:cNvPr id="5" name="Content Placeholder 3"/>
          <p:cNvGraphicFramePr>
            <a:graphicFrameLocks/>
          </p:cNvGraphicFramePr>
          <p:nvPr>
            <p:extLst>
              <p:ext uri="{D42A27DB-BD31-4B8C-83A1-F6EECF244321}">
                <p14:modId xmlns:p14="http://schemas.microsoft.com/office/powerpoint/2010/main" val="333723804"/>
              </p:ext>
            </p:extLst>
          </p:nvPr>
        </p:nvGraphicFramePr>
        <p:xfrm>
          <a:off x="0" y="885608"/>
          <a:ext cx="9144000" cy="53627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011178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gradFill flip="none" rotWithShape="1">
            <a:gsLst>
              <a:gs pos="0">
                <a:srgbClr val="0E0492">
                  <a:shade val="30000"/>
                  <a:satMod val="115000"/>
                </a:srgbClr>
              </a:gs>
              <a:gs pos="50000">
                <a:srgbClr val="0E0492">
                  <a:shade val="67500"/>
                  <a:satMod val="115000"/>
                </a:srgbClr>
              </a:gs>
              <a:gs pos="100000">
                <a:srgbClr val="0E0492">
                  <a:shade val="100000"/>
                  <a:satMod val="115000"/>
                </a:srgbClr>
              </a:gs>
            </a:gsLst>
            <a:lin ang="0" scaled="1"/>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8" name="Footer Placeholder 7"/>
          <p:cNvSpPr>
            <a:spLocks noGrp="1"/>
          </p:cNvSpPr>
          <p:nvPr>
            <p:ph type="ftr" sz="quarter" idx="11"/>
          </p:nvPr>
        </p:nvSpPr>
        <p:spPr>
          <a:xfrm>
            <a:off x="6212904" y="6448252"/>
            <a:ext cx="2895600" cy="365125"/>
          </a:xfrm>
        </p:spPr>
        <p:txBody>
          <a:bodyPr/>
          <a:lstStyle/>
          <a:p>
            <a:pPr algn="r"/>
            <a:r>
              <a:rPr lang="en-MY" dirty="0" smtClean="0"/>
              <a:t>www.hrdf.com.my</a:t>
            </a:r>
            <a:endParaRPr lang="en-MY" dirty="0"/>
          </a:p>
        </p:txBody>
      </p:sp>
      <p:sp>
        <p:nvSpPr>
          <p:cNvPr id="10" name="Oval 9"/>
          <p:cNvSpPr/>
          <p:nvPr/>
        </p:nvSpPr>
        <p:spPr>
          <a:xfrm>
            <a:off x="5410200" y="12192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Oval 10"/>
          <p:cNvSpPr/>
          <p:nvPr/>
        </p:nvSpPr>
        <p:spPr>
          <a:xfrm>
            <a:off x="6938517" y="3810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p:cNvSpPr/>
          <p:nvPr/>
        </p:nvSpPr>
        <p:spPr>
          <a:xfrm>
            <a:off x="4724400" y="2971800"/>
            <a:ext cx="609600" cy="6096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Oval 12"/>
          <p:cNvSpPr/>
          <p:nvPr/>
        </p:nvSpPr>
        <p:spPr>
          <a:xfrm>
            <a:off x="6938517" y="5105400"/>
            <a:ext cx="1066800" cy="1066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Oval 13"/>
          <p:cNvSpPr/>
          <p:nvPr/>
        </p:nvSpPr>
        <p:spPr>
          <a:xfrm>
            <a:off x="5410200" y="4572000"/>
            <a:ext cx="838200" cy="8382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9" name="Picture 18" descr="HDRF_Schemes.png"/>
          <p:cNvPicPr>
            <a:picLocks noChangeAspect="1"/>
          </p:cNvPicPr>
          <p:nvPr/>
        </p:nvPicPr>
        <p:blipFill>
          <a:blip r:embed="rId3"/>
          <a:stretch>
            <a:fillRect/>
          </a:stretch>
        </p:blipFill>
        <p:spPr>
          <a:xfrm>
            <a:off x="5759000" y="1651907"/>
            <a:ext cx="3398150" cy="3344636"/>
          </a:xfrm>
          <a:prstGeom prst="rect">
            <a:avLst/>
          </a:prstGeom>
        </p:spPr>
      </p:pic>
      <p:sp>
        <p:nvSpPr>
          <p:cNvPr id="16" name="Rectangle 12"/>
          <p:cNvSpPr>
            <a:spLocks noChangeArrowheads="1"/>
          </p:cNvSpPr>
          <p:nvPr/>
        </p:nvSpPr>
        <p:spPr bwMode="auto">
          <a:xfrm>
            <a:off x="-838200" y="2836479"/>
            <a:ext cx="6248400" cy="49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BBB5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9BBB5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8064A2"/>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9pPr>
          </a:lstStyle>
          <a:p>
            <a:pPr algn="ctr">
              <a:lnSpc>
                <a:spcPct val="80000"/>
              </a:lnSpc>
              <a:spcBef>
                <a:spcPct val="0"/>
              </a:spcBef>
              <a:buClrTx/>
              <a:buSzTx/>
              <a:buFontTx/>
              <a:buNone/>
            </a:pPr>
            <a:r>
              <a:rPr lang="en-US" altLang="en-US" sz="3200" dirty="0" smtClean="0">
                <a:latin typeface="Arial Black" pitchFamily="34" charset="0"/>
              </a:rPr>
              <a:t> </a:t>
            </a:r>
            <a:r>
              <a:rPr lang="en-GB" altLang="en-US" sz="3200" b="1" i="1" dirty="0" smtClean="0">
                <a:solidFill>
                  <a:srgbClr val="0000FF"/>
                </a:solidFill>
                <a:latin typeface="Arial" pitchFamily="34" charset="0"/>
              </a:rPr>
              <a:t> </a:t>
            </a:r>
            <a:r>
              <a:rPr lang="en-GB" altLang="en-US" sz="3200" b="1" dirty="0" smtClean="0">
                <a:solidFill>
                  <a:schemeClr val="bg1"/>
                </a:solidFill>
                <a:latin typeface="Arial" pitchFamily="34" charset="0"/>
              </a:rPr>
              <a:t>CONTACT US</a:t>
            </a:r>
          </a:p>
        </p:txBody>
      </p:sp>
    </p:spTree>
    <p:extLst>
      <p:ext uri="{BB962C8B-B14F-4D97-AF65-F5344CB8AC3E}">
        <p14:creationId xmlns:p14="http://schemas.microsoft.com/office/powerpoint/2010/main" val="3088325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657641" y="372586"/>
            <a:ext cx="6988037" cy="6656815"/>
          </a:xfrm>
          <a:prstGeom prst="rect">
            <a:avLst/>
          </a:prstGeom>
          <a:ln>
            <a:noFill/>
          </a:ln>
          <a:effectLst>
            <a:glow>
              <a:schemeClr val="accent1">
                <a:alpha val="40000"/>
              </a:schemeClr>
            </a:glow>
            <a:softEdge rad="1270000"/>
          </a:effectLst>
        </p:spPr>
      </p:pic>
      <p:pic>
        <p:nvPicPr>
          <p:cNvPr id="25" name="Picture 24" descr="Description: Description: Untitled-1">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27" name="Vertical Scroll 26"/>
          <p:cNvSpPr/>
          <p:nvPr/>
        </p:nvSpPr>
        <p:spPr>
          <a:xfrm>
            <a:off x="304799" y="494796"/>
            <a:ext cx="5638801" cy="5029200"/>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1600" b="1" dirty="0">
                <a:ln w="1905"/>
                <a:solidFill>
                  <a:schemeClr val="tx1"/>
                </a:solidFill>
                <a:effectLst>
                  <a:innerShdw blurRad="69850" dist="43180" dir="5400000">
                    <a:srgbClr val="000000">
                      <a:alpha val="65000"/>
                    </a:srgbClr>
                  </a:innerShdw>
                </a:effectLst>
              </a:rPr>
              <a:t>PEMBANGUNAN SUMBER MANUSIA BERHAD</a:t>
            </a:r>
          </a:p>
          <a:p>
            <a:pPr algn="ctr"/>
            <a:r>
              <a:rPr lang="en-US" sz="1600" b="1" dirty="0">
                <a:ln w="1905"/>
                <a:solidFill>
                  <a:schemeClr val="tx1"/>
                </a:solidFill>
                <a:effectLst>
                  <a:innerShdw blurRad="69850" dist="43180" dir="5400000">
                    <a:srgbClr val="000000">
                      <a:alpha val="65000"/>
                    </a:srgbClr>
                  </a:innerShdw>
                </a:effectLst>
              </a:rPr>
              <a:t>(CAWANGAN JOHOR</a:t>
            </a:r>
            <a:r>
              <a:rPr lang="en-US" sz="1600" b="1" dirty="0" smtClean="0">
                <a:ln w="1905"/>
                <a:solidFill>
                  <a:schemeClr val="tx1"/>
                </a:solidFill>
                <a:effectLst>
                  <a:innerShdw blurRad="69850" dist="43180" dir="5400000">
                    <a:srgbClr val="000000">
                      <a:alpha val="65000"/>
                    </a:srgbClr>
                  </a:innerShdw>
                </a:effectLst>
              </a:rPr>
              <a:t>)</a:t>
            </a:r>
          </a:p>
          <a:p>
            <a:pPr algn="ctr"/>
            <a:r>
              <a:rPr lang="en-US" sz="1600" b="1" dirty="0" smtClean="0">
                <a:ln w="1905"/>
                <a:solidFill>
                  <a:schemeClr val="tx1"/>
                </a:solidFill>
                <a:effectLst>
                  <a:innerShdw blurRad="69850" dist="43180" dir="5400000">
                    <a:srgbClr val="000000">
                      <a:alpha val="65000"/>
                    </a:srgbClr>
                  </a:innerShdw>
                </a:effectLst>
              </a:rPr>
              <a:t>KEMENTERIAN SUMBER MANUSIA</a:t>
            </a:r>
          </a:p>
          <a:p>
            <a:pPr algn="ctr"/>
            <a:endParaRPr lang="en-US" sz="1600" b="1" dirty="0">
              <a:ln w="1905"/>
              <a:solidFill>
                <a:schemeClr val="tx1"/>
              </a:solidFill>
              <a:effectLst>
                <a:innerShdw blurRad="69850" dist="43180" dir="5400000">
                  <a:srgbClr val="000000">
                    <a:alpha val="65000"/>
                  </a:srgbClr>
                </a:innerShdw>
              </a:effectLst>
            </a:endParaRPr>
          </a:p>
          <a:p>
            <a:pPr algn="ctr"/>
            <a:r>
              <a:rPr lang="en-US" sz="1600" b="1" dirty="0">
                <a:ln w="1905"/>
                <a:solidFill>
                  <a:schemeClr val="tx1"/>
                </a:solidFill>
                <a:effectLst>
                  <a:innerShdw blurRad="69850" dist="43180" dir="5400000">
                    <a:srgbClr val="000000">
                      <a:alpha val="65000"/>
                    </a:srgbClr>
                  </a:innerShdw>
                </a:effectLst>
              </a:rPr>
              <a:t>NO 50 &amp; 50-01, JLN SETIA 3/7</a:t>
            </a:r>
          </a:p>
          <a:p>
            <a:pPr algn="ctr"/>
            <a:r>
              <a:rPr lang="en-US" sz="1600" b="1" dirty="0">
                <a:ln w="1905"/>
                <a:solidFill>
                  <a:schemeClr val="tx1"/>
                </a:solidFill>
                <a:effectLst>
                  <a:innerShdw blurRad="69850" dist="43180" dir="5400000">
                    <a:srgbClr val="000000">
                      <a:alpha val="65000"/>
                    </a:srgbClr>
                  </a:innerShdw>
                </a:effectLst>
              </a:rPr>
              <a:t>TAMAN SETIA INDAH</a:t>
            </a:r>
          </a:p>
          <a:p>
            <a:pPr algn="ctr"/>
            <a:r>
              <a:rPr lang="en-US" sz="1600" b="1" dirty="0">
                <a:ln w="1905"/>
                <a:solidFill>
                  <a:schemeClr val="tx1"/>
                </a:solidFill>
                <a:effectLst>
                  <a:innerShdw blurRad="69850" dist="43180" dir="5400000">
                    <a:srgbClr val="000000">
                      <a:alpha val="65000"/>
                    </a:srgbClr>
                  </a:innerShdw>
                </a:effectLst>
              </a:rPr>
              <a:t>81100 JOHOR </a:t>
            </a:r>
            <a:r>
              <a:rPr lang="en-US" sz="1600" b="1" dirty="0" smtClean="0">
                <a:ln w="1905"/>
                <a:solidFill>
                  <a:schemeClr val="tx1"/>
                </a:solidFill>
                <a:effectLst>
                  <a:innerShdw blurRad="69850" dist="43180" dir="5400000">
                    <a:srgbClr val="000000">
                      <a:alpha val="65000"/>
                    </a:srgbClr>
                  </a:innerShdw>
                </a:effectLst>
              </a:rPr>
              <a:t>BAHRU</a:t>
            </a:r>
          </a:p>
          <a:p>
            <a:pPr algn="ctr"/>
            <a:endParaRPr lang="en-US" sz="1600" b="1" dirty="0">
              <a:ln w="1905"/>
              <a:solidFill>
                <a:schemeClr val="tx1"/>
              </a:solidFill>
              <a:effectLst>
                <a:innerShdw blurRad="69850" dist="43180" dir="5400000">
                  <a:srgbClr val="000000">
                    <a:alpha val="65000"/>
                  </a:srgbClr>
                </a:innerShdw>
              </a:effectLst>
            </a:endParaRPr>
          </a:p>
          <a:p>
            <a:pPr algn="ctr"/>
            <a:r>
              <a:rPr lang="en-US" sz="1600" b="1" dirty="0" smtClean="0">
                <a:ln w="1905"/>
                <a:solidFill>
                  <a:schemeClr val="tx1"/>
                </a:solidFill>
                <a:effectLst>
                  <a:innerShdw blurRad="69850" dist="43180" dir="5400000">
                    <a:srgbClr val="000000">
                      <a:alpha val="65000"/>
                    </a:srgbClr>
                  </a:innerShdw>
                </a:effectLst>
              </a:rPr>
              <a:t>CONTACT </a:t>
            </a:r>
            <a:r>
              <a:rPr lang="en-US" sz="1600" b="1" dirty="0">
                <a:ln w="1905"/>
                <a:solidFill>
                  <a:schemeClr val="tx1"/>
                </a:solidFill>
                <a:effectLst>
                  <a:innerShdw blurRad="69850" dist="43180" dir="5400000">
                    <a:srgbClr val="000000">
                      <a:alpha val="65000"/>
                    </a:srgbClr>
                  </a:innerShdw>
                </a:effectLst>
              </a:rPr>
              <a:t>NO : 07-3538121/31</a:t>
            </a:r>
          </a:p>
          <a:p>
            <a:pPr algn="ctr"/>
            <a:r>
              <a:rPr lang="en-US" sz="1600" b="1" dirty="0">
                <a:ln w="1905"/>
                <a:solidFill>
                  <a:schemeClr val="tx1"/>
                </a:solidFill>
                <a:effectLst>
                  <a:innerShdw blurRad="69850" dist="43180" dir="5400000">
                    <a:srgbClr val="000000">
                      <a:alpha val="65000"/>
                    </a:srgbClr>
                  </a:innerShdw>
                </a:effectLst>
              </a:rPr>
              <a:t>                      </a:t>
            </a:r>
            <a:r>
              <a:rPr lang="en-US" sz="1600" b="1" dirty="0" smtClean="0">
                <a:ln w="1905"/>
                <a:solidFill>
                  <a:schemeClr val="tx1"/>
                </a:solidFill>
                <a:effectLst>
                  <a:innerShdw blurRad="69850" dist="43180" dir="5400000">
                    <a:srgbClr val="000000">
                      <a:alpha val="65000"/>
                    </a:srgbClr>
                  </a:innerShdw>
                </a:effectLst>
              </a:rPr>
              <a:t>      07-351 6570/3894</a:t>
            </a:r>
            <a:endParaRPr lang="en-US" sz="1600" b="1" dirty="0">
              <a:ln w="1905"/>
              <a:solidFill>
                <a:schemeClr val="tx1"/>
              </a:solidFill>
              <a:effectLst>
                <a:innerShdw blurRad="69850" dist="43180" dir="5400000">
                  <a:srgbClr val="000000">
                    <a:alpha val="65000"/>
                  </a:srgbClr>
                </a:innerShdw>
              </a:effectLst>
            </a:endParaRPr>
          </a:p>
          <a:p>
            <a:r>
              <a:rPr lang="en-US" sz="1600" b="1" dirty="0">
                <a:ln w="1905"/>
                <a:solidFill>
                  <a:schemeClr val="tx1"/>
                </a:solidFill>
                <a:effectLst>
                  <a:innerShdw blurRad="69850" dist="43180" dir="5400000">
                    <a:srgbClr val="000000">
                      <a:alpha val="65000"/>
                    </a:srgbClr>
                  </a:innerShdw>
                </a:effectLst>
              </a:rPr>
              <a:t>     </a:t>
            </a:r>
            <a:endParaRPr lang="en-US" sz="1600" b="1" dirty="0" smtClean="0">
              <a:ln w="1905"/>
              <a:solidFill>
                <a:schemeClr val="tx1"/>
              </a:solidFill>
              <a:effectLst>
                <a:innerShdw blurRad="69850" dist="43180" dir="5400000">
                  <a:srgbClr val="000000">
                    <a:alpha val="65000"/>
                  </a:srgbClr>
                </a:innerShdw>
              </a:effectLst>
            </a:endParaRPr>
          </a:p>
          <a:p>
            <a:r>
              <a:rPr lang="en-US" sz="1600" b="1" dirty="0">
                <a:ln w="1905"/>
                <a:solidFill>
                  <a:schemeClr val="tx1"/>
                </a:solidFill>
                <a:effectLst>
                  <a:innerShdw blurRad="69850" dist="43180" dir="5400000">
                    <a:srgbClr val="000000">
                      <a:alpha val="65000"/>
                    </a:srgbClr>
                  </a:innerShdw>
                </a:effectLst>
              </a:rPr>
              <a:t> </a:t>
            </a:r>
            <a:r>
              <a:rPr lang="en-US" sz="1600" b="1" dirty="0" smtClean="0">
                <a:ln w="1905"/>
                <a:solidFill>
                  <a:schemeClr val="tx1"/>
                </a:solidFill>
                <a:effectLst>
                  <a:innerShdw blurRad="69850" dist="43180" dir="5400000">
                    <a:srgbClr val="000000">
                      <a:alpha val="65000"/>
                    </a:srgbClr>
                  </a:innerShdw>
                </a:effectLst>
              </a:rPr>
              <a:t>         FAX </a:t>
            </a:r>
            <a:r>
              <a:rPr lang="en-US" sz="1600" b="1" dirty="0">
                <a:ln w="1905"/>
                <a:solidFill>
                  <a:schemeClr val="tx1"/>
                </a:solidFill>
                <a:effectLst>
                  <a:innerShdw blurRad="69850" dist="43180" dir="5400000">
                    <a:srgbClr val="000000">
                      <a:alpha val="65000"/>
                    </a:srgbClr>
                  </a:innerShdw>
                </a:effectLst>
              </a:rPr>
              <a:t>NO         </a:t>
            </a:r>
            <a:r>
              <a:rPr lang="en-US" sz="1600" b="1" dirty="0" smtClean="0">
                <a:ln w="1905"/>
                <a:solidFill>
                  <a:schemeClr val="tx1"/>
                </a:solidFill>
                <a:effectLst>
                  <a:innerShdw blurRad="69850" dist="43180" dir="5400000">
                    <a:srgbClr val="000000">
                      <a:alpha val="65000"/>
                    </a:srgbClr>
                  </a:innerShdw>
                </a:effectLst>
              </a:rPr>
              <a:t>: 07-3538217</a:t>
            </a:r>
          </a:p>
          <a:p>
            <a:endParaRPr lang="en-US" sz="1600" b="1" dirty="0">
              <a:ln w="1905"/>
              <a:solidFill>
                <a:schemeClr val="tx1"/>
              </a:solidFill>
              <a:effectLst>
                <a:innerShdw blurRad="69850" dist="43180" dir="5400000">
                  <a:srgbClr val="000000">
                    <a:alpha val="65000"/>
                  </a:srgbClr>
                </a:innerShdw>
              </a:effectLst>
            </a:endParaRPr>
          </a:p>
          <a:p>
            <a:r>
              <a:rPr lang="en-US" sz="1600" b="1" dirty="0" smtClean="0">
                <a:ln w="1905"/>
                <a:solidFill>
                  <a:schemeClr val="tx1"/>
                </a:solidFill>
                <a:effectLst>
                  <a:innerShdw blurRad="69850" dist="43180" dir="5400000">
                    <a:srgbClr val="000000">
                      <a:alpha val="65000"/>
                    </a:srgbClr>
                  </a:innerShdw>
                </a:effectLst>
              </a:rPr>
              <a:t>          WEBSITE       : www.hrdf.com.my</a:t>
            </a:r>
          </a:p>
          <a:p>
            <a:endParaRPr lang="en-US" sz="1600" b="1" dirty="0">
              <a:ln w="1905"/>
              <a:solidFill>
                <a:schemeClr val="tx1"/>
              </a:solidFill>
              <a:effectLst>
                <a:innerShdw blurRad="69850" dist="43180" dir="5400000">
                  <a:srgbClr val="000000">
                    <a:alpha val="65000"/>
                  </a:srgbClr>
                </a:innerShdw>
              </a:effectLst>
            </a:endParaRPr>
          </a:p>
          <a:p>
            <a:r>
              <a:rPr lang="en-US" sz="1600" b="1" dirty="0">
                <a:ln w="1905"/>
                <a:solidFill>
                  <a:schemeClr val="tx1"/>
                </a:solidFill>
                <a:effectLst>
                  <a:innerShdw blurRad="69850" dist="43180" dir="5400000">
                    <a:srgbClr val="000000">
                      <a:alpha val="65000"/>
                    </a:srgbClr>
                  </a:innerShdw>
                </a:effectLst>
              </a:rPr>
              <a:t> </a:t>
            </a:r>
            <a:r>
              <a:rPr lang="en-US" sz="1600" b="1" dirty="0" smtClean="0">
                <a:ln w="1905"/>
                <a:solidFill>
                  <a:schemeClr val="tx1"/>
                </a:solidFill>
                <a:effectLst>
                  <a:innerShdw blurRad="69850" dist="43180" dir="5400000">
                    <a:srgbClr val="000000">
                      <a:alpha val="65000"/>
                    </a:srgbClr>
                  </a:innerShdw>
                </a:effectLst>
              </a:rPr>
              <a:t>         EMAIL           : nazihah@hrdf.com.my</a:t>
            </a:r>
            <a:endParaRPr lang="en-US" b="1" dirty="0">
              <a:ln w="1905"/>
              <a:solidFill>
                <a:schemeClr val="tx1"/>
              </a:solidFill>
              <a:effectLst>
                <a:innerShdw blurRad="69850" dist="43180" dir="5400000">
                  <a:srgbClr val="000000">
                    <a:alpha val="65000"/>
                  </a:srgbClr>
                </a:innerShdw>
              </a:effectLst>
            </a:endParaRPr>
          </a:p>
        </p:txBody>
      </p:sp>
      <p:sp>
        <p:nvSpPr>
          <p:cNvPr id="28" name="Vertical Scroll 27"/>
          <p:cNvSpPr/>
          <p:nvPr/>
        </p:nvSpPr>
        <p:spPr>
          <a:xfrm>
            <a:off x="5638800" y="2209800"/>
            <a:ext cx="3078479" cy="4038601"/>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b="1" dirty="0" smtClean="0">
              <a:solidFill>
                <a:schemeClr val="tx1"/>
              </a:solidFill>
            </a:endParaRPr>
          </a:p>
          <a:p>
            <a:pPr algn="ctr"/>
            <a:r>
              <a:rPr lang="en-US" sz="1600" b="1" dirty="0" smtClean="0">
                <a:solidFill>
                  <a:schemeClr val="tx1"/>
                </a:solidFill>
              </a:rPr>
              <a:t>      </a:t>
            </a:r>
            <a:r>
              <a:rPr lang="en-US" sz="1600" b="1" dirty="0" err="1" smtClean="0">
                <a:ln w="1905"/>
                <a:solidFill>
                  <a:schemeClr val="tx1"/>
                </a:solidFill>
                <a:effectLst>
                  <a:innerShdw blurRad="69850" dist="43180" dir="5400000">
                    <a:srgbClr val="000000">
                      <a:alpha val="65000"/>
                    </a:srgbClr>
                  </a:innerShdw>
                </a:effectLst>
              </a:rPr>
              <a:t>Waktu</a:t>
            </a:r>
            <a:r>
              <a:rPr lang="en-US" sz="1600" b="1" dirty="0" smtClean="0">
                <a:ln w="1905"/>
                <a:solidFill>
                  <a:schemeClr val="tx1"/>
                </a:solidFill>
                <a:effectLst>
                  <a:innerShdw blurRad="69850" dist="43180" dir="5400000">
                    <a:srgbClr val="000000">
                      <a:alpha val="65000"/>
                    </a:srgbClr>
                  </a:innerShdw>
                </a:effectLst>
              </a:rPr>
              <a:t> </a:t>
            </a:r>
            <a:r>
              <a:rPr lang="en-US" sz="1600" b="1" dirty="0" err="1" smtClean="0">
                <a:ln w="1905"/>
                <a:solidFill>
                  <a:schemeClr val="tx1"/>
                </a:solidFill>
                <a:effectLst>
                  <a:innerShdw blurRad="69850" dist="43180" dir="5400000">
                    <a:srgbClr val="000000">
                      <a:alpha val="65000"/>
                    </a:srgbClr>
                  </a:innerShdw>
                </a:effectLst>
              </a:rPr>
              <a:t>Operasi</a:t>
            </a:r>
            <a:r>
              <a:rPr lang="en-US" sz="1600" b="1" dirty="0" smtClean="0">
                <a:ln w="1905"/>
                <a:solidFill>
                  <a:schemeClr val="tx1"/>
                </a:solidFill>
                <a:effectLst>
                  <a:innerShdw blurRad="69850" dist="43180" dir="5400000">
                    <a:srgbClr val="000000">
                      <a:alpha val="65000"/>
                    </a:srgbClr>
                  </a:innerShdw>
                </a:effectLst>
              </a:rPr>
              <a:t>:</a:t>
            </a:r>
          </a:p>
          <a:p>
            <a:pPr algn="ctr"/>
            <a:endParaRPr lang="en-US" sz="1600" b="1" dirty="0" smtClean="0">
              <a:ln w="1905"/>
              <a:solidFill>
                <a:schemeClr val="tx1"/>
              </a:solidFill>
              <a:effectLst>
                <a:innerShdw blurRad="69850" dist="43180" dir="5400000">
                  <a:srgbClr val="000000">
                    <a:alpha val="65000"/>
                  </a:srgbClr>
                </a:innerShdw>
              </a:effectLst>
            </a:endParaRPr>
          </a:p>
          <a:p>
            <a:pPr algn="ctr"/>
            <a:endParaRPr lang="en-US" sz="1600" b="1" dirty="0">
              <a:ln w="1905"/>
              <a:solidFill>
                <a:schemeClr val="tx1"/>
              </a:solidFill>
              <a:effectLst>
                <a:innerShdw blurRad="69850" dist="43180" dir="5400000">
                  <a:srgbClr val="000000">
                    <a:alpha val="65000"/>
                  </a:srgbClr>
                </a:innerShdw>
              </a:effectLst>
            </a:endParaRPr>
          </a:p>
          <a:p>
            <a:r>
              <a:rPr lang="en-US" sz="1600" b="1" dirty="0" err="1" smtClean="0">
                <a:ln w="1905"/>
                <a:solidFill>
                  <a:schemeClr val="tx1"/>
                </a:solidFill>
                <a:effectLst>
                  <a:innerShdw blurRad="69850" dist="43180" dir="5400000">
                    <a:srgbClr val="000000">
                      <a:alpha val="65000"/>
                    </a:srgbClr>
                  </a:innerShdw>
                </a:effectLst>
              </a:rPr>
              <a:t>Ahad</a:t>
            </a:r>
            <a:r>
              <a:rPr lang="en-US" sz="1600" b="1" dirty="0" smtClean="0">
                <a:ln w="1905"/>
                <a:solidFill>
                  <a:schemeClr val="tx1"/>
                </a:solidFill>
                <a:effectLst>
                  <a:innerShdw blurRad="69850" dist="43180" dir="5400000">
                    <a:srgbClr val="000000">
                      <a:alpha val="65000"/>
                    </a:srgbClr>
                  </a:innerShdw>
                </a:effectLst>
              </a:rPr>
              <a:t> -  </a:t>
            </a:r>
            <a:r>
              <a:rPr lang="en-US" sz="1600" b="1" dirty="0" err="1" smtClean="0">
                <a:ln w="1905"/>
                <a:solidFill>
                  <a:schemeClr val="tx1"/>
                </a:solidFill>
                <a:effectLst>
                  <a:innerShdw blurRad="69850" dist="43180" dir="5400000">
                    <a:srgbClr val="000000">
                      <a:alpha val="65000"/>
                    </a:srgbClr>
                  </a:innerShdw>
                </a:effectLst>
              </a:rPr>
              <a:t>Rabu</a:t>
            </a:r>
            <a:r>
              <a:rPr lang="en-US" sz="1600" b="1" dirty="0" smtClean="0">
                <a:ln w="1905"/>
                <a:solidFill>
                  <a:schemeClr val="tx1"/>
                </a:solidFill>
                <a:effectLst>
                  <a:innerShdw blurRad="69850" dist="43180" dir="5400000">
                    <a:srgbClr val="000000">
                      <a:alpha val="65000"/>
                    </a:srgbClr>
                  </a:innerShdw>
                </a:effectLst>
              </a:rPr>
              <a:t>       : 8.30pg – 5.30 </a:t>
            </a:r>
            <a:r>
              <a:rPr lang="en-US" sz="1600" b="1" dirty="0" err="1" smtClean="0">
                <a:ln w="1905"/>
                <a:solidFill>
                  <a:schemeClr val="tx1"/>
                </a:solidFill>
                <a:effectLst>
                  <a:innerShdw blurRad="69850" dist="43180" dir="5400000">
                    <a:srgbClr val="000000">
                      <a:alpha val="65000"/>
                    </a:srgbClr>
                  </a:innerShdw>
                </a:effectLst>
              </a:rPr>
              <a:t>ptg</a:t>
            </a:r>
            <a:endParaRPr lang="en-US" sz="1600" b="1" dirty="0" smtClean="0">
              <a:ln w="1905"/>
              <a:solidFill>
                <a:schemeClr val="tx1"/>
              </a:solidFill>
              <a:effectLst>
                <a:innerShdw blurRad="69850" dist="43180" dir="5400000">
                  <a:srgbClr val="000000">
                    <a:alpha val="65000"/>
                  </a:srgbClr>
                </a:innerShdw>
              </a:effectLst>
            </a:endParaRPr>
          </a:p>
          <a:p>
            <a:endParaRPr lang="en-US" sz="1600" b="1" dirty="0" smtClean="0">
              <a:ln w="1905"/>
              <a:solidFill>
                <a:schemeClr val="tx1"/>
              </a:solidFill>
              <a:effectLst>
                <a:innerShdw blurRad="69850" dist="43180" dir="5400000">
                  <a:srgbClr val="000000">
                    <a:alpha val="65000"/>
                  </a:srgbClr>
                </a:innerShdw>
              </a:effectLst>
            </a:endParaRPr>
          </a:p>
          <a:p>
            <a:r>
              <a:rPr lang="en-US" sz="1600" b="1" dirty="0" err="1" smtClean="0">
                <a:ln w="1905"/>
                <a:solidFill>
                  <a:schemeClr val="tx1"/>
                </a:solidFill>
                <a:effectLst>
                  <a:innerShdw blurRad="69850" dist="43180" dir="5400000">
                    <a:srgbClr val="000000">
                      <a:alpha val="65000"/>
                    </a:srgbClr>
                  </a:innerShdw>
                </a:effectLst>
              </a:rPr>
              <a:t>Khamis</a:t>
            </a:r>
            <a:r>
              <a:rPr lang="en-US" sz="1600" b="1" dirty="0" smtClean="0">
                <a:ln w="1905"/>
                <a:solidFill>
                  <a:schemeClr val="tx1"/>
                </a:solidFill>
                <a:effectLst>
                  <a:innerShdw blurRad="69850" dist="43180" dir="5400000">
                    <a:srgbClr val="000000">
                      <a:alpha val="65000"/>
                    </a:srgbClr>
                  </a:innerShdw>
                </a:effectLst>
              </a:rPr>
              <a:t>                :  8.30pg </a:t>
            </a:r>
            <a:r>
              <a:rPr lang="en-US" sz="1600" b="1" dirty="0">
                <a:ln w="1905"/>
                <a:solidFill>
                  <a:schemeClr val="tx1"/>
                </a:solidFill>
                <a:effectLst>
                  <a:innerShdw blurRad="69850" dist="43180" dir="5400000">
                    <a:srgbClr val="000000">
                      <a:alpha val="65000"/>
                    </a:srgbClr>
                  </a:innerShdw>
                </a:effectLst>
              </a:rPr>
              <a:t>–</a:t>
            </a:r>
            <a:r>
              <a:rPr lang="en-US" sz="1600" b="1" dirty="0" smtClean="0">
                <a:ln w="1905"/>
                <a:solidFill>
                  <a:schemeClr val="tx1"/>
                </a:solidFill>
                <a:effectLst>
                  <a:innerShdw blurRad="69850" dist="43180" dir="5400000">
                    <a:srgbClr val="000000">
                      <a:alpha val="65000"/>
                    </a:srgbClr>
                  </a:innerShdw>
                </a:effectLst>
              </a:rPr>
              <a:t> 4.00ptg</a:t>
            </a:r>
          </a:p>
          <a:p>
            <a:endParaRPr lang="en-US" sz="1600" b="1" dirty="0" smtClean="0">
              <a:ln w="1905"/>
              <a:solidFill>
                <a:schemeClr val="tx1"/>
              </a:solidFill>
              <a:effectLst>
                <a:innerShdw blurRad="69850" dist="43180" dir="5400000">
                  <a:srgbClr val="000000">
                    <a:alpha val="65000"/>
                  </a:srgbClr>
                </a:innerShdw>
              </a:effectLst>
            </a:endParaRPr>
          </a:p>
          <a:p>
            <a:r>
              <a:rPr lang="en-US" sz="1600" b="1" dirty="0" err="1" smtClean="0">
                <a:ln w="1905"/>
                <a:solidFill>
                  <a:schemeClr val="tx1"/>
                </a:solidFill>
                <a:effectLst>
                  <a:innerShdw blurRad="69850" dist="43180" dir="5400000">
                    <a:srgbClr val="000000">
                      <a:alpha val="65000"/>
                    </a:srgbClr>
                  </a:innerShdw>
                </a:effectLst>
              </a:rPr>
              <a:t>Tutup</a:t>
            </a:r>
            <a:endParaRPr lang="en-US" sz="1600" b="1" dirty="0">
              <a:ln w="1905"/>
              <a:solidFill>
                <a:schemeClr val="tx1"/>
              </a:solidFill>
              <a:effectLst>
                <a:innerShdw blurRad="69850" dist="43180" dir="5400000">
                  <a:srgbClr val="000000">
                    <a:alpha val="65000"/>
                  </a:srgbClr>
                </a:innerShdw>
              </a:effectLst>
            </a:endParaRPr>
          </a:p>
          <a:p>
            <a:r>
              <a:rPr lang="en-US" sz="1600" b="1" dirty="0" err="1" smtClean="0">
                <a:ln w="1905"/>
                <a:solidFill>
                  <a:schemeClr val="tx1"/>
                </a:solidFill>
                <a:effectLst>
                  <a:innerShdw blurRad="69850" dist="43180" dir="5400000">
                    <a:srgbClr val="000000">
                      <a:alpha val="65000"/>
                    </a:srgbClr>
                  </a:innerShdw>
                </a:effectLst>
              </a:rPr>
              <a:t>Jumaat</a:t>
            </a:r>
            <a:r>
              <a:rPr lang="en-US" sz="1600" b="1" dirty="0" smtClean="0">
                <a:ln w="1905"/>
                <a:solidFill>
                  <a:schemeClr val="tx1"/>
                </a:solidFill>
                <a:effectLst>
                  <a:innerShdw blurRad="69850" dist="43180" dir="5400000">
                    <a:srgbClr val="000000">
                      <a:alpha val="65000"/>
                    </a:srgbClr>
                  </a:innerShdw>
                </a:effectLst>
              </a:rPr>
              <a:t> – </a:t>
            </a:r>
            <a:r>
              <a:rPr lang="en-US" sz="1600" b="1" dirty="0" err="1" smtClean="0">
                <a:ln w="1905"/>
                <a:solidFill>
                  <a:schemeClr val="tx1"/>
                </a:solidFill>
                <a:effectLst>
                  <a:innerShdw blurRad="69850" dist="43180" dir="5400000">
                    <a:srgbClr val="000000">
                      <a:alpha val="65000"/>
                    </a:srgbClr>
                  </a:innerShdw>
                </a:effectLst>
              </a:rPr>
              <a:t>Sabtu</a:t>
            </a:r>
            <a:r>
              <a:rPr lang="en-US" sz="1600" b="1" dirty="0" smtClean="0">
                <a:ln w="1905"/>
                <a:solidFill>
                  <a:schemeClr val="tx1"/>
                </a:solidFill>
                <a:effectLst>
                  <a:innerShdw blurRad="69850" dist="43180" dir="5400000">
                    <a:srgbClr val="000000">
                      <a:alpha val="65000"/>
                    </a:srgbClr>
                  </a:innerShdw>
                </a:effectLst>
              </a:rPr>
              <a:t>   :</a:t>
            </a:r>
          </a:p>
          <a:p>
            <a:r>
              <a:rPr lang="en-US" sz="1600" b="1" dirty="0" err="1" smtClean="0">
                <a:ln w="1905"/>
                <a:solidFill>
                  <a:schemeClr val="tx1"/>
                </a:solidFill>
                <a:effectLst>
                  <a:innerShdw blurRad="69850" dist="43180" dir="5400000">
                    <a:srgbClr val="000000">
                      <a:alpha val="65000"/>
                    </a:srgbClr>
                  </a:innerShdw>
                </a:effectLst>
              </a:rPr>
              <a:t>Cuti</a:t>
            </a:r>
            <a:r>
              <a:rPr lang="en-US" sz="1600" b="1" dirty="0" smtClean="0">
                <a:ln w="1905"/>
                <a:solidFill>
                  <a:schemeClr val="tx1"/>
                </a:solidFill>
                <a:effectLst>
                  <a:innerShdw blurRad="69850" dist="43180" dir="5400000">
                    <a:srgbClr val="000000">
                      <a:alpha val="65000"/>
                    </a:srgbClr>
                  </a:innerShdw>
                </a:effectLst>
              </a:rPr>
              <a:t> </a:t>
            </a:r>
            <a:r>
              <a:rPr lang="en-US" sz="1600" b="1" dirty="0" err="1" smtClean="0">
                <a:ln w="1905"/>
                <a:solidFill>
                  <a:schemeClr val="tx1"/>
                </a:solidFill>
                <a:effectLst>
                  <a:innerShdw blurRad="69850" dist="43180" dir="5400000">
                    <a:srgbClr val="000000">
                      <a:alpha val="65000"/>
                    </a:srgbClr>
                  </a:innerShdw>
                </a:effectLst>
              </a:rPr>
              <a:t>Hujung</a:t>
            </a:r>
            <a:r>
              <a:rPr lang="en-US" sz="1600" b="1" dirty="0" smtClean="0">
                <a:ln w="1905"/>
                <a:solidFill>
                  <a:schemeClr val="tx1"/>
                </a:solidFill>
                <a:effectLst>
                  <a:innerShdw blurRad="69850" dist="43180" dir="5400000">
                    <a:srgbClr val="000000">
                      <a:alpha val="65000"/>
                    </a:srgbClr>
                  </a:innerShdw>
                </a:effectLst>
              </a:rPr>
              <a:t> </a:t>
            </a:r>
            <a:r>
              <a:rPr lang="en-US" sz="1600" b="1" dirty="0" err="1" smtClean="0">
                <a:ln w="1905"/>
                <a:solidFill>
                  <a:schemeClr val="tx1"/>
                </a:solidFill>
                <a:effectLst>
                  <a:innerShdw blurRad="69850" dist="43180" dir="5400000">
                    <a:srgbClr val="000000">
                      <a:alpha val="65000"/>
                    </a:srgbClr>
                  </a:innerShdw>
                </a:effectLst>
              </a:rPr>
              <a:t>Minggu</a:t>
            </a:r>
            <a:endParaRPr lang="en-US" sz="1600" b="1" dirty="0" smtClean="0">
              <a:ln w="1905"/>
              <a:solidFill>
                <a:schemeClr val="tx1"/>
              </a:solidFill>
              <a:effectLst>
                <a:innerShdw blurRad="69850" dist="43180" dir="5400000">
                  <a:srgbClr val="000000">
                    <a:alpha val="65000"/>
                  </a:srgbClr>
                </a:innerShdw>
              </a:effectLst>
            </a:endParaRPr>
          </a:p>
          <a:p>
            <a:r>
              <a:rPr lang="en-US" sz="1600" b="1" dirty="0">
                <a:ln w="1905"/>
                <a:solidFill>
                  <a:schemeClr val="tx1"/>
                </a:solidFill>
                <a:effectLst>
                  <a:innerShdw blurRad="69850" dist="43180" dir="5400000">
                    <a:srgbClr val="000000">
                      <a:alpha val="65000"/>
                    </a:srgbClr>
                  </a:innerShdw>
                </a:effectLst>
              </a:rPr>
              <a:t>D</a:t>
            </a:r>
            <a:r>
              <a:rPr lang="en-US" sz="1600" b="1" dirty="0" smtClean="0">
                <a:ln w="1905"/>
                <a:solidFill>
                  <a:schemeClr val="tx1"/>
                </a:solidFill>
                <a:effectLst>
                  <a:innerShdw blurRad="69850" dist="43180" dir="5400000">
                    <a:srgbClr val="000000">
                      <a:alpha val="65000"/>
                    </a:srgbClr>
                  </a:innerShdw>
                </a:effectLst>
              </a:rPr>
              <a:t>an </a:t>
            </a:r>
            <a:r>
              <a:rPr lang="en-US" sz="1600" b="1" dirty="0" err="1" smtClean="0">
                <a:ln w="1905"/>
                <a:solidFill>
                  <a:schemeClr val="tx1"/>
                </a:solidFill>
                <a:effectLst>
                  <a:innerShdw blurRad="69850" dist="43180" dir="5400000">
                    <a:srgbClr val="000000">
                      <a:alpha val="65000"/>
                    </a:srgbClr>
                  </a:innerShdw>
                </a:effectLst>
              </a:rPr>
              <a:t>Cuti</a:t>
            </a:r>
            <a:r>
              <a:rPr lang="en-US" sz="1600" b="1" dirty="0" smtClean="0">
                <a:ln w="1905"/>
                <a:solidFill>
                  <a:schemeClr val="tx1"/>
                </a:solidFill>
                <a:effectLst>
                  <a:innerShdw blurRad="69850" dist="43180" dir="5400000">
                    <a:srgbClr val="000000">
                      <a:alpha val="65000"/>
                    </a:srgbClr>
                  </a:innerShdw>
                </a:effectLst>
              </a:rPr>
              <a:t> </a:t>
            </a:r>
            <a:r>
              <a:rPr lang="en-US" sz="1600" b="1" dirty="0" err="1" smtClean="0">
                <a:ln w="1905"/>
                <a:solidFill>
                  <a:schemeClr val="tx1"/>
                </a:solidFill>
                <a:effectLst>
                  <a:innerShdw blurRad="69850" dist="43180" dir="5400000">
                    <a:srgbClr val="000000">
                      <a:alpha val="65000"/>
                    </a:srgbClr>
                  </a:innerShdw>
                </a:effectLst>
              </a:rPr>
              <a:t>Umum</a:t>
            </a:r>
            <a:r>
              <a:rPr lang="en-US" sz="1600" b="1" dirty="0" smtClean="0">
                <a:ln w="1905"/>
                <a:solidFill>
                  <a:schemeClr val="tx1"/>
                </a:solidFill>
                <a:effectLst>
                  <a:innerShdw blurRad="69850" dist="43180" dir="5400000">
                    <a:srgbClr val="000000">
                      <a:alpha val="65000"/>
                    </a:srgbClr>
                  </a:innerShdw>
                </a:effectLst>
              </a:rPr>
              <a:t>:</a:t>
            </a:r>
          </a:p>
          <a:p>
            <a:endParaRPr lang="en-US" sz="1600" b="1" dirty="0">
              <a:ln w="1905"/>
              <a:solidFill>
                <a:schemeClr val="tx1"/>
              </a:solidFill>
              <a:effectLst>
                <a:innerShdw blurRad="69850" dist="43180" dir="5400000">
                  <a:srgbClr val="000000">
                    <a:alpha val="65000"/>
                  </a:srgbClr>
                </a:innerShdw>
              </a:effectLst>
            </a:endParaRPr>
          </a:p>
          <a:p>
            <a:r>
              <a:rPr lang="en-US" sz="1600" b="1" dirty="0" err="1" smtClean="0">
                <a:ln w="1905"/>
                <a:solidFill>
                  <a:schemeClr val="tx1"/>
                </a:solidFill>
                <a:effectLst>
                  <a:innerShdw blurRad="69850" dist="43180" dir="5400000">
                    <a:srgbClr val="000000">
                      <a:alpha val="65000"/>
                    </a:srgbClr>
                  </a:innerShdw>
                </a:effectLst>
              </a:rPr>
              <a:t>Rehat</a:t>
            </a:r>
            <a:r>
              <a:rPr lang="en-US" sz="1600" b="1" dirty="0">
                <a:ln w="1905"/>
                <a:solidFill>
                  <a:schemeClr val="tx1"/>
                </a:solidFill>
                <a:effectLst>
                  <a:innerShdw blurRad="69850" dist="43180" dir="5400000">
                    <a:srgbClr val="000000">
                      <a:alpha val="65000"/>
                    </a:srgbClr>
                  </a:innerShdw>
                </a:effectLst>
              </a:rPr>
              <a:t>	 </a:t>
            </a:r>
            <a:r>
              <a:rPr lang="en-US" sz="1600" b="1" dirty="0" smtClean="0">
                <a:ln w="1905"/>
                <a:solidFill>
                  <a:schemeClr val="tx1"/>
                </a:solidFill>
                <a:effectLst>
                  <a:innerShdw blurRad="69850" dist="43180" dir="5400000">
                    <a:srgbClr val="000000">
                      <a:alpha val="65000"/>
                    </a:srgbClr>
                  </a:innerShdw>
                </a:effectLst>
              </a:rPr>
              <a:t>          :</a:t>
            </a:r>
            <a:endParaRPr lang="en-US" sz="1600" b="1" dirty="0">
              <a:ln w="1905"/>
              <a:solidFill>
                <a:schemeClr val="tx1"/>
              </a:solidFill>
              <a:effectLst>
                <a:innerShdw blurRad="69850" dist="43180" dir="5400000">
                  <a:srgbClr val="000000">
                    <a:alpha val="65000"/>
                  </a:srgbClr>
                </a:innerShdw>
              </a:effectLst>
            </a:endParaRPr>
          </a:p>
          <a:p>
            <a:r>
              <a:rPr lang="en-US" sz="1600" b="1" dirty="0" smtClean="0">
                <a:ln w="1905"/>
                <a:solidFill>
                  <a:schemeClr val="tx1"/>
                </a:solidFill>
                <a:effectLst>
                  <a:innerShdw blurRad="69850" dist="43180" dir="5400000">
                    <a:srgbClr val="000000">
                      <a:alpha val="65000"/>
                    </a:srgbClr>
                  </a:innerShdw>
                </a:effectLst>
              </a:rPr>
              <a:t>1.00tghari – 2.00ptg</a:t>
            </a:r>
            <a:endParaRPr lang="en-US" sz="1600" b="1" dirty="0">
              <a:ln w="1905"/>
              <a:solidFill>
                <a:schemeClr val="tx1"/>
              </a:solidFill>
              <a:effectLst>
                <a:innerShdw blurRad="69850" dist="43180" dir="5400000">
                  <a:srgbClr val="000000">
                    <a:alpha val="65000"/>
                  </a:srgbClr>
                </a:innerShdw>
              </a:effectLst>
            </a:endParaRPr>
          </a:p>
          <a:p>
            <a:r>
              <a:rPr lang="en-US" sz="1600" b="1" dirty="0" smtClean="0">
                <a:solidFill>
                  <a:srgbClr val="A30755"/>
                </a:solidFill>
              </a:rPr>
              <a:t> </a:t>
            </a:r>
          </a:p>
          <a:p>
            <a:r>
              <a:rPr lang="en-US" sz="1600" b="1" dirty="0" smtClean="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20087055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9144000" cy="6885384"/>
            <a:chOff x="0" y="462353"/>
            <a:chExt cx="9144000" cy="6423031"/>
          </a:xfrm>
        </p:grpSpPr>
        <p:pic>
          <p:nvPicPr>
            <p:cNvPr id="2050" name="Picture 2" descr="http://images.fineartamerica.com/images-medium-large-5/kuala-lumpur-malaysia-skyline-michael-tompsett.jpg"/>
            <p:cNvPicPr>
              <a:picLocks noChangeAspect="1" noChangeArrowheads="1"/>
            </p:cNvPicPr>
            <p:nvPr/>
          </p:nvPicPr>
          <p:blipFill rotWithShape="1">
            <a:blip r:embed="rId2">
              <a:extLst>
                <a:ext uri="{28A0092B-C50C-407E-A947-70E740481C1C}">
                  <a14:useLocalDpi xmlns:a14="http://schemas.microsoft.com/office/drawing/2010/main" val="0"/>
                </a:ext>
              </a:extLst>
            </a:blip>
            <a:srcRect l="2005" r="3087"/>
            <a:stretch/>
          </p:blipFill>
          <p:spPr bwMode="auto">
            <a:xfrm>
              <a:off x="0" y="462353"/>
              <a:ext cx="9144000" cy="64230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3556" y="3875564"/>
              <a:ext cx="8722940" cy="1569660"/>
            </a:xfrm>
            <a:prstGeom prst="rect">
              <a:avLst/>
            </a:prstGeom>
            <a:noFill/>
          </p:spPr>
          <p:txBody>
            <a:bodyPr wrap="square" rtlCol="0">
              <a:spAutoFit/>
            </a:bodyPr>
            <a:lstStyle/>
            <a:p>
              <a:r>
                <a:rPr lang="en-US" sz="9600" b="1" dirty="0" smtClean="0">
                  <a:solidFill>
                    <a:schemeClr val="bg1"/>
                  </a:solidFill>
                  <a:effectLst>
                    <a:outerShdw blurRad="63500" sx="102000" sy="102000" algn="ctr" rotWithShape="0">
                      <a:prstClr val="black">
                        <a:alpha val="40000"/>
                      </a:prstClr>
                    </a:outerShdw>
                  </a:effectLst>
                  <a:latin typeface="Aharoni" pitchFamily="2" charset="-79"/>
                  <a:cs typeface="Aharoni" pitchFamily="2" charset="-79"/>
                </a:rPr>
                <a:t>THANK YOU</a:t>
              </a:r>
            </a:p>
          </p:txBody>
        </p:sp>
      </p:grpSp>
      <p:sp>
        <p:nvSpPr>
          <p:cNvPr id="6" name="Title 1"/>
          <p:cNvSpPr txBox="1">
            <a:spLocks/>
          </p:cNvSpPr>
          <p:nvPr/>
        </p:nvSpPr>
        <p:spPr>
          <a:xfrm>
            <a:off x="5029200" y="1295400"/>
            <a:ext cx="3886200" cy="648072"/>
          </a:xfrm>
          <a:prstGeom prst="rect">
            <a:avLst/>
          </a:prstGeom>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200" b="1" dirty="0" smtClean="0">
                <a:solidFill>
                  <a:sysClr val="windowText" lastClr="000000"/>
                </a:solidFill>
                <a:latin typeface="Arial" pitchFamily="34" charset="0"/>
                <a:ea typeface="Batang" pitchFamily="18" charset="-127"/>
                <a:cs typeface="Arial" pitchFamily="34" charset="0"/>
              </a:rPr>
              <a:t>“PEOPLE, PROWESS, PROGRESS”</a:t>
            </a:r>
          </a:p>
        </p:txBody>
      </p:sp>
      <p:sp>
        <p:nvSpPr>
          <p:cNvPr id="9" name="Footer Placeholder 1"/>
          <p:cNvSpPr txBox="1">
            <a:spLocks/>
          </p:cNvSpPr>
          <p:nvPr/>
        </p:nvSpPr>
        <p:spPr>
          <a:xfrm>
            <a:off x="20679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MY" dirty="0" smtClean="0"/>
              <a:t>www.hrdf.com.my</a:t>
            </a:r>
            <a:endParaRPr lang="en-MY" dirty="0"/>
          </a:p>
        </p:txBody>
      </p:sp>
      <p:pic>
        <p:nvPicPr>
          <p:cNvPr id="10" name="Picture 9" descr="Description: Description: Untitled-1">
            <a:hlinkClick r:id="rId3"/>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061741" y="280054"/>
            <a:ext cx="1748790" cy="927100"/>
          </a:xfrm>
          <a:prstGeom prst="rect">
            <a:avLst/>
          </a:prstGeom>
          <a:noFill/>
          <a:ln>
            <a:noFill/>
          </a:ln>
        </p:spPr>
      </p:pic>
    </p:spTree>
    <p:extLst>
      <p:ext uri="{BB962C8B-B14F-4D97-AF65-F5344CB8AC3E}">
        <p14:creationId xmlns:p14="http://schemas.microsoft.com/office/powerpoint/2010/main" val="38670134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pic>
        <p:nvPicPr>
          <p:cNvPr id="25" name="Picture 24" descr="Description: Description: Untitled-1">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5" name="Title 1"/>
          <p:cNvSpPr txBox="1">
            <a:spLocks/>
          </p:cNvSpPr>
          <p:nvPr/>
        </p:nvSpPr>
        <p:spPr>
          <a:xfrm>
            <a:off x="228600" y="337524"/>
            <a:ext cx="7162800" cy="118647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u="sng" dirty="0" smtClean="0">
                <a:solidFill>
                  <a:srgbClr val="FF0000"/>
                </a:solidFill>
                <a:latin typeface="Aharoni" pitchFamily="2" charset="-79"/>
                <a:cs typeface="Aharoni" pitchFamily="2" charset="-79"/>
              </a:rPr>
              <a:t>Registration</a:t>
            </a:r>
            <a:endParaRPr lang="en-MY" sz="4800" u="sng" dirty="0">
              <a:solidFill>
                <a:srgbClr val="FF0000"/>
              </a:solidFill>
              <a:latin typeface="Aharoni" pitchFamily="2" charset="-79"/>
              <a:cs typeface="Aharoni" pitchFamily="2" charset="-79"/>
            </a:endParaRPr>
          </a:p>
        </p:txBody>
      </p:sp>
      <p:sp>
        <p:nvSpPr>
          <p:cNvPr id="6" name="Flowchart: Connector 5"/>
          <p:cNvSpPr/>
          <p:nvPr/>
        </p:nvSpPr>
        <p:spPr bwMode="auto">
          <a:xfrm>
            <a:off x="347832" y="2206167"/>
            <a:ext cx="8564878" cy="2743200"/>
          </a:xfrm>
          <a:prstGeom prst="flowChartConnector">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chemeClr val="tx1"/>
              </a:solidFill>
              <a:latin typeface="Arial" charset="0"/>
            </a:endParaRPr>
          </a:p>
        </p:txBody>
      </p:sp>
      <p:sp>
        <p:nvSpPr>
          <p:cNvPr id="4" name="Rectangle 4"/>
          <p:cNvSpPr>
            <a:spLocks noChangeArrowheads="1"/>
          </p:cNvSpPr>
          <p:nvPr/>
        </p:nvSpPr>
        <p:spPr bwMode="auto">
          <a:xfrm>
            <a:off x="0" y="2206167"/>
            <a:ext cx="929640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buClr>
                <a:srgbClr val="FFFFFF"/>
              </a:buClr>
            </a:pPr>
            <a:r>
              <a:rPr lang="en-US" altLang="en-US" sz="2300" b="1" dirty="0" smtClean="0">
                <a:solidFill>
                  <a:srgbClr val="002060"/>
                </a:solidFill>
                <a:cs typeface="Arial" pitchFamily="34" charset="0"/>
              </a:rPr>
              <a:t>   </a:t>
            </a:r>
            <a:endParaRPr lang="en-US" altLang="en-US" sz="2300" b="1" dirty="0">
              <a:solidFill>
                <a:srgbClr val="002060"/>
              </a:solidFill>
              <a:cs typeface="Arial" pitchFamily="34" charset="0"/>
            </a:endParaRPr>
          </a:p>
          <a:p>
            <a:pPr algn="ctr">
              <a:buClr>
                <a:srgbClr val="FFFFFF"/>
              </a:buClr>
              <a:buFont typeface="Monotype Sorts"/>
              <a:buNone/>
            </a:pPr>
            <a:endParaRPr lang="en-US" altLang="en-US" sz="2800" b="1" dirty="0">
              <a:solidFill>
                <a:srgbClr val="002060"/>
              </a:solidFill>
              <a:latin typeface="Antique Olive CompactPS"/>
              <a:cs typeface="Arial" pitchFamily="34" charset="0"/>
            </a:endParaRPr>
          </a:p>
          <a:p>
            <a:pPr algn="ctr">
              <a:buClr>
                <a:srgbClr val="FFFFFF"/>
              </a:buClr>
              <a:buFont typeface="Monotype Sorts"/>
              <a:buNone/>
            </a:pPr>
            <a:r>
              <a:rPr lang="en-US" altLang="en-US" sz="2800" b="1" dirty="0" smtClean="0">
                <a:latin typeface="Antique Olive CompactPS"/>
                <a:cs typeface="Arial" pitchFamily="34" charset="0"/>
              </a:rPr>
              <a:t>EMPLOYERS COVERED UNDER THE ACT ARE COMPULSORY TO REGISTER WITHIN </a:t>
            </a:r>
          </a:p>
          <a:p>
            <a:pPr algn="ctr">
              <a:buClr>
                <a:srgbClr val="FFFFFF"/>
              </a:buClr>
              <a:buFont typeface="Monotype Sorts"/>
              <a:buNone/>
            </a:pPr>
            <a:r>
              <a:rPr lang="en-US" altLang="en-US" sz="2800" b="1" u="sng" dirty="0" smtClean="0">
                <a:solidFill>
                  <a:srgbClr val="FF0000"/>
                </a:solidFill>
                <a:latin typeface="Antique Olive CompactPS"/>
                <a:cs typeface="Arial" pitchFamily="34" charset="0"/>
              </a:rPr>
              <a:t>30 DAYS </a:t>
            </a:r>
            <a:r>
              <a:rPr lang="en-US" altLang="en-US" sz="2800" b="1" dirty="0" smtClean="0">
                <a:latin typeface="Antique Olive CompactPS"/>
                <a:cs typeface="Arial" pitchFamily="34" charset="0"/>
              </a:rPr>
              <a:t>FROM THE LIABILITY DATE</a:t>
            </a:r>
            <a:endParaRPr lang="en-US" altLang="en-US" sz="2800" b="1" dirty="0">
              <a:latin typeface="Antique Olive CompactPS"/>
              <a:cs typeface="Arial" pitchFamily="34" charset="0"/>
            </a:endParaRPr>
          </a:p>
        </p:txBody>
      </p:sp>
    </p:spTree>
    <p:extLst>
      <p:ext uri="{BB962C8B-B14F-4D97-AF65-F5344CB8AC3E}">
        <p14:creationId xmlns:p14="http://schemas.microsoft.com/office/powerpoint/2010/main" val="1725917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pic>
        <p:nvPicPr>
          <p:cNvPr id="25" name="Picture 24" descr="Description: Description: Untitled-1">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4" name="Title 1"/>
          <p:cNvSpPr txBox="1">
            <a:spLocks/>
          </p:cNvSpPr>
          <p:nvPr/>
        </p:nvSpPr>
        <p:spPr>
          <a:xfrm>
            <a:off x="228600" y="337524"/>
            <a:ext cx="7162800" cy="107525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u="sng" dirty="0" smtClean="0">
                <a:solidFill>
                  <a:srgbClr val="FF0000"/>
                </a:solidFill>
                <a:latin typeface="Aharoni" pitchFamily="2" charset="-79"/>
                <a:cs typeface="Aharoni" pitchFamily="2" charset="-79"/>
              </a:rPr>
              <a:t>Punishment</a:t>
            </a:r>
            <a:endParaRPr lang="en-MY" u="sng" dirty="0">
              <a:solidFill>
                <a:srgbClr val="FF0000"/>
              </a:solidFill>
              <a:latin typeface="Aharoni" pitchFamily="2" charset="-79"/>
              <a:cs typeface="Aharoni" pitchFamily="2" charset="-79"/>
            </a:endParaRPr>
          </a:p>
        </p:txBody>
      </p:sp>
      <p:sp>
        <p:nvSpPr>
          <p:cNvPr id="5" name="Pentagon 4"/>
          <p:cNvSpPr/>
          <p:nvPr/>
        </p:nvSpPr>
        <p:spPr bwMode="auto">
          <a:xfrm>
            <a:off x="800101" y="1412778"/>
            <a:ext cx="3000772" cy="2006699"/>
          </a:xfrm>
          <a:prstGeom prst="homePlate">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MY" dirty="0">
              <a:latin typeface="Arial" charset="0"/>
            </a:endParaRPr>
          </a:p>
        </p:txBody>
      </p:sp>
      <p:sp>
        <p:nvSpPr>
          <p:cNvPr id="6" name="Pentagon 5"/>
          <p:cNvSpPr/>
          <p:nvPr/>
        </p:nvSpPr>
        <p:spPr bwMode="auto">
          <a:xfrm>
            <a:off x="800101" y="3733800"/>
            <a:ext cx="3000772" cy="2006699"/>
          </a:xfrm>
          <a:prstGeom prst="homePlate">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MY" dirty="0">
              <a:latin typeface="Arial" charset="0"/>
            </a:endParaRPr>
          </a:p>
        </p:txBody>
      </p:sp>
      <p:sp>
        <p:nvSpPr>
          <p:cNvPr id="7" name="TextBox 6"/>
          <p:cNvSpPr txBox="1"/>
          <p:nvPr/>
        </p:nvSpPr>
        <p:spPr>
          <a:xfrm>
            <a:off x="960438" y="1412778"/>
            <a:ext cx="2087562" cy="1877437"/>
          </a:xfrm>
          <a:prstGeom prst="rect">
            <a:avLst/>
          </a:prstGeom>
          <a:noFill/>
          <a:ln>
            <a:noFill/>
          </a:ln>
        </p:spPr>
        <p:txBody>
          <a:bodyPr wrap="square">
            <a:spAutoFit/>
          </a:bodyPr>
          <a:lstStyle/>
          <a:p>
            <a:pPr algn="l">
              <a:defRPr/>
            </a:pPr>
            <a:endParaRPr lang="en-US" sz="2000" dirty="0">
              <a:effectLst>
                <a:outerShdw blurRad="38100" dist="38100" dir="2700000" algn="tl">
                  <a:srgbClr val="000000">
                    <a:alpha val="43137"/>
                  </a:srgbClr>
                </a:outerShdw>
              </a:effectLst>
            </a:endParaRPr>
          </a:p>
          <a:p>
            <a:pPr algn="l">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FAILURE TO </a:t>
            </a:r>
          </a:p>
          <a:p>
            <a:pPr algn="l">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REGISTER</a:t>
            </a:r>
            <a:endParaRPr lang="en-MY"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925232" y="3759578"/>
            <a:ext cx="2377767" cy="1569660"/>
          </a:xfrm>
          <a:prstGeom prst="rect">
            <a:avLst/>
          </a:prstGeom>
          <a:noFill/>
        </p:spPr>
        <p:txBody>
          <a:bodyPr wrap="none">
            <a:spAutoFit/>
          </a:bodyPr>
          <a:lstStyle/>
          <a:p>
            <a:pPr algn="l">
              <a:defRPr/>
            </a:pP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l">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FAILURE TO </a:t>
            </a:r>
          </a:p>
          <a:p>
            <a:pPr algn="l">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PAY LEVY</a:t>
            </a:r>
            <a:endParaRPr lang="en-MY"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1027"/>
          <p:cNvSpPr>
            <a:spLocks noChangeArrowheads="1"/>
          </p:cNvSpPr>
          <p:nvPr/>
        </p:nvSpPr>
        <p:spPr bwMode="auto">
          <a:xfrm>
            <a:off x="3833813" y="1828800"/>
            <a:ext cx="6681787" cy="118853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188799" dir="7936421" algn="ctr" rotWithShape="0">
                    <a:srgbClr val="000000"/>
                  </a:outerShdw>
                </a:effectLst>
              </a14:hiddenEffects>
            </a:ext>
          </a:extLst>
        </p:spPr>
        <p:txBody>
          <a:bodyPr wrap="square" lIns="90488" tIns="44450" rIns="90488" bIns="44450">
            <a:spAutoFit/>
          </a:bodyPr>
          <a:lstStyle>
            <a:lvl1pPr marL="173038"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lnSpc>
                <a:spcPct val="85000"/>
              </a:lnSpc>
            </a:pPr>
            <a:endParaRPr lang="en-US" altLang="en-US" sz="2000" dirty="0">
              <a:latin typeface="Arial Black" pitchFamily="34" charset="0"/>
            </a:endParaRPr>
          </a:p>
          <a:p>
            <a:pPr algn="l">
              <a:lnSpc>
                <a:spcPct val="85000"/>
              </a:lnSpc>
            </a:pPr>
            <a:r>
              <a:rPr lang="en-US" altLang="en-US" sz="2400" b="1" dirty="0"/>
              <a:t>RM10,000 </a:t>
            </a:r>
            <a:r>
              <a:rPr lang="en-US" altLang="en-US" sz="3200" b="1" u="sng" dirty="0">
                <a:solidFill>
                  <a:srgbClr val="FF0000"/>
                </a:solidFill>
              </a:rPr>
              <a:t>or</a:t>
            </a:r>
            <a:r>
              <a:rPr lang="en-US" altLang="en-US" sz="2400" b="1" dirty="0">
                <a:solidFill>
                  <a:srgbClr val="FF0000"/>
                </a:solidFill>
              </a:rPr>
              <a:t> </a:t>
            </a:r>
          </a:p>
          <a:p>
            <a:pPr>
              <a:lnSpc>
                <a:spcPct val="85000"/>
              </a:lnSpc>
            </a:pPr>
            <a:r>
              <a:rPr lang="en-US" altLang="en-US" sz="2400" b="1" dirty="0"/>
              <a:t>1 Year Imprisonment </a:t>
            </a:r>
            <a:r>
              <a:rPr lang="en-US" altLang="en-US" sz="3200" b="1" u="sng" dirty="0">
                <a:solidFill>
                  <a:srgbClr val="FF0000"/>
                </a:solidFill>
              </a:rPr>
              <a:t>or</a:t>
            </a:r>
            <a:r>
              <a:rPr lang="en-US" altLang="en-US" sz="3200" b="1" dirty="0"/>
              <a:t> </a:t>
            </a:r>
            <a:r>
              <a:rPr lang="en-US" altLang="en-US" sz="2400" b="1" dirty="0" smtClean="0"/>
              <a:t>Both </a:t>
            </a:r>
            <a:endParaRPr lang="en-US" altLang="en-US" sz="2400" b="1" dirty="0"/>
          </a:p>
        </p:txBody>
      </p:sp>
      <p:sp>
        <p:nvSpPr>
          <p:cNvPr id="10" name="Rectangle 1027"/>
          <p:cNvSpPr>
            <a:spLocks noChangeArrowheads="1"/>
          </p:cNvSpPr>
          <p:nvPr/>
        </p:nvSpPr>
        <p:spPr bwMode="auto">
          <a:xfrm>
            <a:off x="3800873" y="4114800"/>
            <a:ext cx="5635625" cy="118853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188799" dir="7936421" algn="ctr" rotWithShape="0">
                    <a:srgbClr val="000000"/>
                  </a:outerShdw>
                </a:effectLst>
              </a14:hiddenEffects>
            </a:ext>
          </a:extLst>
        </p:spPr>
        <p:txBody>
          <a:bodyPr lIns="90488" tIns="44450" rIns="90488" bIns="44450">
            <a:spAutoFit/>
          </a:bodyPr>
          <a:lstStyle>
            <a:lvl1pPr marL="173038"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a:lnSpc>
                <a:spcPct val="85000"/>
              </a:lnSpc>
            </a:pPr>
            <a:endParaRPr lang="en-US" altLang="en-US" sz="2000" dirty="0">
              <a:latin typeface="Arial Black" pitchFamily="34" charset="0"/>
            </a:endParaRPr>
          </a:p>
          <a:p>
            <a:pPr algn="l">
              <a:lnSpc>
                <a:spcPct val="85000"/>
              </a:lnSpc>
            </a:pPr>
            <a:r>
              <a:rPr lang="en-US" altLang="en-US" sz="2400" b="1" dirty="0"/>
              <a:t>RM20,000 </a:t>
            </a:r>
            <a:r>
              <a:rPr lang="en-US" altLang="en-US" sz="3200" b="1" u="sng" dirty="0">
                <a:solidFill>
                  <a:srgbClr val="FF0000"/>
                </a:solidFill>
              </a:rPr>
              <a:t>or</a:t>
            </a:r>
            <a:r>
              <a:rPr lang="en-US" altLang="en-US" sz="3200" b="1" dirty="0"/>
              <a:t> </a:t>
            </a:r>
          </a:p>
          <a:p>
            <a:pPr>
              <a:lnSpc>
                <a:spcPct val="85000"/>
              </a:lnSpc>
            </a:pPr>
            <a:r>
              <a:rPr lang="en-US" altLang="en-US" sz="2400" b="1" dirty="0"/>
              <a:t>2 Year Imprisonment </a:t>
            </a:r>
            <a:r>
              <a:rPr lang="en-US" altLang="en-US" sz="3200" b="1" u="sng" dirty="0">
                <a:solidFill>
                  <a:srgbClr val="FF0000"/>
                </a:solidFill>
              </a:rPr>
              <a:t>or</a:t>
            </a:r>
            <a:r>
              <a:rPr lang="en-US" altLang="en-US" sz="2400" b="1" dirty="0"/>
              <a:t> </a:t>
            </a:r>
            <a:r>
              <a:rPr lang="en-US" altLang="en-US" sz="2400" b="1" dirty="0" smtClean="0"/>
              <a:t>Both </a:t>
            </a:r>
            <a:endParaRPr lang="en-US" altLang="en-US" sz="2400" b="1" dirty="0"/>
          </a:p>
        </p:txBody>
      </p:sp>
    </p:spTree>
    <p:extLst>
      <p:ext uri="{BB962C8B-B14F-4D97-AF65-F5344CB8AC3E}">
        <p14:creationId xmlns:p14="http://schemas.microsoft.com/office/powerpoint/2010/main" val="26411968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par>
                          <p:cTn id="8" fill="hold">
                            <p:stCondLst>
                              <p:cond delay="1500"/>
                            </p:stCondLst>
                            <p:childTnLst>
                              <p:par>
                                <p:cTn id="9" presetID="16" presetClass="entr" presetSubtype="2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barn(in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pic>
        <p:nvPicPr>
          <p:cNvPr id="25" name="Picture 24" descr="Description: Description: Untitled-1">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grpSp>
        <p:nvGrpSpPr>
          <p:cNvPr id="28" name="Group 2"/>
          <p:cNvGrpSpPr>
            <a:grpSpLocks/>
          </p:cNvGrpSpPr>
          <p:nvPr/>
        </p:nvGrpSpPr>
        <p:grpSpPr bwMode="auto">
          <a:xfrm>
            <a:off x="1267286" y="2125743"/>
            <a:ext cx="4962416" cy="920750"/>
            <a:chOff x="1054303" y="2878929"/>
            <a:chExt cx="4962416" cy="920750"/>
          </a:xfrm>
        </p:grpSpPr>
        <p:sp>
          <p:nvSpPr>
            <p:cNvPr id="32" name="Rectangle 4"/>
            <p:cNvSpPr>
              <a:spLocks noChangeArrowheads="1"/>
            </p:cNvSpPr>
            <p:nvPr/>
          </p:nvSpPr>
          <p:spPr bwMode="auto">
            <a:xfrm>
              <a:off x="1054303" y="2878929"/>
              <a:ext cx="431800" cy="920750"/>
            </a:xfrm>
            <a:prstGeom prst="rect">
              <a:avLst/>
            </a:prstGeom>
            <a:noFill/>
            <a:ln>
              <a:noFill/>
            </a:ln>
            <a:effectLst/>
          </p:spPr>
          <p:txBody>
            <a:bodyPr lIns="90488" tIns="44450" rIns="90488" bIns="44450">
              <a:spAutoFit/>
            </a:bodyPr>
            <a:lstStyle/>
            <a:p>
              <a:pPr defTabSz="762000" eaLnBrk="0" hangingPunct="0">
                <a:defRPr/>
              </a:pPr>
              <a:r>
                <a:rPr lang="en-US" sz="5400" b="1" i="1" dirty="0">
                  <a:solidFill>
                    <a:schemeClr val="bg1"/>
                  </a:solidFill>
                  <a:effectLst>
                    <a:outerShdw blurRad="38100" dist="38100" dir="2700000" algn="tl">
                      <a:srgbClr val="000000">
                        <a:alpha val="43137"/>
                      </a:srgbClr>
                    </a:outerShdw>
                  </a:effectLst>
                  <a:cs typeface="Arial" pitchFamily="34" charset="0"/>
                </a:rPr>
                <a:t>1</a:t>
              </a:r>
              <a:endParaRPr lang="en-US" sz="5400" i="1" dirty="0">
                <a:solidFill>
                  <a:schemeClr val="bg1"/>
                </a:solidFill>
                <a:effectLst>
                  <a:outerShdw blurRad="38100" dist="38100" dir="2700000" algn="tl">
                    <a:srgbClr val="000000">
                      <a:alpha val="43137"/>
                    </a:srgbClr>
                  </a:outerShdw>
                </a:effectLst>
                <a:cs typeface="Arial" pitchFamily="34" charset="0"/>
              </a:endParaRPr>
            </a:p>
          </p:txBody>
        </p:sp>
        <p:sp>
          <p:nvSpPr>
            <p:cNvPr id="30" name="Text Box 4"/>
            <p:cNvSpPr txBox="1">
              <a:spLocks noChangeArrowheads="1"/>
            </p:cNvSpPr>
            <p:nvPr/>
          </p:nvSpPr>
          <p:spPr bwMode="auto">
            <a:xfrm>
              <a:off x="2195606" y="2880363"/>
              <a:ext cx="3821113"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eaLnBrk="1" hangingPunct="1">
                <a:lnSpc>
                  <a:spcPct val="80000"/>
                </a:lnSpc>
              </a:pPr>
              <a:endParaRPr lang="en-US" altLang="en-US" sz="2600" b="1" dirty="0"/>
            </a:p>
            <a:p>
              <a:pPr algn="l" eaLnBrk="1" hangingPunct="1">
                <a:lnSpc>
                  <a:spcPct val="80000"/>
                </a:lnSpc>
              </a:pPr>
              <a:r>
                <a:rPr lang="en-US" altLang="en-US" sz="2600" b="1" dirty="0">
                  <a:solidFill>
                    <a:srgbClr val="FF0000"/>
                  </a:solidFill>
                </a:rPr>
                <a:t>Manufacturing Sector</a:t>
              </a:r>
              <a:endParaRPr lang="ms-MY" altLang="en-US" sz="2600" b="1" dirty="0">
                <a:solidFill>
                  <a:srgbClr val="FF0000"/>
                </a:solidFill>
              </a:endParaRPr>
            </a:p>
          </p:txBody>
        </p:sp>
      </p:grpSp>
      <p:grpSp>
        <p:nvGrpSpPr>
          <p:cNvPr id="33" name="Group 10"/>
          <p:cNvGrpSpPr>
            <a:grpSpLocks/>
          </p:cNvGrpSpPr>
          <p:nvPr/>
        </p:nvGrpSpPr>
        <p:grpSpPr bwMode="auto">
          <a:xfrm>
            <a:off x="1904146" y="3627066"/>
            <a:ext cx="5601991" cy="947176"/>
            <a:chOff x="2181273" y="4685092"/>
            <a:chExt cx="5601932" cy="946644"/>
          </a:xfrm>
        </p:grpSpPr>
        <p:sp>
          <p:nvSpPr>
            <p:cNvPr id="34" name="Text Box 4"/>
            <p:cNvSpPr txBox="1">
              <a:spLocks noChangeArrowheads="1"/>
            </p:cNvSpPr>
            <p:nvPr/>
          </p:nvSpPr>
          <p:spPr bwMode="auto">
            <a:xfrm>
              <a:off x="3931198" y="4685092"/>
              <a:ext cx="3852007" cy="73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eaLnBrk="1" hangingPunct="1">
                <a:lnSpc>
                  <a:spcPct val="80000"/>
                </a:lnSpc>
              </a:pPr>
              <a:endParaRPr lang="en-US" altLang="en-US" sz="2600" b="1" dirty="0"/>
            </a:p>
            <a:p>
              <a:pPr algn="l" eaLnBrk="1" hangingPunct="1">
                <a:lnSpc>
                  <a:spcPct val="80000"/>
                </a:lnSpc>
              </a:pPr>
              <a:r>
                <a:rPr lang="en-US" altLang="en-US" sz="2600" b="1" dirty="0">
                  <a:solidFill>
                    <a:srgbClr val="FF0000"/>
                  </a:solidFill>
                </a:rPr>
                <a:t>Service Sector</a:t>
              </a:r>
              <a:endParaRPr lang="ms-MY" altLang="en-US" sz="2600" b="1" dirty="0">
                <a:solidFill>
                  <a:srgbClr val="FF0000"/>
                </a:solidFill>
              </a:endParaRPr>
            </a:p>
          </p:txBody>
        </p:sp>
        <p:sp>
          <p:nvSpPr>
            <p:cNvPr id="39" name="Rectangle 4"/>
            <p:cNvSpPr>
              <a:spLocks noChangeArrowheads="1"/>
            </p:cNvSpPr>
            <p:nvPr/>
          </p:nvSpPr>
          <p:spPr bwMode="auto">
            <a:xfrm>
              <a:off x="2181273" y="4709916"/>
              <a:ext cx="431796" cy="921820"/>
            </a:xfrm>
            <a:prstGeom prst="rect">
              <a:avLst/>
            </a:prstGeom>
            <a:noFill/>
            <a:ln>
              <a:noFill/>
            </a:ln>
            <a:effectLst/>
          </p:spPr>
          <p:txBody>
            <a:bodyPr lIns="90488" tIns="44450" rIns="90488" bIns="44450">
              <a:spAutoFit/>
            </a:bodyPr>
            <a:lstStyle/>
            <a:p>
              <a:pPr defTabSz="762000" eaLnBrk="0" hangingPunct="0">
                <a:defRPr/>
              </a:pPr>
              <a:endParaRPr lang="en-US" sz="5400" i="1" dirty="0">
                <a:solidFill>
                  <a:schemeClr val="bg1"/>
                </a:solidFill>
                <a:effectLst>
                  <a:outerShdw blurRad="38100" dist="38100" dir="2700000" algn="tl">
                    <a:srgbClr val="000000">
                      <a:alpha val="43137"/>
                    </a:srgbClr>
                  </a:outerShdw>
                </a:effectLst>
                <a:cs typeface="Arial" pitchFamily="34" charset="0"/>
              </a:endParaRPr>
            </a:p>
          </p:txBody>
        </p:sp>
      </p:grpSp>
      <p:sp>
        <p:nvSpPr>
          <p:cNvPr id="3" name="Rectangle 2"/>
          <p:cNvSpPr/>
          <p:nvPr/>
        </p:nvSpPr>
        <p:spPr>
          <a:xfrm>
            <a:off x="317109" y="757520"/>
            <a:ext cx="8638903" cy="984885"/>
          </a:xfrm>
          <a:prstGeom prst="rect">
            <a:avLst/>
          </a:prstGeom>
        </p:spPr>
        <p:txBody>
          <a:bodyPr wrap="none">
            <a:spAutoFit/>
          </a:bodyPr>
          <a:lstStyle/>
          <a:p>
            <a:pPr lvl="0" fontAlgn="base">
              <a:spcBef>
                <a:spcPct val="0"/>
              </a:spcBef>
              <a:spcAft>
                <a:spcPct val="0"/>
              </a:spcAft>
              <a:defRPr/>
            </a:pPr>
            <a:r>
              <a:rPr lang="en-US" sz="4000" b="1" u="sng"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SECTORS </a:t>
            </a:r>
            <a:r>
              <a:rPr lang="en-US" sz="4000" b="1" u="sng" dirty="0">
                <a:solidFill>
                  <a:srgbClr val="FF0000"/>
                </a:solidFill>
                <a:effectLst>
                  <a:outerShdw blurRad="38100" dist="38100" dir="2700000" algn="tl">
                    <a:srgbClr val="000000">
                      <a:alpha val="43137"/>
                    </a:srgbClr>
                  </a:outerShdw>
                </a:effectLst>
                <a:latin typeface="Aharoni" pitchFamily="2" charset="-79"/>
                <a:cs typeface="Aharoni" pitchFamily="2" charset="-79"/>
              </a:rPr>
              <a:t>COVERED UNDER THE ACT</a:t>
            </a:r>
          </a:p>
          <a:p>
            <a:pPr>
              <a:defRPr/>
            </a:pPr>
            <a:endParaRPr lang="en-US" b="1" dirty="0">
              <a:solidFill>
                <a:srgbClr val="FF0000"/>
              </a:solidFill>
              <a:effectLst>
                <a:outerShdw blurRad="38100" dist="38100" dir="2700000" algn="tl">
                  <a:srgbClr val="000000">
                    <a:alpha val="43137"/>
                  </a:srgbClr>
                </a:outerShdw>
              </a:effectLst>
              <a:latin typeface="Antique Olive CompactPS" pitchFamily="34" charset="0"/>
              <a:cs typeface="Arial" pitchFamily="34" charset="0"/>
            </a:endParaRPr>
          </a:p>
        </p:txBody>
      </p:sp>
      <p:grpSp>
        <p:nvGrpSpPr>
          <p:cNvPr id="41" name="Group 10"/>
          <p:cNvGrpSpPr>
            <a:grpSpLocks/>
          </p:cNvGrpSpPr>
          <p:nvPr/>
        </p:nvGrpSpPr>
        <p:grpSpPr bwMode="auto">
          <a:xfrm>
            <a:off x="2424234" y="5215060"/>
            <a:ext cx="4558833" cy="922338"/>
            <a:chOff x="2181273" y="4709916"/>
            <a:chExt cx="4558786" cy="921820"/>
          </a:xfrm>
        </p:grpSpPr>
        <p:sp>
          <p:nvSpPr>
            <p:cNvPr id="42" name="Text Box 4"/>
            <p:cNvSpPr txBox="1">
              <a:spLocks noChangeArrowheads="1"/>
            </p:cNvSpPr>
            <p:nvPr/>
          </p:nvSpPr>
          <p:spPr bwMode="auto">
            <a:xfrm>
              <a:off x="2888052" y="4709916"/>
              <a:ext cx="3852007" cy="73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algn="l" eaLnBrk="1" hangingPunct="1">
                <a:lnSpc>
                  <a:spcPct val="80000"/>
                </a:lnSpc>
              </a:pPr>
              <a:endParaRPr lang="en-US" altLang="en-US" sz="2600" b="1" dirty="0"/>
            </a:p>
            <a:p>
              <a:pPr algn="l" eaLnBrk="1" hangingPunct="1">
                <a:lnSpc>
                  <a:spcPct val="80000"/>
                </a:lnSpc>
              </a:pPr>
              <a:endParaRPr lang="ms-MY" altLang="en-US" sz="2600" b="1" dirty="0"/>
            </a:p>
          </p:txBody>
        </p:sp>
        <p:sp>
          <p:nvSpPr>
            <p:cNvPr id="46" name="Rectangle 4"/>
            <p:cNvSpPr>
              <a:spLocks noChangeArrowheads="1"/>
            </p:cNvSpPr>
            <p:nvPr/>
          </p:nvSpPr>
          <p:spPr bwMode="auto">
            <a:xfrm>
              <a:off x="2181273" y="4709916"/>
              <a:ext cx="431796" cy="921820"/>
            </a:xfrm>
            <a:prstGeom prst="rect">
              <a:avLst/>
            </a:prstGeom>
            <a:noFill/>
            <a:ln>
              <a:noFill/>
            </a:ln>
            <a:effectLst/>
          </p:spPr>
          <p:txBody>
            <a:bodyPr lIns="90488" tIns="44450" rIns="90488" bIns="44450">
              <a:spAutoFit/>
            </a:bodyPr>
            <a:lstStyle/>
            <a:p>
              <a:pPr defTabSz="762000" eaLnBrk="0" hangingPunct="0">
                <a:defRPr/>
              </a:pPr>
              <a:endParaRPr lang="en-US" sz="5400" i="1" dirty="0">
                <a:solidFill>
                  <a:schemeClr val="bg1"/>
                </a:solidFill>
                <a:effectLst>
                  <a:outerShdw blurRad="38100" dist="38100" dir="2700000" algn="tl">
                    <a:srgbClr val="000000">
                      <a:alpha val="43137"/>
                    </a:srgbClr>
                  </a:outerShdw>
                </a:effectLst>
                <a:cs typeface="Arial" pitchFamily="34" charset="0"/>
              </a:endParaRPr>
            </a:p>
          </p:txBody>
        </p:sp>
      </p:grpSp>
      <p:sp>
        <p:nvSpPr>
          <p:cNvPr id="6" name="Rectangle 5"/>
          <p:cNvSpPr/>
          <p:nvPr/>
        </p:nvSpPr>
        <p:spPr>
          <a:xfrm>
            <a:off x="4589669" y="5476175"/>
            <a:ext cx="3280065" cy="492443"/>
          </a:xfrm>
          <a:prstGeom prst="rect">
            <a:avLst/>
          </a:prstGeom>
        </p:spPr>
        <p:txBody>
          <a:bodyPr wrap="none">
            <a:spAutoFit/>
          </a:bodyPr>
          <a:lstStyle/>
          <a:p>
            <a:pPr lvl="0" eaLnBrk="0" fontAlgn="base" hangingPunct="0">
              <a:spcBef>
                <a:spcPct val="0"/>
              </a:spcBef>
              <a:spcAft>
                <a:spcPct val="0"/>
              </a:spcAft>
              <a:defRPr/>
            </a:pPr>
            <a:r>
              <a:rPr lang="en-US" sz="2600" b="1" dirty="0">
                <a:solidFill>
                  <a:srgbClr val="FF0000"/>
                </a:solidFill>
                <a:latin typeface="Arial" pitchFamily="34" charset="0"/>
                <a:cs typeface="Arial" pitchFamily="34" charset="0"/>
              </a:rPr>
              <a:t>Mining &amp; Quarrying</a:t>
            </a:r>
          </a:p>
        </p:txBody>
      </p:sp>
      <p:pic>
        <p:nvPicPr>
          <p:cNvPr id="47" name="Picture 3" descr="C:\Users\Nazihah\Desktop\Icons_Manufacturi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109" y="1793654"/>
            <a:ext cx="1900353" cy="15849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8" name="Picture 4" descr="C:\Users\Nazihah\Desktop\service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37609" y="3395399"/>
            <a:ext cx="2173250" cy="16167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9" name="Oval 48"/>
          <p:cNvSpPr/>
          <p:nvPr/>
        </p:nvSpPr>
        <p:spPr>
          <a:xfrm>
            <a:off x="2489123" y="5123916"/>
            <a:ext cx="1918500" cy="1429284"/>
          </a:xfrm>
          <a:prstGeom prst="ellipse">
            <a:avLst/>
          </a:prstGeom>
          <a:blipFill rotWithShape="1">
            <a:blip r:embed="rId9"/>
            <a:stretch>
              <a:fillRect/>
            </a:stretch>
          </a:blipFill>
          <a:scene3d>
            <a:camera prst="orthographicFront"/>
            <a:lightRig rig="flat" dir="t"/>
          </a:scene3d>
          <a:sp3d z="127000" prstMaterial="plastic">
            <a:bevelT w="88900" h="88900"/>
            <a:bevelB w="88900" h="31750" prst="angle"/>
          </a:sp3d>
        </p:spPr>
        <p:style>
          <a:lnRef idx="0">
            <a:schemeClr val="lt2">
              <a:hueOff val="0"/>
              <a:satOff val="0"/>
              <a:lumOff val="0"/>
              <a:alphaOff val="0"/>
            </a:schemeClr>
          </a:lnRef>
          <a:fillRef idx="3">
            <a:scrgbClr r="0" g="0" b="0"/>
          </a:fillRef>
          <a:effectRef idx="2">
            <a:schemeClr val="dk2">
              <a:tint val="50000"/>
              <a:hueOff val="0"/>
              <a:satOff val="0"/>
              <a:lumOff val="0"/>
              <a:alphaOff val="0"/>
            </a:schemeClr>
          </a:effectRef>
          <a:fontRef idx="minor">
            <a:schemeClr val="lt2">
              <a:hueOff val="0"/>
              <a:satOff val="0"/>
              <a:lumOff val="0"/>
              <a:alphaOff val="0"/>
            </a:schemeClr>
          </a:fontRef>
        </p:style>
      </p:sp>
    </p:spTree>
    <p:extLst>
      <p:ext uri="{BB962C8B-B14F-4D97-AF65-F5344CB8AC3E}">
        <p14:creationId xmlns:p14="http://schemas.microsoft.com/office/powerpoint/2010/main" val="40115946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86095" y="-252771"/>
            <a:ext cx="6988037" cy="6656815"/>
          </a:xfrm>
          <a:prstGeom prst="rect">
            <a:avLst/>
          </a:prstGeom>
          <a:ln>
            <a:noFill/>
          </a:ln>
          <a:effectLst>
            <a:glow>
              <a:schemeClr val="accent1">
                <a:alpha val="40000"/>
              </a:schemeClr>
            </a:glow>
            <a:softEdge rad="1270000"/>
          </a:effectLst>
        </p:spPr>
      </p:pic>
      <p:pic>
        <p:nvPicPr>
          <p:cNvPr id="25" name="Picture 24" descr="Description: Description: Untitled-1">
            <a:hlinkClick r:id="rId4"/>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766685" y="227591"/>
            <a:ext cx="1102994" cy="534410"/>
          </a:xfrm>
          <a:prstGeom prst="rect">
            <a:avLst/>
          </a:prstGeom>
          <a:noFill/>
          <a:ln>
            <a:noFill/>
          </a:ln>
        </p:spPr>
      </p:pic>
      <p:sp>
        <p:nvSpPr>
          <p:cNvPr id="5" name="Title 1"/>
          <p:cNvSpPr txBox="1">
            <a:spLocks/>
          </p:cNvSpPr>
          <p:nvPr/>
        </p:nvSpPr>
        <p:spPr>
          <a:xfrm>
            <a:off x="8965" y="801239"/>
            <a:ext cx="9226532" cy="54808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u="sng" dirty="0" smtClean="0">
                <a:solidFill>
                  <a:srgbClr val="FF0000"/>
                </a:solidFill>
                <a:latin typeface="Aharoni" pitchFamily="2" charset="-79"/>
                <a:cs typeface="Aharoni" pitchFamily="2" charset="-79"/>
              </a:rPr>
              <a:t>Manufacturing &amp; Mining And Quarrying Sector</a:t>
            </a:r>
            <a:endParaRPr lang="en-MY" sz="3200" u="sng" dirty="0">
              <a:solidFill>
                <a:srgbClr val="FF0000"/>
              </a:solidFill>
              <a:latin typeface="Aharoni" pitchFamily="2" charset="-79"/>
              <a:cs typeface="Aharoni" pitchFamily="2" charset="-79"/>
            </a:endParaRPr>
          </a:p>
        </p:txBody>
      </p:sp>
      <p:graphicFrame>
        <p:nvGraphicFramePr>
          <p:cNvPr id="8" name="Diagram 7"/>
          <p:cNvGraphicFramePr/>
          <p:nvPr>
            <p:extLst>
              <p:ext uri="{D42A27DB-BD31-4B8C-83A1-F6EECF244321}">
                <p14:modId xmlns:p14="http://schemas.microsoft.com/office/powerpoint/2010/main" val="572379794"/>
              </p:ext>
            </p:extLst>
          </p:nvPr>
        </p:nvGraphicFramePr>
        <p:xfrm>
          <a:off x="570434" y="1828800"/>
          <a:ext cx="8503698"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075315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6415</TotalTime>
  <Words>1882</Words>
  <Application>Microsoft Office PowerPoint</Application>
  <PresentationFormat>On-screen Show (4:3)</PresentationFormat>
  <Paragraphs>517</Paragraphs>
  <Slides>55</Slides>
  <Notes>16</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Seri Azriana Binti Mistoil</dc:creator>
  <cp:lastModifiedBy>NAZIHAH BINTI AHMAD</cp:lastModifiedBy>
  <cp:revision>480</cp:revision>
  <cp:lastPrinted>2016-08-14T02:15:39Z</cp:lastPrinted>
  <dcterms:created xsi:type="dcterms:W3CDTF">2015-06-19T01:33:51Z</dcterms:created>
  <dcterms:modified xsi:type="dcterms:W3CDTF">2016-08-16T02:38:03Z</dcterms:modified>
</cp:coreProperties>
</file>