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8" r:id="rId2"/>
    <p:sldId id="758" r:id="rId3"/>
    <p:sldId id="675" r:id="rId4"/>
    <p:sldId id="759" r:id="rId5"/>
    <p:sldId id="494" r:id="rId6"/>
    <p:sldId id="495" r:id="rId7"/>
    <p:sldId id="498" r:id="rId8"/>
    <p:sldId id="499" r:id="rId9"/>
    <p:sldId id="706" r:id="rId10"/>
    <p:sldId id="704" r:id="rId11"/>
    <p:sldId id="734" r:id="rId12"/>
    <p:sldId id="714" r:id="rId13"/>
    <p:sldId id="506" r:id="rId14"/>
    <p:sldId id="674" r:id="rId15"/>
    <p:sldId id="639" r:id="rId16"/>
    <p:sldId id="640" r:id="rId17"/>
    <p:sldId id="513" r:id="rId18"/>
    <p:sldId id="643" r:id="rId19"/>
    <p:sldId id="645" r:id="rId20"/>
    <p:sldId id="646" r:id="rId21"/>
    <p:sldId id="647" r:id="rId22"/>
    <p:sldId id="648" r:id="rId23"/>
    <p:sldId id="526" r:id="rId24"/>
    <p:sldId id="715" r:id="rId25"/>
    <p:sldId id="533" r:id="rId26"/>
    <p:sldId id="537" r:id="rId27"/>
    <p:sldId id="538" r:id="rId28"/>
    <p:sldId id="539" r:id="rId29"/>
    <p:sldId id="735" r:id="rId30"/>
    <p:sldId id="676" r:id="rId31"/>
    <p:sldId id="677" r:id="rId32"/>
    <p:sldId id="678" r:id="rId33"/>
    <p:sldId id="682" r:id="rId34"/>
    <p:sldId id="683" r:id="rId35"/>
    <p:sldId id="684" r:id="rId36"/>
    <p:sldId id="679" r:id="rId37"/>
    <p:sldId id="686" r:id="rId38"/>
    <p:sldId id="551" r:id="rId39"/>
    <p:sldId id="553" r:id="rId40"/>
    <p:sldId id="554" r:id="rId41"/>
    <p:sldId id="555" r:id="rId42"/>
    <p:sldId id="762" r:id="rId43"/>
    <p:sldId id="707" r:id="rId44"/>
    <p:sldId id="716" r:id="rId45"/>
    <p:sldId id="562" r:id="rId46"/>
    <p:sldId id="563" r:id="rId47"/>
    <p:sldId id="564" r:id="rId48"/>
    <p:sldId id="565" r:id="rId49"/>
    <p:sldId id="844" r:id="rId50"/>
    <p:sldId id="633" r:id="rId51"/>
    <p:sldId id="667" r:id="rId52"/>
    <p:sldId id="651" r:id="rId5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son" initials="W" lastIdx="0" clrIdx="0">
    <p:extLst>
      <p:ext uri="{19B8F6BF-5375-455C-9EA6-DF929625EA0E}">
        <p15:presenceInfo xmlns:p15="http://schemas.microsoft.com/office/powerpoint/2012/main" userId="Winson" providerId="None"/>
      </p:ext>
    </p:extLst>
  </p:cmAuthor>
  <p:cmAuthor id="2" name="Lee Kouk Hua" initials="LKH" lastIdx="1" clrIdx="1">
    <p:extLst>
      <p:ext uri="{19B8F6BF-5375-455C-9EA6-DF929625EA0E}">
        <p15:presenceInfo xmlns:p15="http://schemas.microsoft.com/office/powerpoint/2012/main" userId="S-1-5-21-1406229949-1624882759-731329270-2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D64A"/>
    <a:srgbClr val="000000"/>
    <a:srgbClr val="2DB564"/>
    <a:srgbClr val="14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92819" autoAdjust="0"/>
  </p:normalViewPr>
  <p:slideViewPr>
    <p:cSldViewPr>
      <p:cViewPr varScale="1">
        <p:scale>
          <a:sx n="66" d="100"/>
          <a:sy n="66" d="100"/>
        </p:scale>
        <p:origin x="8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6.jpeg"/><Relationship Id="rId1" Type="http://schemas.openxmlformats.org/officeDocument/2006/relationships/image" Target="../media/image32.jp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6.jpeg"/><Relationship Id="rId1" Type="http://schemas.openxmlformats.org/officeDocument/2006/relationships/image" Target="../media/image32.jp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2FDD9-EC8E-A748-9B13-58E984AB4AEB}" type="doc">
      <dgm:prSet loTypeId="urn:microsoft.com/office/officeart/2005/8/layout/hierarchy1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D296D1-005B-8548-97D2-41A9FC18804A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sz="2400" b="0" i="0" dirty="0" smtClean="0">
              <a:latin typeface="Helvetica Neue Bold Condensed"/>
              <a:cs typeface="Helvetica Neue Bold Condensed"/>
            </a:rPr>
            <a:t>Skim </a:t>
          </a:r>
          <a:r>
            <a:rPr lang="en-US" sz="2400" b="0" i="0" dirty="0" err="1" smtClean="0">
              <a:latin typeface="Helvetica Neue Bold Condensed"/>
              <a:cs typeface="Helvetica Neue Bold Condensed"/>
            </a:rPr>
            <a:t>Perlindungan</a:t>
          </a:r>
          <a:r>
            <a:rPr lang="en-US" sz="24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400" b="0" i="0" dirty="0" err="1" smtClean="0">
              <a:latin typeface="Helvetica Neue Bold Condensed"/>
              <a:cs typeface="Helvetica Neue Bold Condensed"/>
            </a:rPr>
            <a:t>Keselamatan</a:t>
          </a:r>
          <a:r>
            <a:rPr lang="en-US" sz="24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400" b="0" i="0" dirty="0" err="1" smtClean="0">
              <a:latin typeface="Helvetica Neue Bold Condensed"/>
              <a:cs typeface="Helvetica Neue Bold Condensed"/>
            </a:rPr>
            <a:t>Sosial</a:t>
          </a:r>
          <a:r>
            <a:rPr lang="en-US" sz="2400" b="0" i="0" dirty="0" smtClean="0">
              <a:latin typeface="Helvetica Neue Bold Condensed"/>
              <a:cs typeface="Helvetica Neue Bold Condensed"/>
            </a:rPr>
            <a:t> </a:t>
          </a:r>
          <a:endParaRPr lang="en-US" sz="2400" b="0" i="0" dirty="0">
            <a:latin typeface="Helvetica Neue Bold Condensed"/>
            <a:cs typeface="Helvetica Neue Bold Condensed"/>
          </a:endParaRPr>
        </a:p>
      </dgm:t>
    </dgm:pt>
    <dgm:pt modelId="{4FA372E3-3E56-564A-BEE1-5BD1CC012736}" type="parTrans" cxnId="{351F7199-BC4F-EB42-B4C6-BF70E1F4078E}">
      <dgm:prSet/>
      <dgm:spPr/>
      <dgm:t>
        <a:bodyPr/>
        <a:lstStyle/>
        <a:p>
          <a:endParaRPr lang="en-US"/>
        </a:p>
      </dgm:t>
    </dgm:pt>
    <dgm:pt modelId="{FD27A467-449C-874B-BF54-39CC30A9F33F}" type="sibTrans" cxnId="{351F7199-BC4F-EB42-B4C6-BF70E1F4078E}">
      <dgm:prSet/>
      <dgm:spPr/>
      <dgm:t>
        <a:bodyPr/>
        <a:lstStyle/>
        <a:p>
          <a:endParaRPr lang="en-US"/>
        </a:p>
      </dgm:t>
    </dgm:pt>
    <dgm:pt modelId="{B206772A-23CC-FD4A-BF6C-697FB2F275A5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0" i="0" dirty="0" smtClean="0">
              <a:latin typeface="Helvetica Neue Bold Condensed"/>
              <a:cs typeface="Helvetica Neue Bold Condensed"/>
            </a:rPr>
            <a:t>Skim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Bencana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Pekerjaan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endParaRPr lang="en-US" sz="2000" b="0" i="0" dirty="0">
            <a:latin typeface="Helvetica Neue Bold Condensed"/>
            <a:cs typeface="Helvetica Neue Bold Condensed"/>
          </a:endParaRPr>
        </a:p>
      </dgm:t>
    </dgm:pt>
    <dgm:pt modelId="{7FAF9612-9652-6A48-A8B0-5D2034165F9B}" type="parTrans" cxnId="{F5DF3113-AEC5-2247-A976-431520946ACC}">
      <dgm:prSet/>
      <dgm:spPr/>
      <dgm:t>
        <a:bodyPr/>
        <a:lstStyle/>
        <a:p>
          <a:endParaRPr lang="en-US"/>
        </a:p>
      </dgm:t>
    </dgm:pt>
    <dgm:pt modelId="{91ADEAAE-DB1E-3A4C-BDEC-48BE6ACFAAD5}" type="sibTrans" cxnId="{F5DF3113-AEC5-2247-A976-431520946ACC}">
      <dgm:prSet/>
      <dgm:spPr/>
      <dgm:t>
        <a:bodyPr/>
        <a:lstStyle/>
        <a:p>
          <a:endParaRPr lang="en-US"/>
        </a:p>
      </dgm:t>
    </dgm:pt>
    <dgm:pt modelId="{10B27E3D-6732-1F43-914A-CC09206CAA63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l"/>
          <a:r>
            <a:rPr lang="en-US" sz="1800" b="0" i="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di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tempat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kerja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endParaRPr lang="en-US" sz="1800" b="0" i="0" dirty="0">
            <a:latin typeface="Helvetica Neue Bold Condensed"/>
            <a:cs typeface="Helvetica Neue Bold Condensed"/>
          </a:endParaRPr>
        </a:p>
      </dgm:t>
    </dgm:pt>
    <dgm:pt modelId="{2A421DCC-46E3-CD45-8DDB-BDF46429BA92}" type="parTrans" cxnId="{6CCFD835-CC76-3644-B0CB-1FD523413FE6}">
      <dgm:prSet/>
      <dgm:spPr/>
      <dgm:t>
        <a:bodyPr/>
        <a:lstStyle/>
        <a:p>
          <a:endParaRPr lang="en-US"/>
        </a:p>
      </dgm:t>
    </dgm:pt>
    <dgm:pt modelId="{7C3EC4D1-F115-6848-9220-6D6977AFB0E4}" type="sibTrans" cxnId="{6CCFD835-CC76-3644-B0CB-1FD523413FE6}">
      <dgm:prSet/>
      <dgm:spPr/>
      <dgm:t>
        <a:bodyPr/>
        <a:lstStyle/>
        <a:p>
          <a:endParaRPr lang="en-US"/>
        </a:p>
      </dgm:t>
    </dgm:pt>
    <dgm:pt modelId="{4299E8F7-EBEC-F342-92FB-B7C08679BF0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b="0" i="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smtClean="0">
              <a:latin typeface="Helvetica Neue Bold Condensed"/>
              <a:cs typeface="Helvetica Neue Bold Condensed"/>
            </a:rPr>
            <a:t>semasa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Kecemasan</a:t>
          </a:r>
          <a:endParaRPr lang="en-US" sz="1800" b="0" i="0" dirty="0" smtClean="0">
            <a:latin typeface="Helvetica Neue Bold Condensed"/>
            <a:cs typeface="Helvetica Neue Bold Condensed"/>
          </a:endParaRPr>
        </a:p>
      </dgm:t>
    </dgm:pt>
    <dgm:pt modelId="{DE43AB61-8499-8C46-A5C1-15176D6A943C}" type="parTrans" cxnId="{EAA37DFA-4C2D-B947-8846-37323A9C3F6D}">
      <dgm:prSet/>
      <dgm:spPr/>
      <dgm:t>
        <a:bodyPr/>
        <a:lstStyle/>
        <a:p>
          <a:endParaRPr lang="en-US"/>
        </a:p>
      </dgm:t>
    </dgm:pt>
    <dgm:pt modelId="{B6A1BB05-8727-774F-8D7F-B83D955E2010}" type="sibTrans" cxnId="{EAA37DFA-4C2D-B947-8846-37323A9C3F6D}">
      <dgm:prSet/>
      <dgm:spPr/>
      <dgm:t>
        <a:bodyPr/>
        <a:lstStyle/>
        <a:p>
          <a:endParaRPr lang="en-US"/>
        </a:p>
      </dgm:t>
    </dgm:pt>
    <dgm:pt modelId="{9273B340-F13D-794B-AE97-110D7056201A}">
      <dgm:prSet phldrT="[Text]" custT="1"/>
      <dgm:spPr>
        <a:solidFill>
          <a:srgbClr val="14A818">
            <a:alpha val="90000"/>
          </a:srgbClr>
        </a:solidFill>
      </dgm:spPr>
      <dgm:t>
        <a:bodyPr/>
        <a:lstStyle/>
        <a:p>
          <a:r>
            <a:rPr lang="en-US" sz="2000" b="0" i="0" dirty="0" smtClean="0">
              <a:latin typeface="Helvetica Neue Bold Condensed"/>
              <a:cs typeface="Helvetica Neue Bold Condensed"/>
            </a:rPr>
            <a:t>Skim </a:t>
          </a:r>
        </a:p>
        <a:p>
          <a:r>
            <a:rPr lang="en-US" sz="2000" b="0" i="0" dirty="0" err="1" smtClean="0">
              <a:latin typeface="Helvetica Neue Bold Condensed"/>
              <a:cs typeface="Helvetica Neue Bold Condensed"/>
            </a:rPr>
            <a:t>Keilatan</a:t>
          </a:r>
          <a:endParaRPr lang="en-US" sz="2000" b="0" i="0" dirty="0">
            <a:latin typeface="Helvetica Neue Bold Condensed"/>
            <a:cs typeface="Helvetica Neue Bold Condensed"/>
          </a:endParaRPr>
        </a:p>
      </dgm:t>
    </dgm:pt>
    <dgm:pt modelId="{11C27273-72B4-7C4B-9820-C0DF93094006}" type="parTrans" cxnId="{1EDD660F-B1CA-C44F-80E6-8AE208757A54}">
      <dgm:prSet/>
      <dgm:spPr/>
      <dgm:t>
        <a:bodyPr/>
        <a:lstStyle/>
        <a:p>
          <a:endParaRPr lang="en-US"/>
        </a:p>
      </dgm:t>
    </dgm:pt>
    <dgm:pt modelId="{0B530A5C-A112-6B43-AD04-1C1D525B55E4}" type="sibTrans" cxnId="{1EDD660F-B1CA-C44F-80E6-8AE208757A54}">
      <dgm:prSet/>
      <dgm:spPr/>
      <dgm:t>
        <a:bodyPr/>
        <a:lstStyle/>
        <a:p>
          <a:endParaRPr lang="en-US"/>
        </a:p>
      </dgm:t>
    </dgm:pt>
    <dgm:pt modelId="{CDA30CC9-5BE7-FB47-8A07-81A2896B6BC9}">
      <dgm:prSet phldrT="[Text]" custT="1"/>
      <dgm:spPr>
        <a:solidFill>
          <a:srgbClr val="14A818">
            <a:alpha val="90000"/>
          </a:srgbClr>
        </a:solidFill>
      </dgm:spPr>
      <dgm:t>
        <a:bodyPr/>
        <a:lstStyle/>
        <a:p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Keilatan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atau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mati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atas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sebarang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sebab</a:t>
          </a:r>
          <a:endParaRPr lang="en-US" sz="1800" b="0" i="0" dirty="0">
            <a:latin typeface="Helvetica Neue Bold Condensed"/>
            <a:cs typeface="Helvetica Neue Bold Condensed"/>
          </a:endParaRPr>
        </a:p>
      </dgm:t>
    </dgm:pt>
    <dgm:pt modelId="{82E89218-1E11-2D4B-8F5C-858BE071F1B6}" type="parTrans" cxnId="{9C61D64C-E813-8E4A-B1C4-8F8553A4A66F}">
      <dgm:prSet/>
      <dgm:spPr/>
      <dgm:t>
        <a:bodyPr/>
        <a:lstStyle/>
        <a:p>
          <a:endParaRPr lang="en-US"/>
        </a:p>
      </dgm:t>
    </dgm:pt>
    <dgm:pt modelId="{70876E7E-84ED-1D40-A7AA-860789E223DF}" type="sibTrans" cxnId="{9C61D64C-E813-8E4A-B1C4-8F8553A4A66F}">
      <dgm:prSet/>
      <dgm:spPr/>
      <dgm:t>
        <a:bodyPr/>
        <a:lstStyle/>
        <a:p>
          <a:endParaRPr lang="en-US"/>
        </a:p>
      </dgm:t>
    </dgm:pt>
    <dgm:pt modelId="{788CE45F-DA1D-2C49-94CE-91F5D17C3122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b="0" i="0" dirty="0" err="1" smtClean="0">
              <a:latin typeface="Helvetica Neue Bold Condensed"/>
              <a:cs typeface="Helvetica Neue Bold Condensed"/>
            </a:rPr>
            <a:t>Penyakit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Khidmat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/</a:t>
          </a:r>
        </a:p>
        <a:p>
          <a:r>
            <a:rPr lang="en-US" sz="1800" b="0" i="0" dirty="0" err="1" smtClean="0">
              <a:latin typeface="Helvetica Neue Bold Condensed"/>
              <a:cs typeface="Helvetica Neue Bold Condensed"/>
            </a:rPr>
            <a:t>Pekerjaan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</a:p>
      </dgm:t>
    </dgm:pt>
    <dgm:pt modelId="{E85BE8BF-4374-9549-B8BC-37CE69AFC0F9}" type="parTrans" cxnId="{39FB81FB-1DAB-6D4F-9113-6777F991774E}">
      <dgm:prSet/>
      <dgm:spPr/>
      <dgm:t>
        <a:bodyPr/>
        <a:lstStyle/>
        <a:p>
          <a:endParaRPr lang="en-US"/>
        </a:p>
      </dgm:t>
    </dgm:pt>
    <dgm:pt modelId="{2EFB7D06-43A5-954F-B204-573A46D96FA2}" type="sibTrans" cxnId="{39FB81FB-1DAB-6D4F-9113-6777F991774E}">
      <dgm:prSet/>
      <dgm:spPr/>
      <dgm:t>
        <a:bodyPr/>
        <a:lstStyle/>
        <a:p>
          <a:endParaRPr lang="en-US"/>
        </a:p>
      </dgm:t>
    </dgm:pt>
    <dgm:pt modelId="{0EF5CFD4-BF44-4F57-8CA8-EB588CAAEBA2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b="0" i="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semasa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dalam</a:t>
          </a:r>
          <a:r>
            <a:rPr lang="en-US" sz="1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dirty="0" err="1" smtClean="0">
              <a:latin typeface="Helvetica Neue Bold Condensed"/>
              <a:cs typeface="Helvetica Neue Bold Condensed"/>
            </a:rPr>
            <a:t>perjalanan</a:t>
          </a:r>
          <a:endParaRPr lang="en-US" sz="1800" b="0" i="0" dirty="0">
            <a:latin typeface="Helvetica Neue Bold Condensed"/>
            <a:cs typeface="Helvetica Neue Bold Condensed"/>
          </a:endParaRPr>
        </a:p>
      </dgm:t>
    </dgm:pt>
    <dgm:pt modelId="{534BF282-EE26-46E5-A55F-BC37A8029D2A}" type="parTrans" cxnId="{91018D7B-7159-477D-8753-CAD68E21F293}">
      <dgm:prSet/>
      <dgm:spPr/>
      <dgm:t>
        <a:bodyPr/>
        <a:lstStyle/>
        <a:p>
          <a:endParaRPr lang="en-US"/>
        </a:p>
      </dgm:t>
    </dgm:pt>
    <dgm:pt modelId="{33971F30-C58A-41C2-9D51-02A67558CF79}" type="sibTrans" cxnId="{91018D7B-7159-477D-8753-CAD68E21F293}">
      <dgm:prSet/>
      <dgm:spPr/>
      <dgm:t>
        <a:bodyPr/>
        <a:lstStyle/>
        <a:p>
          <a:endParaRPr lang="en-US"/>
        </a:p>
      </dgm:t>
    </dgm:pt>
    <dgm:pt modelId="{CB9813B0-D3CE-A747-B9EF-02D16A5F6D78}" type="pres">
      <dgm:prSet presAssocID="{3662FDD9-EC8E-A748-9B13-58E984AB4A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74F64B-2907-5148-B2AF-F9E133A50A55}" type="pres">
      <dgm:prSet presAssocID="{FBD296D1-005B-8548-97D2-41A9FC18804A}" presName="hierRoot1" presStyleCnt="0"/>
      <dgm:spPr/>
    </dgm:pt>
    <dgm:pt modelId="{2AF7DB54-F4EA-6A44-9340-6FE90F267BAB}" type="pres">
      <dgm:prSet presAssocID="{FBD296D1-005B-8548-97D2-41A9FC18804A}" presName="composite" presStyleCnt="0"/>
      <dgm:spPr/>
    </dgm:pt>
    <dgm:pt modelId="{81677402-A2EF-CA4E-9703-2CD8B3103A24}" type="pres">
      <dgm:prSet presAssocID="{FBD296D1-005B-8548-97D2-41A9FC18804A}" presName="background" presStyleLbl="node0" presStyleIdx="0" presStyleCnt="1"/>
      <dgm:spPr/>
    </dgm:pt>
    <dgm:pt modelId="{3EE16E1D-99E5-3840-9906-4DB83B9A75E7}" type="pres">
      <dgm:prSet presAssocID="{FBD296D1-005B-8548-97D2-41A9FC18804A}" presName="text" presStyleLbl="fgAcc0" presStyleIdx="0" presStyleCnt="1" custScaleX="197127" custScaleY="187983" custLinFactNeighborX="2162" custLinFactNeighborY="3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BCC10B-1ADE-E142-8491-995F8D3902CE}" type="pres">
      <dgm:prSet presAssocID="{FBD296D1-005B-8548-97D2-41A9FC18804A}" presName="hierChild2" presStyleCnt="0"/>
      <dgm:spPr/>
    </dgm:pt>
    <dgm:pt modelId="{6C1D9003-B5A5-4B49-AF5B-199248F3B923}" type="pres">
      <dgm:prSet presAssocID="{7FAF9612-9652-6A48-A8B0-5D2034165F9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6D1478F-10FB-C54C-88FB-7AF9F73CB58A}" type="pres">
      <dgm:prSet presAssocID="{B206772A-23CC-FD4A-BF6C-697FB2F275A5}" presName="hierRoot2" presStyleCnt="0"/>
      <dgm:spPr/>
    </dgm:pt>
    <dgm:pt modelId="{879C1F0E-E9B6-8E48-BD08-BDBC5F236418}" type="pres">
      <dgm:prSet presAssocID="{B206772A-23CC-FD4A-BF6C-697FB2F275A5}" presName="composite2" presStyleCnt="0"/>
      <dgm:spPr/>
    </dgm:pt>
    <dgm:pt modelId="{9E2E5A54-1676-E546-ACC8-42D84F619C34}" type="pres">
      <dgm:prSet presAssocID="{B206772A-23CC-FD4A-BF6C-697FB2F275A5}" presName="background2" presStyleLbl="node2" presStyleIdx="0" presStyleCnt="2"/>
      <dgm:spPr/>
    </dgm:pt>
    <dgm:pt modelId="{53C0AECD-B25D-E04B-A057-7A16C98D42FB}" type="pres">
      <dgm:prSet presAssocID="{B206772A-23CC-FD4A-BF6C-697FB2F275A5}" presName="text2" presStyleLbl="fgAcc2" presStyleIdx="0" presStyleCnt="2" custScaleX="1408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4AD2EA-DEFE-A948-A174-6D7216751F9A}" type="pres">
      <dgm:prSet presAssocID="{B206772A-23CC-FD4A-BF6C-697FB2F275A5}" presName="hierChild3" presStyleCnt="0"/>
      <dgm:spPr/>
    </dgm:pt>
    <dgm:pt modelId="{C099B377-A0CB-B44C-B910-41BF91374E7F}" type="pres">
      <dgm:prSet presAssocID="{2A421DCC-46E3-CD45-8DDB-BDF46429BA92}" presName="Name17" presStyleLbl="parChTrans1D3" presStyleIdx="0" presStyleCnt="5"/>
      <dgm:spPr/>
      <dgm:t>
        <a:bodyPr/>
        <a:lstStyle/>
        <a:p>
          <a:endParaRPr lang="en-US"/>
        </a:p>
      </dgm:t>
    </dgm:pt>
    <dgm:pt modelId="{CC0C3698-8AFB-FF44-8286-7AB7F0F4FE54}" type="pres">
      <dgm:prSet presAssocID="{10B27E3D-6732-1F43-914A-CC09206CAA63}" presName="hierRoot3" presStyleCnt="0"/>
      <dgm:spPr/>
    </dgm:pt>
    <dgm:pt modelId="{7BB69100-6BA9-EA40-BB92-089675F8E0EA}" type="pres">
      <dgm:prSet presAssocID="{10B27E3D-6732-1F43-914A-CC09206CAA63}" presName="composite3" presStyleCnt="0"/>
      <dgm:spPr/>
    </dgm:pt>
    <dgm:pt modelId="{74A75D6E-946D-9047-9501-E87BA59566E2}" type="pres">
      <dgm:prSet presAssocID="{10B27E3D-6732-1F43-914A-CC09206CAA63}" presName="background3" presStyleLbl="node3" presStyleIdx="0" presStyleCnt="5"/>
      <dgm:spPr/>
    </dgm:pt>
    <dgm:pt modelId="{52A58348-E752-9141-9E20-56C83A2A869D}" type="pres">
      <dgm:prSet presAssocID="{10B27E3D-6732-1F43-914A-CC09206CAA63}" presName="text3" presStyleLbl="fgAcc3" presStyleIdx="0" presStyleCnt="5" custScaleX="126605" custScaleY="115432" custLinFactNeighborX="-1574" custLinFactNeighborY="-9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28152-AFA8-1840-8BFB-55AA7276013B}" type="pres">
      <dgm:prSet presAssocID="{10B27E3D-6732-1F43-914A-CC09206CAA63}" presName="hierChild4" presStyleCnt="0"/>
      <dgm:spPr/>
    </dgm:pt>
    <dgm:pt modelId="{E438A7CA-4B26-4DA4-A6B8-9A429D096121}" type="pres">
      <dgm:prSet presAssocID="{534BF282-EE26-46E5-A55F-BC37A8029D2A}" presName="Name17" presStyleLbl="parChTrans1D3" presStyleIdx="1" presStyleCnt="5"/>
      <dgm:spPr/>
      <dgm:t>
        <a:bodyPr/>
        <a:lstStyle/>
        <a:p>
          <a:endParaRPr lang="en-US"/>
        </a:p>
      </dgm:t>
    </dgm:pt>
    <dgm:pt modelId="{CB01E8F8-1088-4856-BA27-0048CA292659}" type="pres">
      <dgm:prSet presAssocID="{0EF5CFD4-BF44-4F57-8CA8-EB588CAAEBA2}" presName="hierRoot3" presStyleCnt="0"/>
      <dgm:spPr/>
    </dgm:pt>
    <dgm:pt modelId="{D2F84B75-6643-41BB-8C8D-E2DFFCF07000}" type="pres">
      <dgm:prSet presAssocID="{0EF5CFD4-BF44-4F57-8CA8-EB588CAAEBA2}" presName="composite3" presStyleCnt="0"/>
      <dgm:spPr/>
    </dgm:pt>
    <dgm:pt modelId="{DDCEDC9D-6B9C-42F2-9AD2-8C65A46C3CED}" type="pres">
      <dgm:prSet presAssocID="{0EF5CFD4-BF44-4F57-8CA8-EB588CAAEBA2}" presName="background3" presStyleLbl="node3" presStyleIdx="1" presStyleCnt="5"/>
      <dgm:spPr/>
    </dgm:pt>
    <dgm:pt modelId="{C59E3D94-95AB-4BFE-8C3F-0D21AB1EFBAB}" type="pres">
      <dgm:prSet presAssocID="{0EF5CFD4-BF44-4F57-8CA8-EB588CAAEBA2}" presName="text3" presStyleLbl="fgAcc3" presStyleIdx="1" presStyleCnt="5" custScaleX="126605" custScaleY="115432" custLinFactNeighborX="-1574" custLinFactNeighborY="-9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896149-84FF-4135-A263-6B2C555C79B6}" type="pres">
      <dgm:prSet presAssocID="{0EF5CFD4-BF44-4F57-8CA8-EB588CAAEBA2}" presName="hierChild4" presStyleCnt="0"/>
      <dgm:spPr/>
    </dgm:pt>
    <dgm:pt modelId="{E9FAEB07-2615-6A42-98A9-E2CDF12A854F}" type="pres">
      <dgm:prSet presAssocID="{DE43AB61-8499-8C46-A5C1-15176D6A943C}" presName="Name17" presStyleLbl="parChTrans1D3" presStyleIdx="2" presStyleCnt="5"/>
      <dgm:spPr/>
      <dgm:t>
        <a:bodyPr/>
        <a:lstStyle/>
        <a:p>
          <a:endParaRPr lang="en-US"/>
        </a:p>
      </dgm:t>
    </dgm:pt>
    <dgm:pt modelId="{7679CEB6-1C39-2547-A4AB-5D2695ECC436}" type="pres">
      <dgm:prSet presAssocID="{4299E8F7-EBEC-F342-92FB-B7C08679BF0C}" presName="hierRoot3" presStyleCnt="0"/>
      <dgm:spPr/>
    </dgm:pt>
    <dgm:pt modelId="{585F764A-6439-394B-8A38-7E1A5D426616}" type="pres">
      <dgm:prSet presAssocID="{4299E8F7-EBEC-F342-92FB-B7C08679BF0C}" presName="composite3" presStyleCnt="0"/>
      <dgm:spPr/>
    </dgm:pt>
    <dgm:pt modelId="{FD066A02-27C4-E340-8317-A123816574A3}" type="pres">
      <dgm:prSet presAssocID="{4299E8F7-EBEC-F342-92FB-B7C08679BF0C}" presName="background3" presStyleLbl="node3" presStyleIdx="2" presStyleCnt="5"/>
      <dgm:spPr/>
      <dgm:t>
        <a:bodyPr/>
        <a:lstStyle/>
        <a:p>
          <a:endParaRPr lang="en-US"/>
        </a:p>
      </dgm:t>
    </dgm:pt>
    <dgm:pt modelId="{6E301835-80C8-814A-93C7-20E9245DA561}" type="pres">
      <dgm:prSet presAssocID="{4299E8F7-EBEC-F342-92FB-B7C08679BF0C}" presName="text3" presStyleLbl="fgAcc3" presStyleIdx="2" presStyleCnt="5" custScaleX="126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6AA41-F4AA-5642-A227-D188E88878F3}" type="pres">
      <dgm:prSet presAssocID="{4299E8F7-EBEC-F342-92FB-B7C08679BF0C}" presName="hierChild4" presStyleCnt="0"/>
      <dgm:spPr/>
    </dgm:pt>
    <dgm:pt modelId="{981539B4-B7C8-0E4B-BD33-D98C34F9D250}" type="pres">
      <dgm:prSet presAssocID="{E85BE8BF-4374-9549-B8BC-37CE69AFC0F9}" presName="Name17" presStyleLbl="parChTrans1D3" presStyleIdx="3" presStyleCnt="5"/>
      <dgm:spPr/>
      <dgm:t>
        <a:bodyPr/>
        <a:lstStyle/>
        <a:p>
          <a:endParaRPr lang="en-US"/>
        </a:p>
      </dgm:t>
    </dgm:pt>
    <dgm:pt modelId="{0E5A3F00-0D56-4A43-9382-27D0F60438AB}" type="pres">
      <dgm:prSet presAssocID="{788CE45F-DA1D-2C49-94CE-91F5D17C3122}" presName="hierRoot3" presStyleCnt="0"/>
      <dgm:spPr/>
    </dgm:pt>
    <dgm:pt modelId="{D3E57E44-1803-A944-8720-B3FFE97BC338}" type="pres">
      <dgm:prSet presAssocID="{788CE45F-DA1D-2C49-94CE-91F5D17C3122}" presName="composite3" presStyleCnt="0"/>
      <dgm:spPr/>
    </dgm:pt>
    <dgm:pt modelId="{27B81724-B3EC-FC49-B5DE-84EC910CFC9F}" type="pres">
      <dgm:prSet presAssocID="{788CE45F-DA1D-2C49-94CE-91F5D17C3122}" presName="background3" presStyleLbl="node3" presStyleIdx="3" presStyleCnt="5"/>
      <dgm:spPr/>
    </dgm:pt>
    <dgm:pt modelId="{4792A397-B278-D440-8320-9EBD4F977416}" type="pres">
      <dgm:prSet presAssocID="{788CE45F-DA1D-2C49-94CE-91F5D17C3122}" presName="text3" presStyleLbl="fgAcc3" presStyleIdx="3" presStyleCnt="5" custScaleX="136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D3E2AD-2FC9-BD4B-8777-75BC370B8563}" type="pres">
      <dgm:prSet presAssocID="{788CE45F-DA1D-2C49-94CE-91F5D17C3122}" presName="hierChild4" presStyleCnt="0"/>
      <dgm:spPr/>
    </dgm:pt>
    <dgm:pt modelId="{43263725-9259-164E-A52D-A594FE9FDB32}" type="pres">
      <dgm:prSet presAssocID="{11C27273-72B4-7C4B-9820-C0DF9309400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AB80582-C3AB-A343-BF1F-11116ED084AD}" type="pres">
      <dgm:prSet presAssocID="{9273B340-F13D-794B-AE97-110D7056201A}" presName="hierRoot2" presStyleCnt="0"/>
      <dgm:spPr/>
    </dgm:pt>
    <dgm:pt modelId="{84D11CCD-CFCA-3441-B1ED-30CA55160DF4}" type="pres">
      <dgm:prSet presAssocID="{9273B340-F13D-794B-AE97-110D7056201A}" presName="composite2" presStyleCnt="0"/>
      <dgm:spPr/>
    </dgm:pt>
    <dgm:pt modelId="{0E9CA3B4-D5ED-AB4B-835E-7EC8D10FBB2C}" type="pres">
      <dgm:prSet presAssocID="{9273B340-F13D-794B-AE97-110D7056201A}" presName="background2" presStyleLbl="node2" presStyleIdx="1" presStyleCnt="2"/>
      <dgm:spPr/>
    </dgm:pt>
    <dgm:pt modelId="{4F5B1842-B5A3-0A41-9D17-B85883C6441E}" type="pres">
      <dgm:prSet presAssocID="{9273B340-F13D-794B-AE97-110D7056201A}" presName="text2" presStyleLbl="fgAcc2" presStyleIdx="1" presStyleCnt="2" custScaleX="152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C73A48-BC30-0346-B356-E48CFBF3D8E7}" type="pres">
      <dgm:prSet presAssocID="{9273B340-F13D-794B-AE97-110D7056201A}" presName="hierChild3" presStyleCnt="0"/>
      <dgm:spPr/>
    </dgm:pt>
    <dgm:pt modelId="{96199EF6-368F-C94D-83BD-031887CF5119}" type="pres">
      <dgm:prSet presAssocID="{82E89218-1E11-2D4B-8F5C-858BE071F1B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365DD33A-3DBF-CD43-AE4C-A2E2C8D7814F}" type="pres">
      <dgm:prSet presAssocID="{CDA30CC9-5BE7-FB47-8A07-81A2896B6BC9}" presName="hierRoot3" presStyleCnt="0"/>
      <dgm:spPr/>
    </dgm:pt>
    <dgm:pt modelId="{34B94CAD-B3B1-434A-99FB-9CEA78073A0D}" type="pres">
      <dgm:prSet presAssocID="{CDA30CC9-5BE7-FB47-8A07-81A2896B6BC9}" presName="composite3" presStyleCnt="0"/>
      <dgm:spPr/>
    </dgm:pt>
    <dgm:pt modelId="{C4C1420A-2767-4240-8C2F-5DEBE5E1EE9F}" type="pres">
      <dgm:prSet presAssocID="{CDA30CC9-5BE7-FB47-8A07-81A2896B6BC9}" presName="background3" presStyleLbl="node3" presStyleIdx="4" presStyleCnt="5"/>
      <dgm:spPr/>
    </dgm:pt>
    <dgm:pt modelId="{9656346F-6399-874E-99CD-7B9AD9881BF3}" type="pres">
      <dgm:prSet presAssocID="{CDA30CC9-5BE7-FB47-8A07-81A2896B6BC9}" presName="text3" presStyleLbl="fgAcc3" presStyleIdx="4" presStyleCnt="5" custScaleX="127758" custScaleY="212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44F6A-D83A-CD46-A5D2-2BEA5CF7C5ED}" type="pres">
      <dgm:prSet presAssocID="{CDA30CC9-5BE7-FB47-8A07-81A2896B6BC9}" presName="hierChild4" presStyleCnt="0"/>
      <dgm:spPr/>
    </dgm:pt>
  </dgm:ptLst>
  <dgm:cxnLst>
    <dgm:cxn modelId="{4A2CD342-8FE2-4AC6-856C-95F15A1B2975}" type="presOf" srcId="{CDA30CC9-5BE7-FB47-8A07-81A2896B6BC9}" destId="{9656346F-6399-874E-99CD-7B9AD9881BF3}" srcOrd="0" destOrd="0" presId="urn:microsoft.com/office/officeart/2005/8/layout/hierarchy1"/>
    <dgm:cxn modelId="{F5EBE8F9-CFDB-4F47-952D-8C09ABDFF728}" type="presOf" srcId="{788CE45F-DA1D-2C49-94CE-91F5D17C3122}" destId="{4792A397-B278-D440-8320-9EBD4F977416}" srcOrd="0" destOrd="0" presId="urn:microsoft.com/office/officeart/2005/8/layout/hierarchy1"/>
    <dgm:cxn modelId="{10F75316-9528-4D16-B15E-74BFBF7A78F8}" type="presOf" srcId="{E85BE8BF-4374-9549-B8BC-37CE69AFC0F9}" destId="{981539B4-B7C8-0E4B-BD33-D98C34F9D250}" srcOrd="0" destOrd="0" presId="urn:microsoft.com/office/officeart/2005/8/layout/hierarchy1"/>
    <dgm:cxn modelId="{B5DDF6D2-F151-40F1-9E49-65C880078159}" type="presOf" srcId="{2A421DCC-46E3-CD45-8DDB-BDF46429BA92}" destId="{C099B377-A0CB-B44C-B910-41BF91374E7F}" srcOrd="0" destOrd="0" presId="urn:microsoft.com/office/officeart/2005/8/layout/hierarchy1"/>
    <dgm:cxn modelId="{351F7199-BC4F-EB42-B4C6-BF70E1F4078E}" srcId="{3662FDD9-EC8E-A748-9B13-58E984AB4AEB}" destId="{FBD296D1-005B-8548-97D2-41A9FC18804A}" srcOrd="0" destOrd="0" parTransId="{4FA372E3-3E56-564A-BEE1-5BD1CC012736}" sibTransId="{FD27A467-449C-874B-BF54-39CC30A9F33F}"/>
    <dgm:cxn modelId="{B22207DE-C8AD-467E-913E-3E4618065C9A}" type="presOf" srcId="{9273B340-F13D-794B-AE97-110D7056201A}" destId="{4F5B1842-B5A3-0A41-9D17-B85883C6441E}" srcOrd="0" destOrd="0" presId="urn:microsoft.com/office/officeart/2005/8/layout/hierarchy1"/>
    <dgm:cxn modelId="{9C61D64C-E813-8E4A-B1C4-8F8553A4A66F}" srcId="{9273B340-F13D-794B-AE97-110D7056201A}" destId="{CDA30CC9-5BE7-FB47-8A07-81A2896B6BC9}" srcOrd="0" destOrd="0" parTransId="{82E89218-1E11-2D4B-8F5C-858BE071F1B6}" sibTransId="{70876E7E-84ED-1D40-A7AA-860789E223DF}"/>
    <dgm:cxn modelId="{EAA37DFA-4C2D-B947-8846-37323A9C3F6D}" srcId="{B206772A-23CC-FD4A-BF6C-697FB2F275A5}" destId="{4299E8F7-EBEC-F342-92FB-B7C08679BF0C}" srcOrd="2" destOrd="0" parTransId="{DE43AB61-8499-8C46-A5C1-15176D6A943C}" sibTransId="{B6A1BB05-8727-774F-8D7F-B83D955E2010}"/>
    <dgm:cxn modelId="{22F324F9-E1DE-4BC8-A695-86CE46C7C2AD}" type="presOf" srcId="{4299E8F7-EBEC-F342-92FB-B7C08679BF0C}" destId="{6E301835-80C8-814A-93C7-20E9245DA561}" srcOrd="0" destOrd="0" presId="urn:microsoft.com/office/officeart/2005/8/layout/hierarchy1"/>
    <dgm:cxn modelId="{6F155F60-E5E9-4D24-B506-DAE2CFAAC54B}" type="presOf" srcId="{7FAF9612-9652-6A48-A8B0-5D2034165F9B}" destId="{6C1D9003-B5A5-4B49-AF5B-199248F3B923}" srcOrd="0" destOrd="0" presId="urn:microsoft.com/office/officeart/2005/8/layout/hierarchy1"/>
    <dgm:cxn modelId="{58DAC92C-58BF-4CAD-9B8C-DB010C293131}" type="presOf" srcId="{534BF282-EE26-46E5-A55F-BC37A8029D2A}" destId="{E438A7CA-4B26-4DA4-A6B8-9A429D096121}" srcOrd="0" destOrd="0" presId="urn:microsoft.com/office/officeart/2005/8/layout/hierarchy1"/>
    <dgm:cxn modelId="{3545A2E1-3F12-4C48-96C9-09D91AB4F7CE}" type="presOf" srcId="{0EF5CFD4-BF44-4F57-8CA8-EB588CAAEBA2}" destId="{C59E3D94-95AB-4BFE-8C3F-0D21AB1EFBAB}" srcOrd="0" destOrd="0" presId="urn:microsoft.com/office/officeart/2005/8/layout/hierarchy1"/>
    <dgm:cxn modelId="{F5DF3113-AEC5-2247-A976-431520946ACC}" srcId="{FBD296D1-005B-8548-97D2-41A9FC18804A}" destId="{B206772A-23CC-FD4A-BF6C-697FB2F275A5}" srcOrd="0" destOrd="0" parTransId="{7FAF9612-9652-6A48-A8B0-5D2034165F9B}" sibTransId="{91ADEAAE-DB1E-3A4C-BDEC-48BE6ACFAAD5}"/>
    <dgm:cxn modelId="{6CCFD835-CC76-3644-B0CB-1FD523413FE6}" srcId="{B206772A-23CC-FD4A-BF6C-697FB2F275A5}" destId="{10B27E3D-6732-1F43-914A-CC09206CAA63}" srcOrd="0" destOrd="0" parTransId="{2A421DCC-46E3-CD45-8DDB-BDF46429BA92}" sibTransId="{7C3EC4D1-F115-6848-9220-6D6977AFB0E4}"/>
    <dgm:cxn modelId="{5924067A-4DAA-4FFF-99AE-5ED14FEF63E2}" type="presOf" srcId="{82E89218-1E11-2D4B-8F5C-858BE071F1B6}" destId="{96199EF6-368F-C94D-83BD-031887CF5119}" srcOrd="0" destOrd="0" presId="urn:microsoft.com/office/officeart/2005/8/layout/hierarchy1"/>
    <dgm:cxn modelId="{91018D7B-7159-477D-8753-CAD68E21F293}" srcId="{B206772A-23CC-FD4A-BF6C-697FB2F275A5}" destId="{0EF5CFD4-BF44-4F57-8CA8-EB588CAAEBA2}" srcOrd="1" destOrd="0" parTransId="{534BF282-EE26-46E5-A55F-BC37A8029D2A}" sibTransId="{33971F30-C58A-41C2-9D51-02A67558CF79}"/>
    <dgm:cxn modelId="{653147DF-CF62-4654-8388-307FF316F046}" type="presOf" srcId="{FBD296D1-005B-8548-97D2-41A9FC18804A}" destId="{3EE16E1D-99E5-3840-9906-4DB83B9A75E7}" srcOrd="0" destOrd="0" presId="urn:microsoft.com/office/officeart/2005/8/layout/hierarchy1"/>
    <dgm:cxn modelId="{AE6E78A7-37F5-4A87-B3EC-DECC6BAFE0E0}" type="presOf" srcId="{DE43AB61-8499-8C46-A5C1-15176D6A943C}" destId="{E9FAEB07-2615-6A42-98A9-E2CDF12A854F}" srcOrd="0" destOrd="0" presId="urn:microsoft.com/office/officeart/2005/8/layout/hierarchy1"/>
    <dgm:cxn modelId="{1EDD660F-B1CA-C44F-80E6-8AE208757A54}" srcId="{FBD296D1-005B-8548-97D2-41A9FC18804A}" destId="{9273B340-F13D-794B-AE97-110D7056201A}" srcOrd="1" destOrd="0" parTransId="{11C27273-72B4-7C4B-9820-C0DF93094006}" sibTransId="{0B530A5C-A112-6B43-AD04-1C1D525B55E4}"/>
    <dgm:cxn modelId="{8FA40F47-3787-45A8-B873-32EAB713F727}" type="presOf" srcId="{B206772A-23CC-FD4A-BF6C-697FB2F275A5}" destId="{53C0AECD-B25D-E04B-A057-7A16C98D42FB}" srcOrd="0" destOrd="0" presId="urn:microsoft.com/office/officeart/2005/8/layout/hierarchy1"/>
    <dgm:cxn modelId="{39FB81FB-1DAB-6D4F-9113-6777F991774E}" srcId="{B206772A-23CC-FD4A-BF6C-697FB2F275A5}" destId="{788CE45F-DA1D-2C49-94CE-91F5D17C3122}" srcOrd="3" destOrd="0" parTransId="{E85BE8BF-4374-9549-B8BC-37CE69AFC0F9}" sibTransId="{2EFB7D06-43A5-954F-B204-573A46D96FA2}"/>
    <dgm:cxn modelId="{6C971CA3-DD58-45F5-9EFF-6F73AFB12A31}" type="presOf" srcId="{3662FDD9-EC8E-A748-9B13-58E984AB4AEB}" destId="{CB9813B0-D3CE-A747-B9EF-02D16A5F6D78}" srcOrd="0" destOrd="0" presId="urn:microsoft.com/office/officeart/2005/8/layout/hierarchy1"/>
    <dgm:cxn modelId="{486FE1E0-4B1B-4057-8B89-633171DFE9A4}" type="presOf" srcId="{10B27E3D-6732-1F43-914A-CC09206CAA63}" destId="{52A58348-E752-9141-9E20-56C83A2A869D}" srcOrd="0" destOrd="0" presId="urn:microsoft.com/office/officeart/2005/8/layout/hierarchy1"/>
    <dgm:cxn modelId="{3336080C-B6FB-4ED8-A9DF-B6368ADCAD50}" type="presOf" srcId="{11C27273-72B4-7C4B-9820-C0DF93094006}" destId="{43263725-9259-164E-A52D-A594FE9FDB32}" srcOrd="0" destOrd="0" presId="urn:microsoft.com/office/officeart/2005/8/layout/hierarchy1"/>
    <dgm:cxn modelId="{19138DD6-2B2A-4F15-87AE-FC0C884B8473}" type="presParOf" srcId="{CB9813B0-D3CE-A747-B9EF-02D16A5F6D78}" destId="{A874F64B-2907-5148-B2AF-F9E133A50A55}" srcOrd="0" destOrd="0" presId="urn:microsoft.com/office/officeart/2005/8/layout/hierarchy1"/>
    <dgm:cxn modelId="{F76574D0-02EE-447C-B5AB-A39B478058A6}" type="presParOf" srcId="{A874F64B-2907-5148-B2AF-F9E133A50A55}" destId="{2AF7DB54-F4EA-6A44-9340-6FE90F267BAB}" srcOrd="0" destOrd="0" presId="urn:microsoft.com/office/officeart/2005/8/layout/hierarchy1"/>
    <dgm:cxn modelId="{51E91179-E208-430C-8E97-56B5BB0617F4}" type="presParOf" srcId="{2AF7DB54-F4EA-6A44-9340-6FE90F267BAB}" destId="{81677402-A2EF-CA4E-9703-2CD8B3103A24}" srcOrd="0" destOrd="0" presId="urn:microsoft.com/office/officeart/2005/8/layout/hierarchy1"/>
    <dgm:cxn modelId="{BB4B1152-640D-4C4F-A092-6ADD9907E8B4}" type="presParOf" srcId="{2AF7DB54-F4EA-6A44-9340-6FE90F267BAB}" destId="{3EE16E1D-99E5-3840-9906-4DB83B9A75E7}" srcOrd="1" destOrd="0" presId="urn:microsoft.com/office/officeart/2005/8/layout/hierarchy1"/>
    <dgm:cxn modelId="{6C698225-F70F-4066-BC5A-68B7BF42F9DA}" type="presParOf" srcId="{A874F64B-2907-5148-B2AF-F9E133A50A55}" destId="{6DBCC10B-1ADE-E142-8491-995F8D3902CE}" srcOrd="1" destOrd="0" presId="urn:microsoft.com/office/officeart/2005/8/layout/hierarchy1"/>
    <dgm:cxn modelId="{DA1410F8-2D97-4CA2-837B-E71DA07C2CD0}" type="presParOf" srcId="{6DBCC10B-1ADE-E142-8491-995F8D3902CE}" destId="{6C1D9003-B5A5-4B49-AF5B-199248F3B923}" srcOrd="0" destOrd="0" presId="urn:microsoft.com/office/officeart/2005/8/layout/hierarchy1"/>
    <dgm:cxn modelId="{66F6AAB9-0180-4615-B531-34DDA085C5D4}" type="presParOf" srcId="{6DBCC10B-1ADE-E142-8491-995F8D3902CE}" destId="{06D1478F-10FB-C54C-88FB-7AF9F73CB58A}" srcOrd="1" destOrd="0" presId="urn:microsoft.com/office/officeart/2005/8/layout/hierarchy1"/>
    <dgm:cxn modelId="{2AD44F06-F9CB-4FF6-A08B-8524E72F7FE9}" type="presParOf" srcId="{06D1478F-10FB-C54C-88FB-7AF9F73CB58A}" destId="{879C1F0E-E9B6-8E48-BD08-BDBC5F236418}" srcOrd="0" destOrd="0" presId="urn:microsoft.com/office/officeart/2005/8/layout/hierarchy1"/>
    <dgm:cxn modelId="{84E219E4-E845-446D-8260-D776CFA137FE}" type="presParOf" srcId="{879C1F0E-E9B6-8E48-BD08-BDBC5F236418}" destId="{9E2E5A54-1676-E546-ACC8-42D84F619C34}" srcOrd="0" destOrd="0" presId="urn:microsoft.com/office/officeart/2005/8/layout/hierarchy1"/>
    <dgm:cxn modelId="{59E4B109-6020-4FFE-932B-ED23BEB95468}" type="presParOf" srcId="{879C1F0E-E9B6-8E48-BD08-BDBC5F236418}" destId="{53C0AECD-B25D-E04B-A057-7A16C98D42FB}" srcOrd="1" destOrd="0" presId="urn:microsoft.com/office/officeart/2005/8/layout/hierarchy1"/>
    <dgm:cxn modelId="{BCA93C67-48BA-4675-A2DD-FCE451AEB56D}" type="presParOf" srcId="{06D1478F-10FB-C54C-88FB-7AF9F73CB58A}" destId="{164AD2EA-DEFE-A948-A174-6D7216751F9A}" srcOrd="1" destOrd="0" presId="urn:microsoft.com/office/officeart/2005/8/layout/hierarchy1"/>
    <dgm:cxn modelId="{15A9F547-10E5-405B-B48A-F438BA890F82}" type="presParOf" srcId="{164AD2EA-DEFE-A948-A174-6D7216751F9A}" destId="{C099B377-A0CB-B44C-B910-41BF91374E7F}" srcOrd="0" destOrd="0" presId="urn:microsoft.com/office/officeart/2005/8/layout/hierarchy1"/>
    <dgm:cxn modelId="{75E73158-AF2A-46B2-B91C-3C15C3C80668}" type="presParOf" srcId="{164AD2EA-DEFE-A948-A174-6D7216751F9A}" destId="{CC0C3698-8AFB-FF44-8286-7AB7F0F4FE54}" srcOrd="1" destOrd="0" presId="urn:microsoft.com/office/officeart/2005/8/layout/hierarchy1"/>
    <dgm:cxn modelId="{923853F1-0C4E-48E6-9F51-4B94AE4D3CAD}" type="presParOf" srcId="{CC0C3698-8AFB-FF44-8286-7AB7F0F4FE54}" destId="{7BB69100-6BA9-EA40-BB92-089675F8E0EA}" srcOrd="0" destOrd="0" presId="urn:microsoft.com/office/officeart/2005/8/layout/hierarchy1"/>
    <dgm:cxn modelId="{B41A4C86-3905-4757-AEB6-90E29AB06F88}" type="presParOf" srcId="{7BB69100-6BA9-EA40-BB92-089675F8E0EA}" destId="{74A75D6E-946D-9047-9501-E87BA59566E2}" srcOrd="0" destOrd="0" presId="urn:microsoft.com/office/officeart/2005/8/layout/hierarchy1"/>
    <dgm:cxn modelId="{817D8AC8-735B-410E-8CBF-64E667F7E913}" type="presParOf" srcId="{7BB69100-6BA9-EA40-BB92-089675F8E0EA}" destId="{52A58348-E752-9141-9E20-56C83A2A869D}" srcOrd="1" destOrd="0" presId="urn:microsoft.com/office/officeart/2005/8/layout/hierarchy1"/>
    <dgm:cxn modelId="{D55053D5-4152-4632-BECA-AA61119BF3CD}" type="presParOf" srcId="{CC0C3698-8AFB-FF44-8286-7AB7F0F4FE54}" destId="{E9828152-AFA8-1840-8BFB-55AA7276013B}" srcOrd="1" destOrd="0" presId="urn:microsoft.com/office/officeart/2005/8/layout/hierarchy1"/>
    <dgm:cxn modelId="{23764276-364B-4972-9BAF-1182FDF54980}" type="presParOf" srcId="{164AD2EA-DEFE-A948-A174-6D7216751F9A}" destId="{E438A7CA-4B26-4DA4-A6B8-9A429D096121}" srcOrd="2" destOrd="0" presId="urn:microsoft.com/office/officeart/2005/8/layout/hierarchy1"/>
    <dgm:cxn modelId="{0F67FC15-76BA-4B13-ADFB-C1D5A0EF7496}" type="presParOf" srcId="{164AD2EA-DEFE-A948-A174-6D7216751F9A}" destId="{CB01E8F8-1088-4856-BA27-0048CA292659}" srcOrd="3" destOrd="0" presId="urn:microsoft.com/office/officeart/2005/8/layout/hierarchy1"/>
    <dgm:cxn modelId="{6BCCF147-0B77-4552-9AFC-FE03548C3CC4}" type="presParOf" srcId="{CB01E8F8-1088-4856-BA27-0048CA292659}" destId="{D2F84B75-6643-41BB-8C8D-E2DFFCF07000}" srcOrd="0" destOrd="0" presId="urn:microsoft.com/office/officeart/2005/8/layout/hierarchy1"/>
    <dgm:cxn modelId="{1A8A0018-A41A-40BD-BA06-0D0862E2EE41}" type="presParOf" srcId="{D2F84B75-6643-41BB-8C8D-E2DFFCF07000}" destId="{DDCEDC9D-6B9C-42F2-9AD2-8C65A46C3CED}" srcOrd="0" destOrd="0" presId="urn:microsoft.com/office/officeart/2005/8/layout/hierarchy1"/>
    <dgm:cxn modelId="{51A5517C-5E6B-4887-B88E-E658C2AB214E}" type="presParOf" srcId="{D2F84B75-6643-41BB-8C8D-E2DFFCF07000}" destId="{C59E3D94-95AB-4BFE-8C3F-0D21AB1EFBAB}" srcOrd="1" destOrd="0" presId="urn:microsoft.com/office/officeart/2005/8/layout/hierarchy1"/>
    <dgm:cxn modelId="{546FCECF-9121-4D01-891C-A89E8E98F36B}" type="presParOf" srcId="{CB01E8F8-1088-4856-BA27-0048CA292659}" destId="{6B896149-84FF-4135-A263-6B2C555C79B6}" srcOrd="1" destOrd="0" presId="urn:microsoft.com/office/officeart/2005/8/layout/hierarchy1"/>
    <dgm:cxn modelId="{0EDC63FD-62FE-4AA9-A2F7-553D46C394A2}" type="presParOf" srcId="{164AD2EA-DEFE-A948-A174-6D7216751F9A}" destId="{E9FAEB07-2615-6A42-98A9-E2CDF12A854F}" srcOrd="4" destOrd="0" presId="urn:microsoft.com/office/officeart/2005/8/layout/hierarchy1"/>
    <dgm:cxn modelId="{0C8B9B80-A8BA-4BC8-A869-BAFBCD835B6E}" type="presParOf" srcId="{164AD2EA-DEFE-A948-A174-6D7216751F9A}" destId="{7679CEB6-1C39-2547-A4AB-5D2695ECC436}" srcOrd="5" destOrd="0" presId="urn:microsoft.com/office/officeart/2005/8/layout/hierarchy1"/>
    <dgm:cxn modelId="{24834405-9E93-4F13-BF89-3B522D86B42A}" type="presParOf" srcId="{7679CEB6-1C39-2547-A4AB-5D2695ECC436}" destId="{585F764A-6439-394B-8A38-7E1A5D426616}" srcOrd="0" destOrd="0" presId="urn:microsoft.com/office/officeart/2005/8/layout/hierarchy1"/>
    <dgm:cxn modelId="{EDAF3C2D-BC12-481E-96B7-D7BD54D552D2}" type="presParOf" srcId="{585F764A-6439-394B-8A38-7E1A5D426616}" destId="{FD066A02-27C4-E340-8317-A123816574A3}" srcOrd="0" destOrd="0" presId="urn:microsoft.com/office/officeart/2005/8/layout/hierarchy1"/>
    <dgm:cxn modelId="{46895EBF-5A74-43AD-8885-36DDA53690F2}" type="presParOf" srcId="{585F764A-6439-394B-8A38-7E1A5D426616}" destId="{6E301835-80C8-814A-93C7-20E9245DA561}" srcOrd="1" destOrd="0" presId="urn:microsoft.com/office/officeart/2005/8/layout/hierarchy1"/>
    <dgm:cxn modelId="{F1A82C96-3213-4B3D-9512-AA2ED4323F5B}" type="presParOf" srcId="{7679CEB6-1C39-2547-A4AB-5D2695ECC436}" destId="{EF76AA41-F4AA-5642-A227-D188E88878F3}" srcOrd="1" destOrd="0" presId="urn:microsoft.com/office/officeart/2005/8/layout/hierarchy1"/>
    <dgm:cxn modelId="{653C1386-E71D-4ACF-9CEB-3549B0266592}" type="presParOf" srcId="{164AD2EA-DEFE-A948-A174-6D7216751F9A}" destId="{981539B4-B7C8-0E4B-BD33-D98C34F9D250}" srcOrd="6" destOrd="0" presId="urn:microsoft.com/office/officeart/2005/8/layout/hierarchy1"/>
    <dgm:cxn modelId="{83BBC266-5E89-405C-85F9-5013F5E06632}" type="presParOf" srcId="{164AD2EA-DEFE-A948-A174-6D7216751F9A}" destId="{0E5A3F00-0D56-4A43-9382-27D0F60438AB}" srcOrd="7" destOrd="0" presId="urn:microsoft.com/office/officeart/2005/8/layout/hierarchy1"/>
    <dgm:cxn modelId="{4EBEAD27-2430-4A42-8E3D-35E71006C7DA}" type="presParOf" srcId="{0E5A3F00-0D56-4A43-9382-27D0F60438AB}" destId="{D3E57E44-1803-A944-8720-B3FFE97BC338}" srcOrd="0" destOrd="0" presId="urn:microsoft.com/office/officeart/2005/8/layout/hierarchy1"/>
    <dgm:cxn modelId="{23A78790-35C5-4D43-84C2-A4909EC56EFF}" type="presParOf" srcId="{D3E57E44-1803-A944-8720-B3FFE97BC338}" destId="{27B81724-B3EC-FC49-B5DE-84EC910CFC9F}" srcOrd="0" destOrd="0" presId="urn:microsoft.com/office/officeart/2005/8/layout/hierarchy1"/>
    <dgm:cxn modelId="{FF1C5E13-4262-475A-99D4-D2DC17D68B66}" type="presParOf" srcId="{D3E57E44-1803-A944-8720-B3FFE97BC338}" destId="{4792A397-B278-D440-8320-9EBD4F977416}" srcOrd="1" destOrd="0" presId="urn:microsoft.com/office/officeart/2005/8/layout/hierarchy1"/>
    <dgm:cxn modelId="{5F2749D6-CA38-47FA-B473-413B5B51EF16}" type="presParOf" srcId="{0E5A3F00-0D56-4A43-9382-27D0F60438AB}" destId="{0BD3E2AD-2FC9-BD4B-8777-75BC370B8563}" srcOrd="1" destOrd="0" presId="urn:microsoft.com/office/officeart/2005/8/layout/hierarchy1"/>
    <dgm:cxn modelId="{83930D02-00DA-472C-A9AA-0125B39AA628}" type="presParOf" srcId="{6DBCC10B-1ADE-E142-8491-995F8D3902CE}" destId="{43263725-9259-164E-A52D-A594FE9FDB32}" srcOrd="2" destOrd="0" presId="urn:microsoft.com/office/officeart/2005/8/layout/hierarchy1"/>
    <dgm:cxn modelId="{E3754BBB-B3BE-418C-8A9F-AC883AD576AF}" type="presParOf" srcId="{6DBCC10B-1ADE-E142-8491-995F8D3902CE}" destId="{1AB80582-C3AB-A343-BF1F-11116ED084AD}" srcOrd="3" destOrd="0" presId="urn:microsoft.com/office/officeart/2005/8/layout/hierarchy1"/>
    <dgm:cxn modelId="{3BAAF236-8368-4E15-BE62-E3EE12AD8F07}" type="presParOf" srcId="{1AB80582-C3AB-A343-BF1F-11116ED084AD}" destId="{84D11CCD-CFCA-3441-B1ED-30CA55160DF4}" srcOrd="0" destOrd="0" presId="urn:microsoft.com/office/officeart/2005/8/layout/hierarchy1"/>
    <dgm:cxn modelId="{8F6E0BFB-0EA8-4D06-B859-BF41424E7762}" type="presParOf" srcId="{84D11CCD-CFCA-3441-B1ED-30CA55160DF4}" destId="{0E9CA3B4-D5ED-AB4B-835E-7EC8D10FBB2C}" srcOrd="0" destOrd="0" presId="urn:microsoft.com/office/officeart/2005/8/layout/hierarchy1"/>
    <dgm:cxn modelId="{397AC5BA-155C-4DC8-9727-EC86B299680A}" type="presParOf" srcId="{84D11CCD-CFCA-3441-B1ED-30CA55160DF4}" destId="{4F5B1842-B5A3-0A41-9D17-B85883C6441E}" srcOrd="1" destOrd="0" presId="urn:microsoft.com/office/officeart/2005/8/layout/hierarchy1"/>
    <dgm:cxn modelId="{56689F82-E880-450A-8DCB-FB22A60BFD43}" type="presParOf" srcId="{1AB80582-C3AB-A343-BF1F-11116ED084AD}" destId="{27C73A48-BC30-0346-B356-E48CFBF3D8E7}" srcOrd="1" destOrd="0" presId="urn:microsoft.com/office/officeart/2005/8/layout/hierarchy1"/>
    <dgm:cxn modelId="{95A504C7-9DD5-4FA0-B56D-1264DFB0A3F9}" type="presParOf" srcId="{27C73A48-BC30-0346-B356-E48CFBF3D8E7}" destId="{96199EF6-368F-C94D-83BD-031887CF5119}" srcOrd="0" destOrd="0" presId="urn:microsoft.com/office/officeart/2005/8/layout/hierarchy1"/>
    <dgm:cxn modelId="{FDCC3B05-2CCF-42A4-8E53-A7BC67A0930A}" type="presParOf" srcId="{27C73A48-BC30-0346-B356-E48CFBF3D8E7}" destId="{365DD33A-3DBF-CD43-AE4C-A2E2C8D7814F}" srcOrd="1" destOrd="0" presId="urn:microsoft.com/office/officeart/2005/8/layout/hierarchy1"/>
    <dgm:cxn modelId="{01CC1207-071C-404A-8A9D-CA9AFFCF2C37}" type="presParOf" srcId="{365DD33A-3DBF-CD43-AE4C-A2E2C8D7814F}" destId="{34B94CAD-B3B1-434A-99FB-9CEA78073A0D}" srcOrd="0" destOrd="0" presId="urn:microsoft.com/office/officeart/2005/8/layout/hierarchy1"/>
    <dgm:cxn modelId="{24721619-4A52-4780-B5D3-F10EBF2558EA}" type="presParOf" srcId="{34B94CAD-B3B1-434A-99FB-9CEA78073A0D}" destId="{C4C1420A-2767-4240-8C2F-5DEBE5E1EE9F}" srcOrd="0" destOrd="0" presId="urn:microsoft.com/office/officeart/2005/8/layout/hierarchy1"/>
    <dgm:cxn modelId="{7FDB7AE1-C2BB-4DE0-9B36-670084C5C5A3}" type="presParOf" srcId="{34B94CAD-B3B1-434A-99FB-9CEA78073A0D}" destId="{9656346F-6399-874E-99CD-7B9AD9881BF3}" srcOrd="1" destOrd="0" presId="urn:microsoft.com/office/officeart/2005/8/layout/hierarchy1"/>
    <dgm:cxn modelId="{A6B10D5C-0101-4411-90BA-248DF0258199}" type="presParOf" srcId="{365DD33A-3DBF-CD43-AE4C-A2E2C8D7814F}" destId="{03944F6A-D83A-CD46-A5D2-2BEA5CF7C5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D5FDF3-420A-4AA9-B60F-E68D465CDB0A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B74BAD6D-0044-46C9-ACE6-53EDF6D32C35}" type="pres">
      <dgm:prSet presAssocID="{0FD5FDF3-420A-4AA9-B60F-E68D465CDB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762977C-206C-446B-8939-12F538D03C10}" type="presOf" srcId="{0FD5FDF3-420A-4AA9-B60F-E68D465CDB0A}" destId="{B74BAD6D-0044-46C9-ACE6-53EDF6D32C35}" srcOrd="0" destOrd="0" presId="urn:microsoft.com/office/officeart/2005/8/layout/chart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F0C5C4-A291-4B82-B366-BBC48AB1A12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1239114-03DE-4197-B73B-DD628F754275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/>
            <a:t>Jemaah </a:t>
          </a:r>
          <a:r>
            <a:rPr lang="en-US" dirty="0" err="1" smtClean="0"/>
            <a:t>Doktor</a:t>
          </a:r>
          <a:endParaRPr lang="en-US" dirty="0" smtClean="0"/>
        </a:p>
        <a:p>
          <a:r>
            <a:rPr lang="en-US" dirty="0" smtClean="0"/>
            <a:t>(JD)</a:t>
          </a:r>
          <a:endParaRPr lang="en-US" dirty="0"/>
        </a:p>
      </dgm:t>
    </dgm:pt>
    <dgm:pt modelId="{07B37A6F-449B-4BE3-9A8C-EBF7D7FCAE1E}" type="parTrans" cxnId="{FEA73F32-3807-4992-AA15-7E2C429A8FDA}">
      <dgm:prSet/>
      <dgm:spPr/>
      <dgm:t>
        <a:bodyPr/>
        <a:lstStyle/>
        <a:p>
          <a:endParaRPr lang="en-US"/>
        </a:p>
      </dgm:t>
    </dgm:pt>
    <dgm:pt modelId="{E1459A7B-8788-4B84-B0CA-72007AB88F45}" type="sibTrans" cxnId="{FEA73F32-3807-4992-AA15-7E2C429A8FDA}">
      <dgm:prSet/>
      <dgm:spPr/>
      <dgm:t>
        <a:bodyPr/>
        <a:lstStyle/>
        <a:p>
          <a:endParaRPr lang="en-US"/>
        </a:p>
      </dgm:t>
    </dgm:pt>
    <dgm:pt modelId="{97F03D34-8C9F-43C1-882A-86F9FC1331D4}">
      <dgm:prSet phldrT="[Text]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dirty="0" smtClean="0"/>
            <a:t>Jemaah </a:t>
          </a:r>
          <a:r>
            <a:rPr lang="en-US" dirty="0" err="1" smtClean="0"/>
            <a:t>Doktor</a:t>
          </a:r>
          <a:r>
            <a:rPr lang="en-US" dirty="0" smtClean="0"/>
            <a:t> </a:t>
          </a:r>
          <a:r>
            <a:rPr lang="en-US" dirty="0" err="1" smtClean="0"/>
            <a:t>Rayuan</a:t>
          </a:r>
          <a:endParaRPr lang="en-US" dirty="0" smtClean="0"/>
        </a:p>
        <a:p>
          <a:r>
            <a:rPr lang="en-US" dirty="0" smtClean="0"/>
            <a:t>(JDR)</a:t>
          </a:r>
          <a:endParaRPr lang="en-US" dirty="0"/>
        </a:p>
      </dgm:t>
    </dgm:pt>
    <dgm:pt modelId="{1FE34087-566A-4F98-8C4C-F6E059D81520}" type="parTrans" cxnId="{D073AAC0-48AD-4AD3-BE71-710198573B58}">
      <dgm:prSet/>
      <dgm:spPr/>
      <dgm:t>
        <a:bodyPr/>
        <a:lstStyle/>
        <a:p>
          <a:endParaRPr lang="en-US"/>
        </a:p>
      </dgm:t>
    </dgm:pt>
    <dgm:pt modelId="{AC093A43-8D92-473D-9E26-6C4BC9852479}" type="sibTrans" cxnId="{D073AAC0-48AD-4AD3-BE71-710198573B58}">
      <dgm:prSet/>
      <dgm:spPr/>
      <dgm:t>
        <a:bodyPr/>
        <a:lstStyle/>
        <a:p>
          <a:endParaRPr lang="en-US"/>
        </a:p>
      </dgm:t>
    </dgm:pt>
    <dgm:pt modelId="{B85F6879-8319-4360-A010-C90E44B8A9F4}" type="pres">
      <dgm:prSet presAssocID="{4CF0C5C4-A291-4B82-B366-BBC48AB1A12D}" presName="compositeShape" presStyleCnt="0">
        <dgm:presLayoutVars>
          <dgm:chMax val="7"/>
          <dgm:dir/>
          <dgm:resizeHandles val="exact"/>
        </dgm:presLayoutVars>
      </dgm:prSet>
      <dgm:spPr/>
    </dgm:pt>
    <dgm:pt modelId="{3C20EC59-0803-4617-AC41-146D7A55E570}" type="pres">
      <dgm:prSet presAssocID="{91239114-03DE-4197-B73B-DD628F754275}" presName="circ1" presStyleLbl="vennNode1" presStyleIdx="0" presStyleCnt="2" custScaleX="99626"/>
      <dgm:spPr/>
      <dgm:t>
        <a:bodyPr/>
        <a:lstStyle/>
        <a:p>
          <a:endParaRPr lang="en-US"/>
        </a:p>
      </dgm:t>
    </dgm:pt>
    <dgm:pt modelId="{386EAFB8-9769-498F-A232-34493473E9A0}" type="pres">
      <dgm:prSet presAssocID="{91239114-03DE-4197-B73B-DD628F7542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F8EC1-9F61-4F9F-8B9E-C2347F6DF209}" type="pres">
      <dgm:prSet presAssocID="{97F03D34-8C9F-43C1-882A-86F9FC1331D4}" presName="circ2" presStyleLbl="vennNode1" presStyleIdx="1" presStyleCnt="2"/>
      <dgm:spPr/>
      <dgm:t>
        <a:bodyPr/>
        <a:lstStyle/>
        <a:p>
          <a:endParaRPr lang="en-US"/>
        </a:p>
      </dgm:t>
    </dgm:pt>
    <dgm:pt modelId="{1E584243-0D57-401E-B889-EA36373A63D3}" type="pres">
      <dgm:prSet presAssocID="{97F03D34-8C9F-43C1-882A-86F9FC1331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A73F32-3807-4992-AA15-7E2C429A8FDA}" srcId="{4CF0C5C4-A291-4B82-B366-BBC48AB1A12D}" destId="{91239114-03DE-4197-B73B-DD628F754275}" srcOrd="0" destOrd="0" parTransId="{07B37A6F-449B-4BE3-9A8C-EBF7D7FCAE1E}" sibTransId="{E1459A7B-8788-4B84-B0CA-72007AB88F45}"/>
    <dgm:cxn modelId="{306256F7-8B45-4027-BE4C-E57079AEB034}" type="presOf" srcId="{97F03D34-8C9F-43C1-882A-86F9FC1331D4}" destId="{430F8EC1-9F61-4F9F-8B9E-C2347F6DF209}" srcOrd="0" destOrd="0" presId="urn:microsoft.com/office/officeart/2005/8/layout/venn1"/>
    <dgm:cxn modelId="{0998312C-DFA1-47BF-B6A8-BB7736791D23}" type="presOf" srcId="{91239114-03DE-4197-B73B-DD628F754275}" destId="{386EAFB8-9769-498F-A232-34493473E9A0}" srcOrd="1" destOrd="0" presId="urn:microsoft.com/office/officeart/2005/8/layout/venn1"/>
    <dgm:cxn modelId="{1F170C79-F38C-42BF-A617-3C8791BC0B28}" type="presOf" srcId="{97F03D34-8C9F-43C1-882A-86F9FC1331D4}" destId="{1E584243-0D57-401E-B889-EA36373A63D3}" srcOrd="1" destOrd="0" presId="urn:microsoft.com/office/officeart/2005/8/layout/venn1"/>
    <dgm:cxn modelId="{30E3835F-3DAC-465F-B43F-8F5FB2CD708E}" type="presOf" srcId="{91239114-03DE-4197-B73B-DD628F754275}" destId="{3C20EC59-0803-4617-AC41-146D7A55E570}" srcOrd="0" destOrd="0" presId="urn:microsoft.com/office/officeart/2005/8/layout/venn1"/>
    <dgm:cxn modelId="{D073AAC0-48AD-4AD3-BE71-710198573B58}" srcId="{4CF0C5C4-A291-4B82-B366-BBC48AB1A12D}" destId="{97F03D34-8C9F-43C1-882A-86F9FC1331D4}" srcOrd="1" destOrd="0" parTransId="{1FE34087-566A-4F98-8C4C-F6E059D81520}" sibTransId="{AC093A43-8D92-473D-9E26-6C4BC9852479}"/>
    <dgm:cxn modelId="{8310950F-98A4-456B-B3C1-C6F7C90EA196}" type="presOf" srcId="{4CF0C5C4-A291-4B82-B366-BBC48AB1A12D}" destId="{B85F6879-8319-4360-A010-C90E44B8A9F4}" srcOrd="0" destOrd="0" presId="urn:microsoft.com/office/officeart/2005/8/layout/venn1"/>
    <dgm:cxn modelId="{D5A80437-949E-42B2-AC83-40738F4099AD}" type="presParOf" srcId="{B85F6879-8319-4360-A010-C90E44B8A9F4}" destId="{3C20EC59-0803-4617-AC41-146D7A55E570}" srcOrd="0" destOrd="0" presId="urn:microsoft.com/office/officeart/2005/8/layout/venn1"/>
    <dgm:cxn modelId="{B55B3DC1-337D-4FD2-84D0-B27FEBAB6DAC}" type="presParOf" srcId="{B85F6879-8319-4360-A010-C90E44B8A9F4}" destId="{386EAFB8-9769-498F-A232-34493473E9A0}" srcOrd="1" destOrd="0" presId="urn:microsoft.com/office/officeart/2005/8/layout/venn1"/>
    <dgm:cxn modelId="{49E18283-EABA-4317-A6A4-07997078A81E}" type="presParOf" srcId="{B85F6879-8319-4360-A010-C90E44B8A9F4}" destId="{430F8EC1-9F61-4F9F-8B9E-C2347F6DF209}" srcOrd="2" destOrd="0" presId="urn:microsoft.com/office/officeart/2005/8/layout/venn1"/>
    <dgm:cxn modelId="{3B616A11-9130-4F5C-B2E8-3392CEB79758}" type="presParOf" srcId="{B85F6879-8319-4360-A010-C90E44B8A9F4}" destId="{1E584243-0D57-401E-B889-EA36373A63D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212D83-4636-486E-8120-74BDAB364C9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7458D4DE-1221-4535-A3BC-FAB8B008496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 sz="1800" dirty="0" smtClean="0"/>
        </a:p>
        <a:p>
          <a:endParaRPr lang="en-US" sz="1800" dirty="0" smtClean="0"/>
        </a:p>
        <a:p>
          <a:r>
            <a:rPr lang="en-US" sz="2000" b="1" dirty="0" err="1" smtClean="0">
              <a:solidFill>
                <a:schemeClr val="tx1"/>
              </a:solidFill>
            </a:rPr>
            <a:t>Kelayakan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Caruman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Penuh</a:t>
          </a:r>
          <a:r>
            <a:rPr lang="en-US" sz="2000" b="1" dirty="0" smtClean="0">
              <a:solidFill>
                <a:schemeClr val="tx1"/>
              </a:solidFill>
            </a:rPr>
            <a:t> : 50 – 65% </a:t>
          </a:r>
          <a:r>
            <a:rPr lang="en-US" sz="2000" b="1" dirty="0" err="1" smtClean="0">
              <a:solidFill>
                <a:schemeClr val="tx1"/>
              </a:solidFill>
            </a:rPr>
            <a:t>dari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gaji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bulanan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purata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anggapan</a:t>
          </a:r>
          <a:endParaRPr lang="en-MY" sz="2000" b="1" dirty="0">
            <a:solidFill>
              <a:schemeClr val="tx1"/>
            </a:solidFill>
          </a:endParaRPr>
        </a:p>
      </dgm:t>
    </dgm:pt>
    <dgm:pt modelId="{CCE9EAE1-81BE-4BA7-AC7F-0F4365E74904}" type="parTrans" cxnId="{B623583A-2457-4BE8-A049-4A47F603FD9E}">
      <dgm:prSet/>
      <dgm:spPr/>
      <dgm:t>
        <a:bodyPr/>
        <a:lstStyle/>
        <a:p>
          <a:endParaRPr lang="en-MY"/>
        </a:p>
      </dgm:t>
    </dgm:pt>
    <dgm:pt modelId="{A93810E5-B331-4CAB-ACB1-D251AB5DE7F5}" type="sibTrans" cxnId="{B623583A-2457-4BE8-A049-4A47F603FD9E}">
      <dgm:prSet/>
      <dgm:spPr/>
      <dgm:t>
        <a:bodyPr/>
        <a:lstStyle/>
        <a:p>
          <a:endParaRPr lang="en-MY"/>
        </a:p>
      </dgm:t>
    </dgm:pt>
    <dgm:pt modelId="{94C7327E-D629-4E59-AE18-2E7B78CE940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Kelayakan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Caruman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Dikurangkan</a:t>
          </a:r>
          <a:r>
            <a:rPr lang="en-US" sz="1800" b="1" dirty="0" smtClean="0">
              <a:solidFill>
                <a:schemeClr val="tx1"/>
              </a:solidFill>
            </a:rPr>
            <a:t> : 50%   </a:t>
          </a:r>
          <a:r>
            <a:rPr lang="en-US" sz="1800" b="1" dirty="0" err="1" smtClean="0">
              <a:solidFill>
                <a:schemeClr val="tx1"/>
              </a:solidFill>
            </a:rPr>
            <a:t>dari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gaji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bulanan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purata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anggapan</a:t>
          </a:r>
          <a:endParaRPr lang="en-MY" sz="1800" b="1" dirty="0">
            <a:solidFill>
              <a:schemeClr val="tx1"/>
            </a:solidFill>
          </a:endParaRPr>
        </a:p>
      </dgm:t>
    </dgm:pt>
    <dgm:pt modelId="{32A930E7-1D8A-4926-8558-DF7359262259}" type="parTrans" cxnId="{8438FDD1-58C5-406F-8569-6712FCAE1C0D}">
      <dgm:prSet/>
      <dgm:spPr/>
      <dgm:t>
        <a:bodyPr/>
        <a:lstStyle/>
        <a:p>
          <a:endParaRPr lang="en-MY"/>
        </a:p>
      </dgm:t>
    </dgm:pt>
    <dgm:pt modelId="{6EAEF07E-4D7D-4FC7-BA53-7E9016AB560C}" type="sibTrans" cxnId="{8438FDD1-58C5-406F-8569-6712FCAE1C0D}">
      <dgm:prSet/>
      <dgm:spPr/>
      <dgm:t>
        <a:bodyPr/>
        <a:lstStyle/>
        <a:p>
          <a:endParaRPr lang="en-MY"/>
        </a:p>
      </dgm:t>
    </dgm:pt>
    <dgm:pt modelId="{0273A137-1AEB-4171-BABC-CDE10472B0E5}" type="pres">
      <dgm:prSet presAssocID="{E9212D83-4636-486E-8120-74BDAB364C9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4175AD-0D03-46B9-8D0F-47E1246B4973}" type="pres">
      <dgm:prSet presAssocID="{E9212D83-4636-486E-8120-74BDAB364C9E}" presName="comp1" presStyleCnt="0"/>
      <dgm:spPr/>
    </dgm:pt>
    <dgm:pt modelId="{C05F90E4-0EC8-42E9-87CD-98C2E24E2FF2}" type="pres">
      <dgm:prSet presAssocID="{E9212D83-4636-486E-8120-74BDAB364C9E}" presName="circle1" presStyleLbl="node1" presStyleIdx="0" presStyleCnt="2" custScaleX="101991" custLinFactNeighborX="-56489" custLinFactNeighborY="3497"/>
      <dgm:spPr/>
      <dgm:t>
        <a:bodyPr/>
        <a:lstStyle/>
        <a:p>
          <a:endParaRPr lang="en-MY"/>
        </a:p>
      </dgm:t>
    </dgm:pt>
    <dgm:pt modelId="{6AFDA6FB-5DD1-40C8-B873-A024BFEE1C36}" type="pres">
      <dgm:prSet presAssocID="{E9212D83-4636-486E-8120-74BDAB364C9E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E445D9-FBF0-497A-B09D-21B059A26844}" type="pres">
      <dgm:prSet presAssocID="{E9212D83-4636-486E-8120-74BDAB364C9E}" presName="comp2" presStyleCnt="0"/>
      <dgm:spPr/>
    </dgm:pt>
    <dgm:pt modelId="{6188F5B2-97E7-43B5-8750-B93B1591A9F0}" type="pres">
      <dgm:prSet presAssocID="{E9212D83-4636-486E-8120-74BDAB364C9E}" presName="circle2" presStyleLbl="node1" presStyleIdx="1" presStyleCnt="2" custScaleY="48333" custLinFactNeighborX="-47916" custLinFactNeighborY="1858"/>
      <dgm:spPr/>
      <dgm:t>
        <a:bodyPr/>
        <a:lstStyle/>
        <a:p>
          <a:endParaRPr lang="en-MY"/>
        </a:p>
      </dgm:t>
    </dgm:pt>
    <dgm:pt modelId="{5F7021F8-A4B0-49EE-B71E-6FF14CDCFF62}" type="pres">
      <dgm:prSet presAssocID="{E9212D83-4636-486E-8120-74BDAB364C9E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3CDFB2B-64A7-4896-B5F5-6D04937B464C}" type="presOf" srcId="{E9212D83-4636-486E-8120-74BDAB364C9E}" destId="{0273A137-1AEB-4171-BABC-CDE10472B0E5}" srcOrd="0" destOrd="0" presId="urn:microsoft.com/office/officeart/2005/8/layout/venn2"/>
    <dgm:cxn modelId="{B623583A-2457-4BE8-A049-4A47F603FD9E}" srcId="{E9212D83-4636-486E-8120-74BDAB364C9E}" destId="{7458D4DE-1221-4535-A3BC-FAB8B0084967}" srcOrd="0" destOrd="0" parTransId="{CCE9EAE1-81BE-4BA7-AC7F-0F4365E74904}" sibTransId="{A93810E5-B331-4CAB-ACB1-D251AB5DE7F5}"/>
    <dgm:cxn modelId="{7AFDBD8F-2F26-41DD-9017-F837497370ED}" type="presOf" srcId="{7458D4DE-1221-4535-A3BC-FAB8B0084967}" destId="{6AFDA6FB-5DD1-40C8-B873-A024BFEE1C36}" srcOrd="1" destOrd="0" presId="urn:microsoft.com/office/officeart/2005/8/layout/venn2"/>
    <dgm:cxn modelId="{A2A337C8-DE2F-4C93-A035-844832689E39}" type="presOf" srcId="{7458D4DE-1221-4535-A3BC-FAB8B0084967}" destId="{C05F90E4-0EC8-42E9-87CD-98C2E24E2FF2}" srcOrd="0" destOrd="0" presId="urn:microsoft.com/office/officeart/2005/8/layout/venn2"/>
    <dgm:cxn modelId="{0B597342-A2C7-4C78-96D1-562247D2BC0D}" type="presOf" srcId="{94C7327E-D629-4E59-AE18-2E7B78CE9404}" destId="{6188F5B2-97E7-43B5-8750-B93B1591A9F0}" srcOrd="0" destOrd="0" presId="urn:microsoft.com/office/officeart/2005/8/layout/venn2"/>
    <dgm:cxn modelId="{F01C2B2C-9D90-468D-941E-DD6D19254C25}" type="presOf" srcId="{94C7327E-D629-4E59-AE18-2E7B78CE9404}" destId="{5F7021F8-A4B0-49EE-B71E-6FF14CDCFF62}" srcOrd="1" destOrd="0" presId="urn:microsoft.com/office/officeart/2005/8/layout/venn2"/>
    <dgm:cxn modelId="{8438FDD1-58C5-406F-8569-6712FCAE1C0D}" srcId="{E9212D83-4636-486E-8120-74BDAB364C9E}" destId="{94C7327E-D629-4E59-AE18-2E7B78CE9404}" srcOrd="1" destOrd="0" parTransId="{32A930E7-1D8A-4926-8558-DF7359262259}" sibTransId="{6EAEF07E-4D7D-4FC7-BA53-7E9016AB560C}"/>
    <dgm:cxn modelId="{30B15CC3-FCAD-477B-A0CB-A2778AD01B78}" type="presParOf" srcId="{0273A137-1AEB-4171-BABC-CDE10472B0E5}" destId="{ED4175AD-0D03-46B9-8D0F-47E1246B4973}" srcOrd="0" destOrd="0" presId="urn:microsoft.com/office/officeart/2005/8/layout/venn2"/>
    <dgm:cxn modelId="{EB86768C-6BA9-431C-B019-38A1951D3846}" type="presParOf" srcId="{ED4175AD-0D03-46B9-8D0F-47E1246B4973}" destId="{C05F90E4-0EC8-42E9-87CD-98C2E24E2FF2}" srcOrd="0" destOrd="0" presId="urn:microsoft.com/office/officeart/2005/8/layout/venn2"/>
    <dgm:cxn modelId="{ADA1D066-DB7A-4F0E-956D-2BFFD8C921C7}" type="presParOf" srcId="{ED4175AD-0D03-46B9-8D0F-47E1246B4973}" destId="{6AFDA6FB-5DD1-40C8-B873-A024BFEE1C36}" srcOrd="1" destOrd="0" presId="urn:microsoft.com/office/officeart/2005/8/layout/venn2"/>
    <dgm:cxn modelId="{6C533A98-C4DF-4211-83B4-937F63929DBA}" type="presParOf" srcId="{0273A137-1AEB-4171-BABC-CDE10472B0E5}" destId="{74E445D9-FBF0-497A-B09D-21B059A26844}" srcOrd="1" destOrd="0" presId="urn:microsoft.com/office/officeart/2005/8/layout/venn2"/>
    <dgm:cxn modelId="{4FF44F64-C93B-4F2A-ADE1-4B40D6F60023}" type="presParOf" srcId="{74E445D9-FBF0-497A-B09D-21B059A26844}" destId="{6188F5B2-97E7-43B5-8750-B93B1591A9F0}" srcOrd="0" destOrd="0" presId="urn:microsoft.com/office/officeart/2005/8/layout/venn2"/>
    <dgm:cxn modelId="{F18D0AFD-753E-4B82-BC06-2DA07737A6F1}" type="presParOf" srcId="{74E445D9-FBF0-497A-B09D-21B059A26844}" destId="{5F7021F8-A4B0-49EE-B71E-6FF14CDCFF62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212D83-4636-486E-8120-74BDAB364C9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7458D4DE-1221-4535-A3BC-FAB8B008496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 sz="1800" dirty="0" smtClean="0"/>
        </a:p>
        <a:p>
          <a:endParaRPr lang="en-US" sz="1800" dirty="0" smtClean="0"/>
        </a:p>
        <a:p>
          <a:r>
            <a:rPr lang="en-US" sz="2000" b="1" dirty="0" err="1" smtClean="0">
              <a:solidFill>
                <a:schemeClr val="tx1"/>
              </a:solidFill>
            </a:rPr>
            <a:t>Kelayakan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Caruman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Penuh</a:t>
          </a:r>
          <a:r>
            <a:rPr lang="en-US" sz="2000" b="1" dirty="0" smtClean="0">
              <a:solidFill>
                <a:schemeClr val="tx1"/>
              </a:solidFill>
            </a:rPr>
            <a:t> : 50 – 65% </a:t>
          </a:r>
          <a:r>
            <a:rPr lang="en-US" sz="2000" b="1" dirty="0" err="1" smtClean="0">
              <a:solidFill>
                <a:schemeClr val="tx1"/>
              </a:solidFill>
            </a:rPr>
            <a:t>dari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gaji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bulanan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purata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anggapan</a:t>
          </a:r>
          <a:endParaRPr lang="en-MY" sz="2000" b="1" dirty="0">
            <a:solidFill>
              <a:schemeClr val="tx1"/>
            </a:solidFill>
          </a:endParaRPr>
        </a:p>
      </dgm:t>
    </dgm:pt>
    <dgm:pt modelId="{CCE9EAE1-81BE-4BA7-AC7F-0F4365E74904}" type="parTrans" cxnId="{B623583A-2457-4BE8-A049-4A47F603FD9E}">
      <dgm:prSet/>
      <dgm:spPr/>
      <dgm:t>
        <a:bodyPr/>
        <a:lstStyle/>
        <a:p>
          <a:endParaRPr lang="en-MY"/>
        </a:p>
      </dgm:t>
    </dgm:pt>
    <dgm:pt modelId="{A93810E5-B331-4CAB-ACB1-D251AB5DE7F5}" type="sibTrans" cxnId="{B623583A-2457-4BE8-A049-4A47F603FD9E}">
      <dgm:prSet/>
      <dgm:spPr/>
      <dgm:t>
        <a:bodyPr/>
        <a:lstStyle/>
        <a:p>
          <a:endParaRPr lang="en-MY"/>
        </a:p>
      </dgm:t>
    </dgm:pt>
    <dgm:pt modelId="{94C7327E-D629-4E59-AE18-2E7B78CE940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Kelayakan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Caruman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Dikurangkan</a:t>
          </a:r>
          <a:r>
            <a:rPr lang="en-US" sz="1800" b="1" dirty="0" smtClean="0">
              <a:solidFill>
                <a:schemeClr val="tx1"/>
              </a:solidFill>
            </a:rPr>
            <a:t> : 50%   </a:t>
          </a:r>
          <a:r>
            <a:rPr lang="en-US" sz="1800" b="1" dirty="0" err="1" smtClean="0">
              <a:solidFill>
                <a:schemeClr val="tx1"/>
              </a:solidFill>
            </a:rPr>
            <a:t>dari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gaji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bulanan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purata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anggapan</a:t>
          </a:r>
          <a:endParaRPr lang="en-MY" sz="1800" b="1" dirty="0">
            <a:solidFill>
              <a:schemeClr val="tx1"/>
            </a:solidFill>
          </a:endParaRPr>
        </a:p>
      </dgm:t>
    </dgm:pt>
    <dgm:pt modelId="{32A930E7-1D8A-4926-8558-DF7359262259}" type="parTrans" cxnId="{8438FDD1-58C5-406F-8569-6712FCAE1C0D}">
      <dgm:prSet/>
      <dgm:spPr/>
      <dgm:t>
        <a:bodyPr/>
        <a:lstStyle/>
        <a:p>
          <a:endParaRPr lang="en-MY"/>
        </a:p>
      </dgm:t>
    </dgm:pt>
    <dgm:pt modelId="{6EAEF07E-4D7D-4FC7-BA53-7E9016AB560C}" type="sibTrans" cxnId="{8438FDD1-58C5-406F-8569-6712FCAE1C0D}">
      <dgm:prSet/>
      <dgm:spPr/>
      <dgm:t>
        <a:bodyPr/>
        <a:lstStyle/>
        <a:p>
          <a:endParaRPr lang="en-MY"/>
        </a:p>
      </dgm:t>
    </dgm:pt>
    <dgm:pt modelId="{0273A137-1AEB-4171-BABC-CDE10472B0E5}" type="pres">
      <dgm:prSet presAssocID="{E9212D83-4636-486E-8120-74BDAB364C9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4175AD-0D03-46B9-8D0F-47E1246B4973}" type="pres">
      <dgm:prSet presAssocID="{E9212D83-4636-486E-8120-74BDAB364C9E}" presName="comp1" presStyleCnt="0"/>
      <dgm:spPr/>
    </dgm:pt>
    <dgm:pt modelId="{C05F90E4-0EC8-42E9-87CD-98C2E24E2FF2}" type="pres">
      <dgm:prSet presAssocID="{E9212D83-4636-486E-8120-74BDAB364C9E}" presName="circle1" presStyleLbl="node1" presStyleIdx="0" presStyleCnt="2" custScaleX="101991" custLinFactNeighborX="-56489" custLinFactNeighborY="3497"/>
      <dgm:spPr/>
      <dgm:t>
        <a:bodyPr/>
        <a:lstStyle/>
        <a:p>
          <a:endParaRPr lang="en-MY"/>
        </a:p>
      </dgm:t>
    </dgm:pt>
    <dgm:pt modelId="{6AFDA6FB-5DD1-40C8-B873-A024BFEE1C36}" type="pres">
      <dgm:prSet presAssocID="{E9212D83-4636-486E-8120-74BDAB364C9E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E445D9-FBF0-497A-B09D-21B059A26844}" type="pres">
      <dgm:prSet presAssocID="{E9212D83-4636-486E-8120-74BDAB364C9E}" presName="comp2" presStyleCnt="0"/>
      <dgm:spPr/>
    </dgm:pt>
    <dgm:pt modelId="{6188F5B2-97E7-43B5-8750-B93B1591A9F0}" type="pres">
      <dgm:prSet presAssocID="{E9212D83-4636-486E-8120-74BDAB364C9E}" presName="circle2" presStyleLbl="node1" presStyleIdx="1" presStyleCnt="2" custScaleY="48333" custLinFactNeighborX="-47916" custLinFactNeighborY="1858"/>
      <dgm:spPr/>
      <dgm:t>
        <a:bodyPr/>
        <a:lstStyle/>
        <a:p>
          <a:endParaRPr lang="en-MY"/>
        </a:p>
      </dgm:t>
    </dgm:pt>
    <dgm:pt modelId="{5F7021F8-A4B0-49EE-B71E-6FF14CDCFF62}" type="pres">
      <dgm:prSet presAssocID="{E9212D83-4636-486E-8120-74BDAB364C9E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95C6503-D795-471F-872D-D92F86BE5430}" type="presOf" srcId="{E9212D83-4636-486E-8120-74BDAB364C9E}" destId="{0273A137-1AEB-4171-BABC-CDE10472B0E5}" srcOrd="0" destOrd="0" presId="urn:microsoft.com/office/officeart/2005/8/layout/venn2"/>
    <dgm:cxn modelId="{33C13A18-A14A-4502-B12B-3B5ED48363BA}" type="presOf" srcId="{94C7327E-D629-4E59-AE18-2E7B78CE9404}" destId="{5F7021F8-A4B0-49EE-B71E-6FF14CDCFF62}" srcOrd="1" destOrd="0" presId="urn:microsoft.com/office/officeart/2005/8/layout/venn2"/>
    <dgm:cxn modelId="{B623583A-2457-4BE8-A049-4A47F603FD9E}" srcId="{E9212D83-4636-486E-8120-74BDAB364C9E}" destId="{7458D4DE-1221-4535-A3BC-FAB8B0084967}" srcOrd="0" destOrd="0" parTransId="{CCE9EAE1-81BE-4BA7-AC7F-0F4365E74904}" sibTransId="{A93810E5-B331-4CAB-ACB1-D251AB5DE7F5}"/>
    <dgm:cxn modelId="{A8C21470-E0A8-4417-A170-8F4FE5D4EF54}" type="presOf" srcId="{94C7327E-D629-4E59-AE18-2E7B78CE9404}" destId="{6188F5B2-97E7-43B5-8750-B93B1591A9F0}" srcOrd="0" destOrd="0" presId="urn:microsoft.com/office/officeart/2005/8/layout/venn2"/>
    <dgm:cxn modelId="{7ECBFCEE-EA7F-4535-ACE1-87202C1A9902}" type="presOf" srcId="{7458D4DE-1221-4535-A3BC-FAB8B0084967}" destId="{C05F90E4-0EC8-42E9-87CD-98C2E24E2FF2}" srcOrd="0" destOrd="0" presId="urn:microsoft.com/office/officeart/2005/8/layout/venn2"/>
    <dgm:cxn modelId="{8438FDD1-58C5-406F-8569-6712FCAE1C0D}" srcId="{E9212D83-4636-486E-8120-74BDAB364C9E}" destId="{94C7327E-D629-4E59-AE18-2E7B78CE9404}" srcOrd="1" destOrd="0" parTransId="{32A930E7-1D8A-4926-8558-DF7359262259}" sibTransId="{6EAEF07E-4D7D-4FC7-BA53-7E9016AB560C}"/>
    <dgm:cxn modelId="{3F5A8910-267A-4A0F-AC65-87E5A5E16219}" type="presOf" srcId="{7458D4DE-1221-4535-A3BC-FAB8B0084967}" destId="{6AFDA6FB-5DD1-40C8-B873-A024BFEE1C36}" srcOrd="1" destOrd="0" presId="urn:microsoft.com/office/officeart/2005/8/layout/venn2"/>
    <dgm:cxn modelId="{B97F7DAC-55BB-40A7-A38F-404CFF1D8D3A}" type="presParOf" srcId="{0273A137-1AEB-4171-BABC-CDE10472B0E5}" destId="{ED4175AD-0D03-46B9-8D0F-47E1246B4973}" srcOrd="0" destOrd="0" presId="urn:microsoft.com/office/officeart/2005/8/layout/venn2"/>
    <dgm:cxn modelId="{3346065A-2E9F-4161-9736-89ECA654FECF}" type="presParOf" srcId="{ED4175AD-0D03-46B9-8D0F-47E1246B4973}" destId="{C05F90E4-0EC8-42E9-87CD-98C2E24E2FF2}" srcOrd="0" destOrd="0" presId="urn:microsoft.com/office/officeart/2005/8/layout/venn2"/>
    <dgm:cxn modelId="{BB16BB96-7F37-4548-964F-5327F743935A}" type="presParOf" srcId="{ED4175AD-0D03-46B9-8D0F-47E1246B4973}" destId="{6AFDA6FB-5DD1-40C8-B873-A024BFEE1C36}" srcOrd="1" destOrd="0" presId="urn:microsoft.com/office/officeart/2005/8/layout/venn2"/>
    <dgm:cxn modelId="{4168485E-3CA6-48EF-B5F9-D4AFCF8FFB4E}" type="presParOf" srcId="{0273A137-1AEB-4171-BABC-CDE10472B0E5}" destId="{74E445D9-FBF0-497A-B09D-21B059A26844}" srcOrd="1" destOrd="0" presId="urn:microsoft.com/office/officeart/2005/8/layout/venn2"/>
    <dgm:cxn modelId="{66C31133-8E2A-4D41-8C7E-959A6C0B24A9}" type="presParOf" srcId="{74E445D9-FBF0-497A-B09D-21B059A26844}" destId="{6188F5B2-97E7-43B5-8750-B93B1591A9F0}" srcOrd="0" destOrd="0" presId="urn:microsoft.com/office/officeart/2005/8/layout/venn2"/>
    <dgm:cxn modelId="{BDD0580A-9C76-4116-A96D-224C87C6D87A}" type="presParOf" srcId="{74E445D9-FBF0-497A-B09D-21B059A26844}" destId="{5F7021F8-A4B0-49EE-B71E-6FF14CDCFF62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DA2280-8D0F-4C92-9AC9-5F47ECD4999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AF21B-72D2-43D0-943B-3FEC79E95AFB}">
      <dgm:prSet phldrT="[Text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ORANG TANGGUNGAN</a:t>
          </a:r>
          <a:endParaRPr lang="en-US" sz="1800" b="1" dirty="0">
            <a:solidFill>
              <a:schemeClr val="tx1"/>
            </a:solidFill>
          </a:endParaRPr>
        </a:p>
      </dgm:t>
    </dgm:pt>
    <dgm:pt modelId="{F54B5C5D-4248-42A3-BFE5-A1EF7BCD0079}" type="parTrans" cxnId="{7834BA7C-B7F9-495E-BDC5-BB5CA21C877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E1154B-439B-44B4-BDD0-AAAF41849D7C}" type="sibTrans" cxnId="{7834BA7C-B7F9-495E-BDC5-BB5CA21C877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4FE4BB-E4B2-486C-A658-ACBCBCABAEBF}">
      <dgm:prSet phldrT="[Text]" custT="1"/>
      <dgm:spPr>
        <a:solidFill>
          <a:srgbClr val="FFFF0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Syer</a:t>
          </a:r>
          <a:endParaRPr lang="en-US" sz="2000" b="1" dirty="0">
            <a:solidFill>
              <a:schemeClr val="tx1"/>
            </a:solidFill>
          </a:endParaRPr>
        </a:p>
      </dgm:t>
    </dgm:pt>
    <dgm:pt modelId="{7C9699A3-F38A-48BF-AD78-540C7D23BB9C}" type="parTrans" cxnId="{2F388DDF-965C-435E-ACF0-69E1EF7D3C0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D0FB67-73EA-4D81-9C80-2483B0491236}" type="sibTrans" cxnId="{2F388DDF-965C-435E-ACF0-69E1EF7D3C0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DBEA76-B064-491E-ACFE-2B58A0B8EC63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Orang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Tangggungan</a:t>
          </a:r>
          <a:r>
            <a:rPr lang="en-US" sz="2000" dirty="0" smtClean="0">
              <a:solidFill>
                <a:schemeClr val="tx1"/>
              </a:solidFill>
            </a:rPr>
            <a:t> Yang </a:t>
          </a:r>
          <a:r>
            <a:rPr lang="en-US" sz="2000" dirty="0" err="1" smtClean="0">
              <a:solidFill>
                <a:schemeClr val="tx1"/>
              </a:solidFill>
            </a:rPr>
            <a:t>Layak</a:t>
          </a:r>
          <a:endParaRPr lang="en-US" sz="2000" dirty="0">
            <a:solidFill>
              <a:schemeClr val="tx1"/>
            </a:solidFill>
          </a:endParaRPr>
        </a:p>
      </dgm:t>
    </dgm:pt>
    <dgm:pt modelId="{67A6B681-F3A6-4130-9938-9EB0CA5CCE4E}" type="parTrans" cxnId="{190CC329-F4C0-46C3-9824-C77E3FC31BD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4A58AA-98AE-4F17-84AF-26636EFB06C6}" type="sibTrans" cxnId="{190CC329-F4C0-46C3-9824-C77E3FC31BD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DAE2E5-4809-46FB-BA1C-9E3772A8DDC7}" type="pres">
      <dgm:prSet presAssocID="{1CDA2280-8D0F-4C92-9AC9-5F47ECD499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5B0BF4-13AC-4C9B-8A05-72D2E3027F29}" type="pres">
      <dgm:prSet presAssocID="{3A7AF21B-72D2-43D0-943B-3FEC79E95AFB}" presName="root" presStyleCnt="0"/>
      <dgm:spPr/>
    </dgm:pt>
    <dgm:pt modelId="{398C9F14-677A-4521-9409-30BFE714F62C}" type="pres">
      <dgm:prSet presAssocID="{3A7AF21B-72D2-43D0-943B-3FEC79E95AFB}" presName="rootComposite" presStyleCnt="0"/>
      <dgm:spPr/>
    </dgm:pt>
    <dgm:pt modelId="{B4EC3720-B804-4A3C-B4B1-CC19E915B9A9}" type="pres">
      <dgm:prSet presAssocID="{3A7AF21B-72D2-43D0-943B-3FEC79E95AFB}" presName="rootText" presStyleLbl="node1" presStyleIdx="0" presStyleCnt="1" custScaleX="110409" custScaleY="72531" custLinFactNeighborX="709"/>
      <dgm:spPr/>
      <dgm:t>
        <a:bodyPr/>
        <a:lstStyle/>
        <a:p>
          <a:endParaRPr lang="en-US"/>
        </a:p>
      </dgm:t>
    </dgm:pt>
    <dgm:pt modelId="{1A713DF8-A7D6-4D6C-BF7C-23C65CCA9693}" type="pres">
      <dgm:prSet presAssocID="{3A7AF21B-72D2-43D0-943B-3FEC79E95AFB}" presName="rootConnector" presStyleLbl="node1" presStyleIdx="0" presStyleCnt="1"/>
      <dgm:spPr/>
      <dgm:t>
        <a:bodyPr/>
        <a:lstStyle/>
        <a:p>
          <a:endParaRPr lang="en-US"/>
        </a:p>
      </dgm:t>
    </dgm:pt>
    <dgm:pt modelId="{68B26D0B-2C10-41D9-A732-196577B2CFE0}" type="pres">
      <dgm:prSet presAssocID="{3A7AF21B-72D2-43D0-943B-3FEC79E95AFB}" presName="childShape" presStyleCnt="0"/>
      <dgm:spPr/>
    </dgm:pt>
    <dgm:pt modelId="{FEF23BA5-06DF-4440-8F0C-8BF41F36C4B0}" type="pres">
      <dgm:prSet presAssocID="{67A6B681-F3A6-4130-9938-9EB0CA5CCE4E}" presName="Name13" presStyleLbl="parChTrans1D2" presStyleIdx="0" presStyleCnt="2"/>
      <dgm:spPr/>
      <dgm:t>
        <a:bodyPr/>
        <a:lstStyle/>
        <a:p>
          <a:endParaRPr lang="en-US"/>
        </a:p>
      </dgm:t>
    </dgm:pt>
    <dgm:pt modelId="{E934809C-B24D-4585-A0E0-8BD1C946A390}" type="pres">
      <dgm:prSet presAssocID="{2EDBEA76-B064-491E-ACFE-2B58A0B8EC63}" presName="childText" presStyleLbl="bgAcc1" presStyleIdx="0" presStyleCnt="2" custScaleX="119127" custScaleY="60726" custLinFactNeighborX="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71B7F-99D9-4AA8-BEED-6A08302C5387}" type="pres">
      <dgm:prSet presAssocID="{7C9699A3-F38A-48BF-AD78-540C7D23BB9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3392692-A96A-4F82-B214-72EE5FDEBAA2}" type="pres">
      <dgm:prSet presAssocID="{114FE4BB-E4B2-486C-A658-ACBCBCABAEBF}" presName="childText" presStyleLbl="bgAcc1" presStyleIdx="1" presStyleCnt="2" custScaleX="119839" custScaleY="59229" custLinFactNeighborX="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388DDF-965C-435E-ACF0-69E1EF7D3C0B}" srcId="{3A7AF21B-72D2-43D0-943B-3FEC79E95AFB}" destId="{114FE4BB-E4B2-486C-A658-ACBCBCABAEBF}" srcOrd="1" destOrd="0" parTransId="{7C9699A3-F38A-48BF-AD78-540C7D23BB9C}" sibTransId="{F9D0FB67-73EA-4D81-9C80-2483B0491236}"/>
    <dgm:cxn modelId="{4C1A026E-9611-4DB5-AA38-627D5CA39B94}" type="presOf" srcId="{67A6B681-F3A6-4130-9938-9EB0CA5CCE4E}" destId="{FEF23BA5-06DF-4440-8F0C-8BF41F36C4B0}" srcOrd="0" destOrd="0" presId="urn:microsoft.com/office/officeart/2005/8/layout/hierarchy3"/>
    <dgm:cxn modelId="{B9BF477D-B39E-4979-8154-4AD9CCAF75E0}" type="presOf" srcId="{3A7AF21B-72D2-43D0-943B-3FEC79E95AFB}" destId="{B4EC3720-B804-4A3C-B4B1-CC19E915B9A9}" srcOrd="0" destOrd="0" presId="urn:microsoft.com/office/officeart/2005/8/layout/hierarchy3"/>
    <dgm:cxn modelId="{190CC329-F4C0-46C3-9824-C77E3FC31BD0}" srcId="{3A7AF21B-72D2-43D0-943B-3FEC79E95AFB}" destId="{2EDBEA76-B064-491E-ACFE-2B58A0B8EC63}" srcOrd="0" destOrd="0" parTransId="{67A6B681-F3A6-4130-9938-9EB0CA5CCE4E}" sibTransId="{444A58AA-98AE-4F17-84AF-26636EFB06C6}"/>
    <dgm:cxn modelId="{477AF239-27AF-4676-84EE-3621EC539E99}" type="presOf" srcId="{3A7AF21B-72D2-43D0-943B-3FEC79E95AFB}" destId="{1A713DF8-A7D6-4D6C-BF7C-23C65CCA9693}" srcOrd="1" destOrd="0" presId="urn:microsoft.com/office/officeart/2005/8/layout/hierarchy3"/>
    <dgm:cxn modelId="{63359E38-A418-407B-B2A3-532C38F536DE}" type="presOf" srcId="{1CDA2280-8D0F-4C92-9AC9-5F47ECD4999A}" destId="{73DAE2E5-4809-46FB-BA1C-9E3772A8DDC7}" srcOrd="0" destOrd="0" presId="urn:microsoft.com/office/officeart/2005/8/layout/hierarchy3"/>
    <dgm:cxn modelId="{15050B52-8A2D-4B95-863B-40523A9A5335}" type="presOf" srcId="{114FE4BB-E4B2-486C-A658-ACBCBCABAEBF}" destId="{93392692-A96A-4F82-B214-72EE5FDEBAA2}" srcOrd="0" destOrd="0" presId="urn:microsoft.com/office/officeart/2005/8/layout/hierarchy3"/>
    <dgm:cxn modelId="{7834BA7C-B7F9-495E-BDC5-BB5CA21C877B}" srcId="{1CDA2280-8D0F-4C92-9AC9-5F47ECD4999A}" destId="{3A7AF21B-72D2-43D0-943B-3FEC79E95AFB}" srcOrd="0" destOrd="0" parTransId="{F54B5C5D-4248-42A3-BFE5-A1EF7BCD0079}" sibTransId="{39E1154B-439B-44B4-BDD0-AAAF41849D7C}"/>
    <dgm:cxn modelId="{41A584D9-5453-4AA3-B9BA-F2BB53D7FDEB}" type="presOf" srcId="{7C9699A3-F38A-48BF-AD78-540C7D23BB9C}" destId="{7E071B7F-99D9-4AA8-BEED-6A08302C5387}" srcOrd="0" destOrd="0" presId="urn:microsoft.com/office/officeart/2005/8/layout/hierarchy3"/>
    <dgm:cxn modelId="{A24985CE-732A-44E2-BE0A-A382B7D41549}" type="presOf" srcId="{2EDBEA76-B064-491E-ACFE-2B58A0B8EC63}" destId="{E934809C-B24D-4585-A0E0-8BD1C946A390}" srcOrd="0" destOrd="0" presId="urn:microsoft.com/office/officeart/2005/8/layout/hierarchy3"/>
    <dgm:cxn modelId="{C492DD7C-6A4A-434A-845F-7B05093CF080}" type="presParOf" srcId="{73DAE2E5-4809-46FB-BA1C-9E3772A8DDC7}" destId="{3F5B0BF4-13AC-4C9B-8A05-72D2E3027F29}" srcOrd="0" destOrd="0" presId="urn:microsoft.com/office/officeart/2005/8/layout/hierarchy3"/>
    <dgm:cxn modelId="{9683DC42-0A0B-4E7E-B953-EE14BDB56F4D}" type="presParOf" srcId="{3F5B0BF4-13AC-4C9B-8A05-72D2E3027F29}" destId="{398C9F14-677A-4521-9409-30BFE714F62C}" srcOrd="0" destOrd="0" presId="urn:microsoft.com/office/officeart/2005/8/layout/hierarchy3"/>
    <dgm:cxn modelId="{613A423B-5085-4690-9E99-22584F60E53E}" type="presParOf" srcId="{398C9F14-677A-4521-9409-30BFE714F62C}" destId="{B4EC3720-B804-4A3C-B4B1-CC19E915B9A9}" srcOrd="0" destOrd="0" presId="urn:microsoft.com/office/officeart/2005/8/layout/hierarchy3"/>
    <dgm:cxn modelId="{95F33FB4-2C1D-405F-997B-8D56AB634935}" type="presParOf" srcId="{398C9F14-677A-4521-9409-30BFE714F62C}" destId="{1A713DF8-A7D6-4D6C-BF7C-23C65CCA9693}" srcOrd="1" destOrd="0" presId="urn:microsoft.com/office/officeart/2005/8/layout/hierarchy3"/>
    <dgm:cxn modelId="{1D9EEC82-D0E8-4A0E-87D6-4AE2BF60B072}" type="presParOf" srcId="{3F5B0BF4-13AC-4C9B-8A05-72D2E3027F29}" destId="{68B26D0B-2C10-41D9-A732-196577B2CFE0}" srcOrd="1" destOrd="0" presId="urn:microsoft.com/office/officeart/2005/8/layout/hierarchy3"/>
    <dgm:cxn modelId="{D6C3751A-47E3-49DA-B0F0-027CD49131CA}" type="presParOf" srcId="{68B26D0B-2C10-41D9-A732-196577B2CFE0}" destId="{FEF23BA5-06DF-4440-8F0C-8BF41F36C4B0}" srcOrd="0" destOrd="0" presId="urn:microsoft.com/office/officeart/2005/8/layout/hierarchy3"/>
    <dgm:cxn modelId="{5B95EBCC-60E2-4B14-A19B-40EA1E1DE3F4}" type="presParOf" srcId="{68B26D0B-2C10-41D9-A732-196577B2CFE0}" destId="{E934809C-B24D-4585-A0E0-8BD1C946A390}" srcOrd="1" destOrd="0" presId="urn:microsoft.com/office/officeart/2005/8/layout/hierarchy3"/>
    <dgm:cxn modelId="{5D33755F-7714-4CA6-A9C3-57EC544110EA}" type="presParOf" srcId="{68B26D0B-2C10-41D9-A732-196577B2CFE0}" destId="{7E071B7F-99D9-4AA8-BEED-6A08302C5387}" srcOrd="2" destOrd="0" presId="urn:microsoft.com/office/officeart/2005/8/layout/hierarchy3"/>
    <dgm:cxn modelId="{D113E2A5-AEBB-4E60-B844-DCED6B540886}" type="presParOf" srcId="{68B26D0B-2C10-41D9-A732-196577B2CFE0}" destId="{93392692-A96A-4F82-B214-72EE5FDEBA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35D03F-0CAA-48C3-B473-D5FEC0B55A2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2E4DE-829E-4496-86AF-79C40E24EA8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Balu</a:t>
          </a:r>
          <a:r>
            <a:rPr lang="en-US" sz="2000" dirty="0" smtClean="0">
              <a:solidFill>
                <a:schemeClr val="tx1"/>
              </a:solidFill>
            </a:rPr>
            <a:t> / </a:t>
          </a:r>
          <a:r>
            <a:rPr lang="en-US" sz="2000" dirty="0" err="1" smtClean="0">
              <a:solidFill>
                <a:schemeClr val="tx1"/>
              </a:solidFill>
            </a:rPr>
            <a:t>Duda</a:t>
          </a:r>
          <a:endParaRPr lang="en-US" sz="2000" dirty="0">
            <a:solidFill>
              <a:schemeClr val="tx1"/>
            </a:solidFill>
          </a:endParaRPr>
        </a:p>
      </dgm:t>
    </dgm:pt>
    <dgm:pt modelId="{AC01B037-F3E5-453A-99B1-199C049411AA}" type="parTrans" cxnId="{3C1E1FA9-3D96-4242-AC55-37FDF4BB86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8714F1-0A20-4217-ACA9-2A2202F95F1F}" type="sibTrans" cxnId="{3C1E1FA9-3D96-4242-AC55-37FDF4BB86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4A1B70-8D69-4B6F-90EE-2DF94A64D05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3/5</a:t>
          </a:r>
          <a:endParaRPr lang="en-US" sz="2000" dirty="0">
            <a:solidFill>
              <a:schemeClr val="tx1"/>
            </a:solidFill>
          </a:endParaRPr>
        </a:p>
      </dgm:t>
    </dgm:pt>
    <dgm:pt modelId="{30DB88A9-0793-486E-9199-7A9B6D403CBE}" type="parTrans" cxnId="{93C2AF7B-B795-4546-B7FB-97264E20A57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FAA1356-2A64-450A-B1B5-978D40ED032F}" type="sibTrans" cxnId="{93C2AF7B-B795-4546-B7FB-97264E20A57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8F77806-DAB8-4FDB-B93E-A37D255BFD8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Anak</a:t>
          </a:r>
          <a:endParaRPr lang="en-US" sz="2000" dirty="0">
            <a:solidFill>
              <a:schemeClr val="tx1"/>
            </a:solidFill>
          </a:endParaRPr>
        </a:p>
      </dgm:t>
    </dgm:pt>
    <dgm:pt modelId="{C22CCFA5-5838-4A01-8BFC-58FBFFFFA629}" type="parTrans" cxnId="{287E2E11-B24F-4539-AB07-B4AD23C6BAF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1A2727C-C19A-4F8D-A745-53C30A8C5C64}" type="sibTrans" cxnId="{287E2E11-B24F-4539-AB07-B4AD23C6BAF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83E22D-F7F1-4094-A149-509542FCD72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 2/5</a:t>
          </a:r>
          <a:endParaRPr lang="en-US" sz="2000" dirty="0">
            <a:solidFill>
              <a:schemeClr val="tx1"/>
            </a:solidFill>
          </a:endParaRPr>
        </a:p>
      </dgm:t>
    </dgm:pt>
    <dgm:pt modelId="{C1467790-D6F1-4769-90B2-1504093D0014}" type="parTrans" cxnId="{D537C79F-712D-4E2E-8DDC-203B592ECA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746B02-5B6D-42F5-89A7-192DF6C5765F}" type="sibTrans" cxnId="{D537C79F-712D-4E2E-8DDC-203B592ECA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E2227E-2FBF-476F-8EF2-E49EED8BA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Ibu</a:t>
          </a:r>
          <a:r>
            <a:rPr lang="en-US" sz="2000" dirty="0" smtClean="0">
              <a:solidFill>
                <a:schemeClr val="tx1"/>
              </a:solidFill>
            </a:rPr>
            <a:t> / </a:t>
          </a:r>
          <a:r>
            <a:rPr lang="en-US" sz="2000" dirty="0" err="1" smtClean="0">
              <a:solidFill>
                <a:schemeClr val="tx1"/>
              </a:solidFill>
            </a:rPr>
            <a:t>Bapa</a:t>
          </a:r>
          <a:endParaRPr lang="en-US" sz="2000" dirty="0">
            <a:solidFill>
              <a:schemeClr val="tx1"/>
            </a:solidFill>
          </a:endParaRPr>
        </a:p>
      </dgm:t>
    </dgm:pt>
    <dgm:pt modelId="{552ED9A8-D011-42F2-A903-56D50C37C605}" type="parTrans" cxnId="{7159C3E3-AD4A-4161-8FE7-2C6518CD3E8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DB7D33-8071-4BAC-B626-F3150876CA4F}" type="sibTrans" cxnId="{7159C3E3-AD4A-4161-8FE7-2C6518CD3E8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90D8F6-41FC-440C-A1BD-BF29023CDE9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 4/10</a:t>
          </a:r>
          <a:endParaRPr lang="en-US" sz="2000" dirty="0">
            <a:solidFill>
              <a:schemeClr val="tx1"/>
            </a:solidFill>
          </a:endParaRPr>
        </a:p>
      </dgm:t>
    </dgm:pt>
    <dgm:pt modelId="{D81138F5-5C79-4889-A7D8-1B45DAE2166C}" type="parTrans" cxnId="{127036AF-7D3F-4826-A940-D8AF76F03AF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8E0B6A-8B02-489D-ABB9-F74F11F2B9B6}" type="sibTrans" cxnId="{127036AF-7D3F-4826-A940-D8AF76F03AF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824360-176B-4660-9040-6AD6F4FA09A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Adik</a:t>
          </a:r>
          <a:endParaRPr lang="en-US" sz="2000" dirty="0">
            <a:solidFill>
              <a:schemeClr val="tx1"/>
            </a:solidFill>
          </a:endParaRPr>
        </a:p>
      </dgm:t>
    </dgm:pt>
    <dgm:pt modelId="{73FCB61D-1D57-4C01-B25B-A2B1826E5CA1}" type="parTrans" cxnId="{DB7D2D17-036B-4F41-8561-A0758A8171E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526C84-8877-4B9F-B746-E5D5AB977316}" type="sibTrans" cxnId="{DB7D2D17-036B-4F41-8561-A0758A8171E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BC03F4F-1A63-44DC-A0C0-4A04B99C90D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3/10</a:t>
          </a:r>
          <a:endParaRPr lang="en-US" sz="2000" dirty="0">
            <a:solidFill>
              <a:schemeClr val="tx1"/>
            </a:solidFill>
          </a:endParaRPr>
        </a:p>
      </dgm:t>
    </dgm:pt>
    <dgm:pt modelId="{3DE4F4E3-3101-492A-852F-6B05B3BF0A80}" type="parTrans" cxnId="{2FA43556-11C1-418A-B19D-5739F92CA16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C4E90A-2024-418F-B923-15B14439AB5F}" type="sibTrans" cxnId="{2FA43556-11C1-418A-B19D-5739F92CA16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B8687A2-EE06-43EB-92D3-405473E581E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Datuk</a:t>
          </a:r>
          <a:r>
            <a:rPr lang="en-US" sz="2000" dirty="0" smtClean="0">
              <a:solidFill>
                <a:schemeClr val="tx1"/>
              </a:solidFill>
            </a:rPr>
            <a:t>/</a:t>
          </a:r>
          <a:r>
            <a:rPr lang="en-US" sz="2000" dirty="0" err="1" smtClean="0">
              <a:solidFill>
                <a:schemeClr val="tx1"/>
              </a:solidFill>
            </a:rPr>
            <a:t>Nenek</a:t>
          </a:r>
          <a:endParaRPr lang="en-US" sz="2000" dirty="0">
            <a:solidFill>
              <a:schemeClr val="tx1"/>
            </a:solidFill>
          </a:endParaRPr>
        </a:p>
      </dgm:t>
    </dgm:pt>
    <dgm:pt modelId="{51C64C6D-9C9C-4822-8021-43E74E4C33D9}" type="parTrans" cxnId="{3387BD34-DBD1-451A-896A-C3B6344C57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59F24-4838-42E9-8F47-C4120CCFDC15}" type="sibTrans" cxnId="{3387BD34-DBD1-451A-896A-C3B6344C57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D6AB72-0345-4778-AEB9-5DB2392B4C3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4/10</a:t>
          </a:r>
          <a:endParaRPr lang="en-US" sz="2000" dirty="0">
            <a:solidFill>
              <a:schemeClr val="tx1"/>
            </a:solidFill>
          </a:endParaRPr>
        </a:p>
      </dgm:t>
    </dgm:pt>
    <dgm:pt modelId="{82898284-97DB-4D10-8554-9A549257BCA2}" type="parTrans" cxnId="{2BA37B5C-CD37-42EC-8AA6-933EA1761D8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4CBCCD-0711-41B9-B235-EC5BBBED29AD}" type="sibTrans" cxnId="{2BA37B5C-CD37-42EC-8AA6-933EA1761D8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7E4095-A47B-44EF-A68E-EE1C100EBAFF}" type="pres">
      <dgm:prSet presAssocID="{8535D03F-0CAA-48C3-B473-D5FEC0B55A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0CB78B-5B76-4BD2-9663-9A1E116D32D4}" type="pres">
      <dgm:prSet presAssocID="{C292E4DE-829E-4496-86AF-79C40E24EA8A}" presName="comp" presStyleCnt="0"/>
      <dgm:spPr/>
    </dgm:pt>
    <dgm:pt modelId="{1302C78B-D91B-4298-A87C-723EEA20F667}" type="pres">
      <dgm:prSet presAssocID="{C292E4DE-829E-4496-86AF-79C40E24EA8A}" presName="box" presStyleLbl="node1" presStyleIdx="0" presStyleCnt="5"/>
      <dgm:spPr/>
      <dgm:t>
        <a:bodyPr/>
        <a:lstStyle/>
        <a:p>
          <a:endParaRPr lang="en-US"/>
        </a:p>
      </dgm:t>
    </dgm:pt>
    <dgm:pt modelId="{64BECF28-9F2B-40DA-81BB-96C32B2C271F}" type="pres">
      <dgm:prSet presAssocID="{C292E4DE-829E-4496-86AF-79C40E24EA8A}" presName="img" presStyleLbl="fgImgPlace1" presStyleIdx="0" presStyleCnt="5" custLinFactNeighborX="-3382" custLinFactNeighborY="73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C5AE8DF-019C-4631-8B67-1BFE9F55F31C}" type="pres">
      <dgm:prSet presAssocID="{C292E4DE-829E-4496-86AF-79C40E24EA8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A0E7F-9171-44C0-832B-25AB5E807028}" type="pres">
      <dgm:prSet presAssocID="{C28714F1-0A20-4217-ACA9-2A2202F95F1F}" presName="spacer" presStyleCnt="0"/>
      <dgm:spPr/>
    </dgm:pt>
    <dgm:pt modelId="{1401C6EA-7E27-4D2A-9E6D-D665DFF34B16}" type="pres">
      <dgm:prSet presAssocID="{D8F77806-DAB8-4FDB-B93E-A37D255BFD81}" presName="comp" presStyleCnt="0"/>
      <dgm:spPr/>
    </dgm:pt>
    <dgm:pt modelId="{4E9D1941-E2DF-413E-9E19-143C91CEB237}" type="pres">
      <dgm:prSet presAssocID="{D8F77806-DAB8-4FDB-B93E-A37D255BFD81}" presName="box" presStyleLbl="node1" presStyleIdx="1" presStyleCnt="5"/>
      <dgm:spPr/>
      <dgm:t>
        <a:bodyPr/>
        <a:lstStyle/>
        <a:p>
          <a:endParaRPr lang="en-US"/>
        </a:p>
      </dgm:t>
    </dgm:pt>
    <dgm:pt modelId="{113AD68A-D0F5-4C36-B137-76EED253C812}" type="pres">
      <dgm:prSet presAssocID="{D8F77806-DAB8-4FDB-B93E-A37D255BFD81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345FDBDD-6138-44CC-9E48-F1B9B456F96F}" type="pres">
      <dgm:prSet presAssocID="{D8F77806-DAB8-4FDB-B93E-A37D255BFD8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1EBB6-CEF8-4139-8F98-F9E2E474EAC6}" type="pres">
      <dgm:prSet presAssocID="{C1A2727C-C19A-4F8D-A745-53C30A8C5C64}" presName="spacer" presStyleCnt="0"/>
      <dgm:spPr/>
    </dgm:pt>
    <dgm:pt modelId="{97734AE9-10CF-4AE6-936E-D3FA3594F23F}" type="pres">
      <dgm:prSet presAssocID="{D3E2227E-2FBF-476F-8EF2-E49EED8BA3FC}" presName="comp" presStyleCnt="0"/>
      <dgm:spPr/>
    </dgm:pt>
    <dgm:pt modelId="{0E0AC7C9-7379-440E-8B0E-AD35EF0C4243}" type="pres">
      <dgm:prSet presAssocID="{D3E2227E-2FBF-476F-8EF2-E49EED8BA3FC}" presName="box" presStyleLbl="node1" presStyleIdx="2" presStyleCnt="5"/>
      <dgm:spPr/>
      <dgm:t>
        <a:bodyPr/>
        <a:lstStyle/>
        <a:p>
          <a:endParaRPr lang="en-US"/>
        </a:p>
      </dgm:t>
    </dgm:pt>
    <dgm:pt modelId="{114A648F-2773-4B49-BD30-BDB5A3183DB3}" type="pres">
      <dgm:prSet presAssocID="{D3E2227E-2FBF-476F-8EF2-E49EED8BA3FC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C027D86F-025B-4542-9EA9-E9C6C01BCD3C}" type="pres">
      <dgm:prSet presAssocID="{D3E2227E-2FBF-476F-8EF2-E49EED8BA3F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AF856-323F-4017-A9A0-F2201DDD8A97}" type="pres">
      <dgm:prSet presAssocID="{AADB7D33-8071-4BAC-B626-F3150876CA4F}" presName="spacer" presStyleCnt="0"/>
      <dgm:spPr/>
    </dgm:pt>
    <dgm:pt modelId="{73681CE1-8395-4E59-99EF-0DCACEAFC395}" type="pres">
      <dgm:prSet presAssocID="{D3824360-176B-4660-9040-6AD6F4FA09A4}" presName="comp" presStyleCnt="0"/>
      <dgm:spPr/>
    </dgm:pt>
    <dgm:pt modelId="{F0D8B0C8-7FC2-419F-AD34-1F0FD87B5DFC}" type="pres">
      <dgm:prSet presAssocID="{D3824360-176B-4660-9040-6AD6F4FA09A4}" presName="box" presStyleLbl="node1" presStyleIdx="3" presStyleCnt="5" custLinFactNeighborY="-3993"/>
      <dgm:spPr/>
      <dgm:t>
        <a:bodyPr/>
        <a:lstStyle/>
        <a:p>
          <a:endParaRPr lang="en-US"/>
        </a:p>
      </dgm:t>
    </dgm:pt>
    <dgm:pt modelId="{E72DA0B0-81BE-47A7-9D9A-1C8E1ADF1707}" type="pres">
      <dgm:prSet presAssocID="{D3824360-176B-4660-9040-6AD6F4FA09A4}" presName="img" presStyleLbl="fgImgPlace1" presStyleIdx="3" presStyleCnt="5" custScaleX="107699" custLinFactNeighborX="-490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5AD3757A-FD4C-4D84-B050-0C509DBBFCE7}" type="pres">
      <dgm:prSet presAssocID="{D3824360-176B-4660-9040-6AD6F4FA09A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D9285-97E8-499A-BF82-F8008E508FFF}" type="pres">
      <dgm:prSet presAssocID="{37526C84-8877-4B9F-B746-E5D5AB977316}" presName="spacer" presStyleCnt="0"/>
      <dgm:spPr/>
    </dgm:pt>
    <dgm:pt modelId="{F85C63C1-F8BE-4335-A640-E319D319616A}" type="pres">
      <dgm:prSet presAssocID="{7B8687A2-EE06-43EB-92D3-405473E581E0}" presName="comp" presStyleCnt="0"/>
      <dgm:spPr/>
    </dgm:pt>
    <dgm:pt modelId="{72C1EE4F-6D78-444A-A0ED-38310B349DA7}" type="pres">
      <dgm:prSet presAssocID="{7B8687A2-EE06-43EB-92D3-405473E581E0}" presName="box" presStyleLbl="node1" presStyleIdx="4" presStyleCnt="5"/>
      <dgm:spPr/>
      <dgm:t>
        <a:bodyPr/>
        <a:lstStyle/>
        <a:p>
          <a:endParaRPr lang="en-US"/>
        </a:p>
      </dgm:t>
    </dgm:pt>
    <dgm:pt modelId="{A5E06684-26D8-42B5-8B31-E386E0654F7F}" type="pres">
      <dgm:prSet presAssocID="{7B8687A2-EE06-43EB-92D3-405473E581E0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91FAC6B2-3C33-4F25-A842-2B06B519CF42}" type="pres">
      <dgm:prSet presAssocID="{7B8687A2-EE06-43EB-92D3-405473E581E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1E1FA9-3D96-4242-AC55-37FDF4BB86F1}" srcId="{8535D03F-0CAA-48C3-B473-D5FEC0B55A24}" destId="{C292E4DE-829E-4496-86AF-79C40E24EA8A}" srcOrd="0" destOrd="0" parTransId="{AC01B037-F3E5-453A-99B1-199C049411AA}" sibTransId="{C28714F1-0A20-4217-ACA9-2A2202F95F1F}"/>
    <dgm:cxn modelId="{F977908D-8868-4037-96C7-95EE411ACFD5}" type="presOf" srcId="{D3824360-176B-4660-9040-6AD6F4FA09A4}" destId="{F0D8B0C8-7FC2-419F-AD34-1F0FD87B5DFC}" srcOrd="0" destOrd="0" presId="urn:microsoft.com/office/officeart/2005/8/layout/vList4#1"/>
    <dgm:cxn modelId="{93C2AF7B-B795-4546-B7FB-97264E20A574}" srcId="{C292E4DE-829E-4496-86AF-79C40E24EA8A}" destId="{A44A1B70-8D69-4B6F-90EE-2DF94A64D057}" srcOrd="0" destOrd="0" parTransId="{30DB88A9-0793-486E-9199-7A9B6D403CBE}" sibTransId="{7FAA1356-2A64-450A-B1B5-978D40ED032F}"/>
    <dgm:cxn modelId="{1687CECB-17F6-4E49-A271-7FAE8D2ED984}" type="presOf" srcId="{D3824360-176B-4660-9040-6AD6F4FA09A4}" destId="{5AD3757A-FD4C-4D84-B050-0C509DBBFCE7}" srcOrd="1" destOrd="0" presId="urn:microsoft.com/office/officeart/2005/8/layout/vList4#1"/>
    <dgm:cxn modelId="{94C32883-3782-4822-A300-7D4C29E95CE1}" type="presOf" srcId="{D8F77806-DAB8-4FDB-B93E-A37D255BFD81}" destId="{4E9D1941-E2DF-413E-9E19-143C91CEB237}" srcOrd="0" destOrd="0" presId="urn:microsoft.com/office/officeart/2005/8/layout/vList4#1"/>
    <dgm:cxn modelId="{F4477D93-7C80-48A1-A1A2-221B6A971F7E}" type="presOf" srcId="{A383E22D-F7F1-4094-A149-509542FCD727}" destId="{4E9D1941-E2DF-413E-9E19-143C91CEB237}" srcOrd="0" destOrd="1" presId="urn:microsoft.com/office/officeart/2005/8/layout/vList4#1"/>
    <dgm:cxn modelId="{6028BA38-54E0-4684-ADC8-17B7CAB8BB17}" type="presOf" srcId="{D3E2227E-2FBF-476F-8EF2-E49EED8BA3FC}" destId="{C027D86F-025B-4542-9EA9-E9C6C01BCD3C}" srcOrd="1" destOrd="0" presId="urn:microsoft.com/office/officeart/2005/8/layout/vList4#1"/>
    <dgm:cxn modelId="{B093E3FA-A036-4E83-BF57-AD147ECC7994}" type="presOf" srcId="{03D6AB72-0345-4778-AEB9-5DB2392B4C38}" destId="{91FAC6B2-3C33-4F25-A842-2B06B519CF42}" srcOrd="1" destOrd="1" presId="urn:microsoft.com/office/officeart/2005/8/layout/vList4#1"/>
    <dgm:cxn modelId="{51097D27-1F2B-405C-ABAD-CA1D2AA8A140}" type="presOf" srcId="{A44A1B70-8D69-4B6F-90EE-2DF94A64D057}" destId="{BC5AE8DF-019C-4631-8B67-1BFE9F55F31C}" srcOrd="1" destOrd="1" presId="urn:microsoft.com/office/officeart/2005/8/layout/vList4#1"/>
    <dgm:cxn modelId="{B4374F4E-A415-4701-A0D6-BE9DCB0399E2}" type="presOf" srcId="{D8F77806-DAB8-4FDB-B93E-A37D255BFD81}" destId="{345FDBDD-6138-44CC-9E48-F1B9B456F96F}" srcOrd="1" destOrd="0" presId="urn:microsoft.com/office/officeart/2005/8/layout/vList4#1"/>
    <dgm:cxn modelId="{7159C3E3-AD4A-4161-8FE7-2C6518CD3E89}" srcId="{8535D03F-0CAA-48C3-B473-D5FEC0B55A24}" destId="{D3E2227E-2FBF-476F-8EF2-E49EED8BA3FC}" srcOrd="2" destOrd="0" parTransId="{552ED9A8-D011-42F2-A903-56D50C37C605}" sibTransId="{AADB7D33-8071-4BAC-B626-F3150876CA4F}"/>
    <dgm:cxn modelId="{D537C79F-712D-4E2E-8DDC-203B592ECAA9}" srcId="{D8F77806-DAB8-4FDB-B93E-A37D255BFD81}" destId="{A383E22D-F7F1-4094-A149-509542FCD727}" srcOrd="0" destOrd="0" parTransId="{C1467790-D6F1-4769-90B2-1504093D0014}" sibTransId="{EF746B02-5B6D-42F5-89A7-192DF6C5765F}"/>
    <dgm:cxn modelId="{3B16DA4C-7728-4DDB-A140-783771268ACF}" type="presOf" srcId="{5BC03F4F-1A63-44DC-A0C0-4A04B99C90DC}" destId="{5AD3757A-FD4C-4D84-B050-0C509DBBFCE7}" srcOrd="1" destOrd="1" presId="urn:microsoft.com/office/officeart/2005/8/layout/vList4#1"/>
    <dgm:cxn modelId="{DB7D2D17-036B-4F41-8561-A0758A8171E9}" srcId="{8535D03F-0CAA-48C3-B473-D5FEC0B55A24}" destId="{D3824360-176B-4660-9040-6AD6F4FA09A4}" srcOrd="3" destOrd="0" parTransId="{73FCB61D-1D57-4C01-B25B-A2B1826E5CA1}" sibTransId="{37526C84-8877-4B9F-B746-E5D5AB977316}"/>
    <dgm:cxn modelId="{8D12D5F4-25EF-438C-8361-8C51A517E07E}" type="presOf" srcId="{4F90D8F6-41FC-440C-A1BD-BF29023CDE93}" destId="{0E0AC7C9-7379-440E-8B0E-AD35EF0C4243}" srcOrd="0" destOrd="1" presId="urn:microsoft.com/office/officeart/2005/8/layout/vList4#1"/>
    <dgm:cxn modelId="{1E823FDC-D64A-4FC3-8E60-5B774A032F5F}" type="presOf" srcId="{8535D03F-0CAA-48C3-B473-D5FEC0B55A24}" destId="{8C7E4095-A47B-44EF-A68E-EE1C100EBAFF}" srcOrd="0" destOrd="0" presId="urn:microsoft.com/office/officeart/2005/8/layout/vList4#1"/>
    <dgm:cxn modelId="{E57D14B1-DC34-4356-AD7A-D47E14144DF7}" type="presOf" srcId="{A44A1B70-8D69-4B6F-90EE-2DF94A64D057}" destId="{1302C78B-D91B-4298-A87C-723EEA20F667}" srcOrd="0" destOrd="1" presId="urn:microsoft.com/office/officeart/2005/8/layout/vList4#1"/>
    <dgm:cxn modelId="{9D4C9433-82FF-49DF-BC98-4CEB733BB636}" type="presOf" srcId="{7B8687A2-EE06-43EB-92D3-405473E581E0}" destId="{91FAC6B2-3C33-4F25-A842-2B06B519CF42}" srcOrd="1" destOrd="0" presId="urn:microsoft.com/office/officeart/2005/8/layout/vList4#1"/>
    <dgm:cxn modelId="{DD5D77B7-2E9C-457C-9EE7-11F2E88CD1A6}" type="presOf" srcId="{7B8687A2-EE06-43EB-92D3-405473E581E0}" destId="{72C1EE4F-6D78-444A-A0ED-38310B349DA7}" srcOrd="0" destOrd="0" presId="urn:microsoft.com/office/officeart/2005/8/layout/vList4#1"/>
    <dgm:cxn modelId="{6119B5FB-6CB9-4E65-A66F-B0A559CC2EEB}" type="presOf" srcId="{D3E2227E-2FBF-476F-8EF2-E49EED8BA3FC}" destId="{0E0AC7C9-7379-440E-8B0E-AD35EF0C4243}" srcOrd="0" destOrd="0" presId="urn:microsoft.com/office/officeart/2005/8/layout/vList4#1"/>
    <dgm:cxn modelId="{605AF17A-4E61-4897-BE39-9A174246865A}" type="presOf" srcId="{4F90D8F6-41FC-440C-A1BD-BF29023CDE93}" destId="{C027D86F-025B-4542-9EA9-E9C6C01BCD3C}" srcOrd="1" destOrd="1" presId="urn:microsoft.com/office/officeart/2005/8/layout/vList4#1"/>
    <dgm:cxn modelId="{76337702-A74D-47DC-86A0-687464332E0A}" type="presOf" srcId="{A383E22D-F7F1-4094-A149-509542FCD727}" destId="{345FDBDD-6138-44CC-9E48-F1B9B456F96F}" srcOrd="1" destOrd="1" presId="urn:microsoft.com/office/officeart/2005/8/layout/vList4#1"/>
    <dgm:cxn modelId="{4317D7E3-DA38-4605-9D34-C80F18CD8C6E}" type="presOf" srcId="{C292E4DE-829E-4496-86AF-79C40E24EA8A}" destId="{1302C78B-D91B-4298-A87C-723EEA20F667}" srcOrd="0" destOrd="0" presId="urn:microsoft.com/office/officeart/2005/8/layout/vList4#1"/>
    <dgm:cxn modelId="{127036AF-7D3F-4826-A940-D8AF76F03AF6}" srcId="{D3E2227E-2FBF-476F-8EF2-E49EED8BA3FC}" destId="{4F90D8F6-41FC-440C-A1BD-BF29023CDE93}" srcOrd="0" destOrd="0" parTransId="{D81138F5-5C79-4889-A7D8-1B45DAE2166C}" sibTransId="{F18E0B6A-8B02-489D-ABB9-F74F11F2B9B6}"/>
    <dgm:cxn modelId="{EF1A08C4-B32E-48A0-BE41-C66D7431C34B}" type="presOf" srcId="{5BC03F4F-1A63-44DC-A0C0-4A04B99C90DC}" destId="{F0D8B0C8-7FC2-419F-AD34-1F0FD87B5DFC}" srcOrd="0" destOrd="1" presId="urn:microsoft.com/office/officeart/2005/8/layout/vList4#1"/>
    <dgm:cxn modelId="{9C64FB5F-C6BC-40CD-B4AC-9A9B3B755E60}" type="presOf" srcId="{C292E4DE-829E-4496-86AF-79C40E24EA8A}" destId="{BC5AE8DF-019C-4631-8B67-1BFE9F55F31C}" srcOrd="1" destOrd="0" presId="urn:microsoft.com/office/officeart/2005/8/layout/vList4#1"/>
    <dgm:cxn modelId="{2FA43556-11C1-418A-B19D-5739F92CA16B}" srcId="{D3824360-176B-4660-9040-6AD6F4FA09A4}" destId="{5BC03F4F-1A63-44DC-A0C0-4A04B99C90DC}" srcOrd="0" destOrd="0" parTransId="{3DE4F4E3-3101-492A-852F-6B05B3BF0A80}" sibTransId="{32C4E90A-2024-418F-B923-15B14439AB5F}"/>
    <dgm:cxn modelId="{C1C4765A-676D-4D72-91DA-35A821E89ECD}" type="presOf" srcId="{03D6AB72-0345-4778-AEB9-5DB2392B4C38}" destId="{72C1EE4F-6D78-444A-A0ED-38310B349DA7}" srcOrd="0" destOrd="1" presId="urn:microsoft.com/office/officeart/2005/8/layout/vList4#1"/>
    <dgm:cxn modelId="{287E2E11-B24F-4539-AB07-B4AD23C6BAFD}" srcId="{8535D03F-0CAA-48C3-B473-D5FEC0B55A24}" destId="{D8F77806-DAB8-4FDB-B93E-A37D255BFD81}" srcOrd="1" destOrd="0" parTransId="{C22CCFA5-5838-4A01-8BFC-58FBFFFFA629}" sibTransId="{C1A2727C-C19A-4F8D-A745-53C30A8C5C64}"/>
    <dgm:cxn modelId="{2BA37B5C-CD37-42EC-8AA6-933EA1761D88}" srcId="{7B8687A2-EE06-43EB-92D3-405473E581E0}" destId="{03D6AB72-0345-4778-AEB9-5DB2392B4C38}" srcOrd="0" destOrd="0" parTransId="{82898284-97DB-4D10-8554-9A549257BCA2}" sibTransId="{894CBCCD-0711-41B9-B235-EC5BBBED29AD}"/>
    <dgm:cxn modelId="{3387BD34-DBD1-451A-896A-C3B6344C57FE}" srcId="{8535D03F-0CAA-48C3-B473-D5FEC0B55A24}" destId="{7B8687A2-EE06-43EB-92D3-405473E581E0}" srcOrd="4" destOrd="0" parTransId="{51C64C6D-9C9C-4822-8021-43E74E4C33D9}" sibTransId="{6A759F24-4838-42E9-8F47-C4120CCFDC15}"/>
    <dgm:cxn modelId="{6D52B459-83BB-409B-AE35-8A6A87789303}" type="presParOf" srcId="{8C7E4095-A47B-44EF-A68E-EE1C100EBAFF}" destId="{C40CB78B-5B76-4BD2-9663-9A1E116D32D4}" srcOrd="0" destOrd="0" presId="urn:microsoft.com/office/officeart/2005/8/layout/vList4#1"/>
    <dgm:cxn modelId="{2923A62D-609A-4001-8F7C-E4A091604BC3}" type="presParOf" srcId="{C40CB78B-5B76-4BD2-9663-9A1E116D32D4}" destId="{1302C78B-D91B-4298-A87C-723EEA20F667}" srcOrd="0" destOrd="0" presId="urn:microsoft.com/office/officeart/2005/8/layout/vList4#1"/>
    <dgm:cxn modelId="{7E230182-5BF4-4441-9595-C79ABB85EEE5}" type="presParOf" srcId="{C40CB78B-5B76-4BD2-9663-9A1E116D32D4}" destId="{64BECF28-9F2B-40DA-81BB-96C32B2C271F}" srcOrd="1" destOrd="0" presId="urn:microsoft.com/office/officeart/2005/8/layout/vList4#1"/>
    <dgm:cxn modelId="{19C16D2F-D901-47C5-A795-94EEAFA34F47}" type="presParOf" srcId="{C40CB78B-5B76-4BD2-9663-9A1E116D32D4}" destId="{BC5AE8DF-019C-4631-8B67-1BFE9F55F31C}" srcOrd="2" destOrd="0" presId="urn:microsoft.com/office/officeart/2005/8/layout/vList4#1"/>
    <dgm:cxn modelId="{297D586A-870E-469C-82AD-B6627AAE0FC9}" type="presParOf" srcId="{8C7E4095-A47B-44EF-A68E-EE1C100EBAFF}" destId="{2C2A0E7F-9171-44C0-832B-25AB5E807028}" srcOrd="1" destOrd="0" presId="urn:microsoft.com/office/officeart/2005/8/layout/vList4#1"/>
    <dgm:cxn modelId="{5BB0A0D6-A140-4908-B70C-AC445D8A5C6C}" type="presParOf" srcId="{8C7E4095-A47B-44EF-A68E-EE1C100EBAFF}" destId="{1401C6EA-7E27-4D2A-9E6D-D665DFF34B16}" srcOrd="2" destOrd="0" presId="urn:microsoft.com/office/officeart/2005/8/layout/vList4#1"/>
    <dgm:cxn modelId="{FFFE1233-B3A6-4D97-99DA-734DBA5E0E63}" type="presParOf" srcId="{1401C6EA-7E27-4D2A-9E6D-D665DFF34B16}" destId="{4E9D1941-E2DF-413E-9E19-143C91CEB237}" srcOrd="0" destOrd="0" presId="urn:microsoft.com/office/officeart/2005/8/layout/vList4#1"/>
    <dgm:cxn modelId="{E3A9F415-C70E-4CEC-AADF-7329617527F1}" type="presParOf" srcId="{1401C6EA-7E27-4D2A-9E6D-D665DFF34B16}" destId="{113AD68A-D0F5-4C36-B137-76EED253C812}" srcOrd="1" destOrd="0" presId="urn:microsoft.com/office/officeart/2005/8/layout/vList4#1"/>
    <dgm:cxn modelId="{80D61505-E382-4FAA-B7B3-DC6FDC590DD4}" type="presParOf" srcId="{1401C6EA-7E27-4D2A-9E6D-D665DFF34B16}" destId="{345FDBDD-6138-44CC-9E48-F1B9B456F96F}" srcOrd="2" destOrd="0" presId="urn:microsoft.com/office/officeart/2005/8/layout/vList4#1"/>
    <dgm:cxn modelId="{7EA85F86-65DA-417F-BC17-7F7B04D7F400}" type="presParOf" srcId="{8C7E4095-A47B-44EF-A68E-EE1C100EBAFF}" destId="{9BD1EBB6-CEF8-4139-8F98-F9E2E474EAC6}" srcOrd="3" destOrd="0" presId="urn:microsoft.com/office/officeart/2005/8/layout/vList4#1"/>
    <dgm:cxn modelId="{62069BB1-ED9C-499E-B859-8DBB990469C3}" type="presParOf" srcId="{8C7E4095-A47B-44EF-A68E-EE1C100EBAFF}" destId="{97734AE9-10CF-4AE6-936E-D3FA3594F23F}" srcOrd="4" destOrd="0" presId="urn:microsoft.com/office/officeart/2005/8/layout/vList4#1"/>
    <dgm:cxn modelId="{517F0E17-D77E-4A0C-B33E-D150A1FC7548}" type="presParOf" srcId="{97734AE9-10CF-4AE6-936E-D3FA3594F23F}" destId="{0E0AC7C9-7379-440E-8B0E-AD35EF0C4243}" srcOrd="0" destOrd="0" presId="urn:microsoft.com/office/officeart/2005/8/layout/vList4#1"/>
    <dgm:cxn modelId="{10D0031C-C38C-47E8-822E-1FCCF760A259}" type="presParOf" srcId="{97734AE9-10CF-4AE6-936E-D3FA3594F23F}" destId="{114A648F-2773-4B49-BD30-BDB5A3183DB3}" srcOrd="1" destOrd="0" presId="urn:microsoft.com/office/officeart/2005/8/layout/vList4#1"/>
    <dgm:cxn modelId="{77243A78-8C3A-4197-98BF-30F7E4F2963A}" type="presParOf" srcId="{97734AE9-10CF-4AE6-936E-D3FA3594F23F}" destId="{C027D86F-025B-4542-9EA9-E9C6C01BCD3C}" srcOrd="2" destOrd="0" presId="urn:microsoft.com/office/officeart/2005/8/layout/vList4#1"/>
    <dgm:cxn modelId="{767F892F-5C28-4293-847D-BAF95DC650ED}" type="presParOf" srcId="{8C7E4095-A47B-44EF-A68E-EE1C100EBAFF}" destId="{99DAF856-323F-4017-A9A0-F2201DDD8A97}" srcOrd="5" destOrd="0" presId="urn:microsoft.com/office/officeart/2005/8/layout/vList4#1"/>
    <dgm:cxn modelId="{B3EC1778-796B-425A-ABAF-E14E3458676E}" type="presParOf" srcId="{8C7E4095-A47B-44EF-A68E-EE1C100EBAFF}" destId="{73681CE1-8395-4E59-99EF-0DCACEAFC395}" srcOrd="6" destOrd="0" presId="urn:microsoft.com/office/officeart/2005/8/layout/vList4#1"/>
    <dgm:cxn modelId="{564C6CA7-1659-4227-818A-7C5298E72CA0}" type="presParOf" srcId="{73681CE1-8395-4E59-99EF-0DCACEAFC395}" destId="{F0D8B0C8-7FC2-419F-AD34-1F0FD87B5DFC}" srcOrd="0" destOrd="0" presId="urn:microsoft.com/office/officeart/2005/8/layout/vList4#1"/>
    <dgm:cxn modelId="{A1A9C0DD-0BF1-4A3F-B8D5-121553AB0682}" type="presParOf" srcId="{73681CE1-8395-4E59-99EF-0DCACEAFC395}" destId="{E72DA0B0-81BE-47A7-9D9A-1C8E1ADF1707}" srcOrd="1" destOrd="0" presId="urn:microsoft.com/office/officeart/2005/8/layout/vList4#1"/>
    <dgm:cxn modelId="{B562C026-908D-44CE-B574-F4E0368DA976}" type="presParOf" srcId="{73681CE1-8395-4E59-99EF-0DCACEAFC395}" destId="{5AD3757A-FD4C-4D84-B050-0C509DBBFCE7}" srcOrd="2" destOrd="0" presId="urn:microsoft.com/office/officeart/2005/8/layout/vList4#1"/>
    <dgm:cxn modelId="{9A988016-1283-4C1A-9873-D30F12136BBD}" type="presParOf" srcId="{8C7E4095-A47B-44EF-A68E-EE1C100EBAFF}" destId="{D83D9285-97E8-499A-BF82-F8008E508FFF}" srcOrd="7" destOrd="0" presId="urn:microsoft.com/office/officeart/2005/8/layout/vList4#1"/>
    <dgm:cxn modelId="{D6DCD480-F86B-4960-A3B4-7BE3438F91F7}" type="presParOf" srcId="{8C7E4095-A47B-44EF-A68E-EE1C100EBAFF}" destId="{F85C63C1-F8BE-4335-A640-E319D319616A}" srcOrd="8" destOrd="0" presId="urn:microsoft.com/office/officeart/2005/8/layout/vList4#1"/>
    <dgm:cxn modelId="{4316CBD7-1488-4F59-B7EB-91CCFCB0A44D}" type="presParOf" srcId="{F85C63C1-F8BE-4335-A640-E319D319616A}" destId="{72C1EE4F-6D78-444A-A0ED-38310B349DA7}" srcOrd="0" destOrd="0" presId="urn:microsoft.com/office/officeart/2005/8/layout/vList4#1"/>
    <dgm:cxn modelId="{8E6D8CBB-4A20-480A-90E6-EA688DDEC402}" type="presParOf" srcId="{F85C63C1-F8BE-4335-A640-E319D319616A}" destId="{A5E06684-26D8-42B5-8B31-E386E0654F7F}" srcOrd="1" destOrd="0" presId="urn:microsoft.com/office/officeart/2005/8/layout/vList4#1"/>
    <dgm:cxn modelId="{7EE4CE86-AB01-4575-B778-5617DEEE6A74}" type="presParOf" srcId="{F85C63C1-F8BE-4335-A640-E319D319616A}" destId="{91FAC6B2-3C33-4F25-A842-2B06B519CF4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DA2280-8D0F-4C92-9AC9-5F47ECD4999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189600-5181-4D0F-8F5A-3246FE68E423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dirty="0" smtClean="0"/>
            <a:t>TEMPOH BAYARAN</a:t>
          </a:r>
          <a:endParaRPr lang="en-US" sz="2000" dirty="0"/>
        </a:p>
      </dgm:t>
    </dgm:pt>
    <dgm:pt modelId="{1E58FD57-D133-4AFA-B94A-EB0C5E1FF29E}" type="parTrans" cxnId="{74F29C7E-03A1-4BB0-AC7A-C0F29D03ADF0}">
      <dgm:prSet/>
      <dgm:spPr/>
      <dgm:t>
        <a:bodyPr/>
        <a:lstStyle/>
        <a:p>
          <a:endParaRPr lang="en-US" sz="1400"/>
        </a:p>
      </dgm:t>
    </dgm:pt>
    <dgm:pt modelId="{B3A12AB4-006C-4676-AEB2-190AB18F95DA}" type="sibTrans" cxnId="{74F29C7E-03A1-4BB0-AC7A-C0F29D03ADF0}">
      <dgm:prSet/>
      <dgm:spPr/>
      <dgm:t>
        <a:bodyPr/>
        <a:lstStyle/>
        <a:p>
          <a:endParaRPr lang="en-US" sz="1400"/>
        </a:p>
      </dgm:t>
    </dgm:pt>
    <dgm:pt modelId="{DE4B0603-BBC4-4A15-8FAD-5940E2CDFBEE}">
      <dgm:prSet phldrT="[Text]" custT="1"/>
      <dgm:spPr>
        <a:solidFill>
          <a:srgbClr val="FFFF0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/>
            <a:t>BALU  / DUDA</a:t>
          </a:r>
          <a:endParaRPr lang="en-US" sz="1800" dirty="0"/>
        </a:p>
      </dgm:t>
    </dgm:pt>
    <dgm:pt modelId="{122A6FCC-9904-4632-ADB0-2DEC22D4CCB0}" type="parTrans" cxnId="{46CBDA19-A7C3-4CD9-B738-763130BE47BC}">
      <dgm:prSet/>
      <dgm:spPr/>
      <dgm:t>
        <a:bodyPr/>
        <a:lstStyle/>
        <a:p>
          <a:endParaRPr lang="en-US" sz="1400"/>
        </a:p>
      </dgm:t>
    </dgm:pt>
    <dgm:pt modelId="{227A5145-1F52-4887-B2CB-14EAC64E0D67}" type="sibTrans" cxnId="{46CBDA19-A7C3-4CD9-B738-763130BE47BC}">
      <dgm:prSet/>
      <dgm:spPr/>
      <dgm:t>
        <a:bodyPr/>
        <a:lstStyle/>
        <a:p>
          <a:endParaRPr lang="en-US" sz="1400"/>
        </a:p>
      </dgm:t>
    </dgm:pt>
    <dgm:pt modelId="{D6140C1B-981D-409E-862A-9498C5A6FFDB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/>
            <a:t>ANAK</a:t>
          </a:r>
          <a:endParaRPr lang="en-US" sz="1800" dirty="0"/>
        </a:p>
      </dgm:t>
    </dgm:pt>
    <dgm:pt modelId="{E595B62E-A6DC-433F-9F24-2280D3546DAC}" type="parTrans" cxnId="{2DD490A6-DCFB-4E6E-A7E1-C7D1AC7CF5EE}">
      <dgm:prSet/>
      <dgm:spPr/>
      <dgm:t>
        <a:bodyPr/>
        <a:lstStyle/>
        <a:p>
          <a:endParaRPr lang="en-US" sz="1400"/>
        </a:p>
      </dgm:t>
    </dgm:pt>
    <dgm:pt modelId="{FD50D4DE-E577-4135-943D-3BBB9905DE8B}" type="sibTrans" cxnId="{2DD490A6-DCFB-4E6E-A7E1-C7D1AC7CF5EE}">
      <dgm:prSet/>
      <dgm:spPr/>
      <dgm:t>
        <a:bodyPr/>
        <a:lstStyle/>
        <a:p>
          <a:endParaRPr lang="en-US" sz="1400"/>
        </a:p>
      </dgm:t>
    </dgm:pt>
    <dgm:pt modelId="{E037B8AC-3848-4206-B1F3-B81978077C0D}">
      <dgm:prSet phldrT="[Text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/>
            <a:t>IBU / BAPA</a:t>
          </a:r>
          <a:endParaRPr lang="en-US" sz="1800" dirty="0"/>
        </a:p>
      </dgm:t>
    </dgm:pt>
    <dgm:pt modelId="{B0C4D20A-85AC-432E-B332-04730B4EEC45}" type="parTrans" cxnId="{B500F681-81B3-4CD3-A47D-D8FA1F579B9F}">
      <dgm:prSet/>
      <dgm:spPr/>
      <dgm:t>
        <a:bodyPr/>
        <a:lstStyle/>
        <a:p>
          <a:endParaRPr lang="en-US" sz="1400"/>
        </a:p>
      </dgm:t>
    </dgm:pt>
    <dgm:pt modelId="{9B3797F1-2066-454E-881A-B463556C2CDB}" type="sibTrans" cxnId="{B500F681-81B3-4CD3-A47D-D8FA1F579B9F}">
      <dgm:prSet/>
      <dgm:spPr/>
      <dgm:t>
        <a:bodyPr/>
        <a:lstStyle/>
        <a:p>
          <a:endParaRPr lang="en-US" sz="1400"/>
        </a:p>
      </dgm:t>
    </dgm:pt>
    <dgm:pt modelId="{11AB4D0B-B0D3-4C02-B2EA-9B3D514C9F15}">
      <dgm:prSet phldrT="[Text]" custT="1"/>
      <dgm:spPr>
        <a:solidFill>
          <a:srgbClr val="FFC00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/>
            <a:t>ADIK BERADIK</a:t>
          </a:r>
          <a:endParaRPr lang="en-US" sz="1800" dirty="0"/>
        </a:p>
      </dgm:t>
    </dgm:pt>
    <dgm:pt modelId="{70AF728F-103D-4DA7-9382-39607C5E2DC3}" type="parTrans" cxnId="{6344A6E9-6A26-4936-BDA0-5A2D433E9BC6}">
      <dgm:prSet/>
      <dgm:spPr/>
      <dgm:t>
        <a:bodyPr/>
        <a:lstStyle/>
        <a:p>
          <a:endParaRPr lang="en-US" sz="1400"/>
        </a:p>
      </dgm:t>
    </dgm:pt>
    <dgm:pt modelId="{D12DFD63-1046-4F97-86F9-6D38BCE90412}" type="sibTrans" cxnId="{6344A6E9-6A26-4936-BDA0-5A2D433E9BC6}">
      <dgm:prSet/>
      <dgm:spPr/>
      <dgm:t>
        <a:bodyPr/>
        <a:lstStyle/>
        <a:p>
          <a:endParaRPr lang="en-US" sz="1400"/>
        </a:p>
      </dgm:t>
    </dgm:pt>
    <dgm:pt modelId="{73DAE2E5-4809-46FB-BA1C-9E3772A8DDC7}" type="pres">
      <dgm:prSet presAssocID="{1CDA2280-8D0F-4C92-9AC9-5F47ECD499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B2E37D-553D-4E13-A0E1-F7AEA2EB690C}" type="pres">
      <dgm:prSet presAssocID="{56189600-5181-4D0F-8F5A-3246FE68E423}" presName="root" presStyleCnt="0"/>
      <dgm:spPr/>
    </dgm:pt>
    <dgm:pt modelId="{FC651CDF-0F95-46BF-A117-19B0BEF4613E}" type="pres">
      <dgm:prSet presAssocID="{56189600-5181-4D0F-8F5A-3246FE68E423}" presName="rootComposite" presStyleCnt="0"/>
      <dgm:spPr/>
    </dgm:pt>
    <dgm:pt modelId="{847B3CCF-B36C-4566-B853-96B32A4F938A}" type="pres">
      <dgm:prSet presAssocID="{56189600-5181-4D0F-8F5A-3246FE68E423}" presName="rootText" presStyleLbl="node1" presStyleIdx="0" presStyleCnt="1" custScaleX="78232" custScaleY="60631" custLinFactNeighborX="468" custLinFactNeighborY="-1915"/>
      <dgm:spPr/>
      <dgm:t>
        <a:bodyPr/>
        <a:lstStyle/>
        <a:p>
          <a:endParaRPr lang="en-US"/>
        </a:p>
      </dgm:t>
    </dgm:pt>
    <dgm:pt modelId="{B44442CA-BE49-4089-89CD-770A3F8B4434}" type="pres">
      <dgm:prSet presAssocID="{56189600-5181-4D0F-8F5A-3246FE68E423}" presName="rootConnector" presStyleLbl="node1" presStyleIdx="0" presStyleCnt="1"/>
      <dgm:spPr/>
      <dgm:t>
        <a:bodyPr/>
        <a:lstStyle/>
        <a:p>
          <a:endParaRPr lang="en-US"/>
        </a:p>
      </dgm:t>
    </dgm:pt>
    <dgm:pt modelId="{2CD9C8C2-BD90-4703-A751-BE090951D8CE}" type="pres">
      <dgm:prSet presAssocID="{56189600-5181-4D0F-8F5A-3246FE68E423}" presName="childShape" presStyleCnt="0"/>
      <dgm:spPr/>
    </dgm:pt>
    <dgm:pt modelId="{0313CC5F-6EE8-47EC-9B89-FB89FB6BACAD}" type="pres">
      <dgm:prSet presAssocID="{122A6FCC-9904-4632-ADB0-2DEC22D4CCB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4315D71-C4E7-4F27-A130-3C9CF1FDE3D4}" type="pres">
      <dgm:prSet presAssocID="{DE4B0603-BBC4-4A15-8FAD-5940E2CDFBEE}" presName="childText" presStyleLbl="bgAcc1" presStyleIdx="0" presStyleCnt="4" custScaleX="75385" custScaleY="50678" custLinFactNeighborX="-500" custLinFactNeighborY="2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43F03-BEDF-4FF1-8407-6A6BD482C787}" type="pres">
      <dgm:prSet presAssocID="{E595B62E-A6DC-433F-9F24-2280D3546DAC}" presName="Name13" presStyleLbl="parChTrans1D2" presStyleIdx="1" presStyleCnt="4"/>
      <dgm:spPr/>
      <dgm:t>
        <a:bodyPr/>
        <a:lstStyle/>
        <a:p>
          <a:endParaRPr lang="en-US"/>
        </a:p>
      </dgm:t>
    </dgm:pt>
    <dgm:pt modelId="{09D83A2E-02BC-4582-B597-B9DA0301EC44}" type="pres">
      <dgm:prSet presAssocID="{D6140C1B-981D-409E-862A-9498C5A6FFDB}" presName="childText" presStyleLbl="bgAcc1" presStyleIdx="1" presStyleCnt="4" custScaleX="75385" custScaleY="50678" custLinFactNeighborX="3171" custLinFactNeighborY="3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78BC8-2D1E-49DA-A488-3F1D026C64EA}" type="pres">
      <dgm:prSet presAssocID="{B0C4D20A-85AC-432E-B332-04730B4EEC4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71D7CB5-757B-4F80-82CF-6397AAD39C3C}" type="pres">
      <dgm:prSet presAssocID="{E037B8AC-3848-4206-B1F3-B81978077C0D}" presName="childText" presStyleLbl="bgAcc1" presStyleIdx="2" presStyleCnt="4" custScaleX="75385" custScaleY="50678" custLinFactNeighborX="-38" custLinFactNeighborY="-8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1F669-51D8-4ACC-8EB7-123EDA7CDFBD}" type="pres">
      <dgm:prSet presAssocID="{70AF728F-103D-4DA7-9382-39607C5E2DC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97DF9B82-5425-489D-A1B6-27FBC3D2136F}" type="pres">
      <dgm:prSet presAssocID="{11AB4D0B-B0D3-4C02-B2EA-9B3D514C9F15}" presName="childText" presStyleLbl="bgAcc1" presStyleIdx="3" presStyleCnt="4" custScaleX="75385" custScaleY="50678" custLinFactNeighborX="-38" custLinFactNeighborY="-21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7D9FB-4F37-4B2F-925C-69FD47C224DF}" type="presOf" srcId="{E595B62E-A6DC-433F-9F24-2280D3546DAC}" destId="{BA143F03-BEDF-4FF1-8407-6A6BD482C787}" srcOrd="0" destOrd="0" presId="urn:microsoft.com/office/officeart/2005/8/layout/hierarchy3"/>
    <dgm:cxn modelId="{94DF3F7A-D982-41D5-95A9-912A4DF2BF7B}" type="presOf" srcId="{DE4B0603-BBC4-4A15-8FAD-5940E2CDFBEE}" destId="{94315D71-C4E7-4F27-A130-3C9CF1FDE3D4}" srcOrd="0" destOrd="0" presId="urn:microsoft.com/office/officeart/2005/8/layout/hierarchy3"/>
    <dgm:cxn modelId="{2E938B16-A0DE-45C5-BD84-552159EDCA7B}" type="presOf" srcId="{70AF728F-103D-4DA7-9382-39607C5E2DC3}" destId="{A851F669-51D8-4ACC-8EB7-123EDA7CDFBD}" srcOrd="0" destOrd="0" presId="urn:microsoft.com/office/officeart/2005/8/layout/hierarchy3"/>
    <dgm:cxn modelId="{FF94F8EC-EA2C-442D-B323-280E7FA98A55}" type="presOf" srcId="{1CDA2280-8D0F-4C92-9AC9-5F47ECD4999A}" destId="{73DAE2E5-4809-46FB-BA1C-9E3772A8DDC7}" srcOrd="0" destOrd="0" presId="urn:microsoft.com/office/officeart/2005/8/layout/hierarchy3"/>
    <dgm:cxn modelId="{46CBDA19-A7C3-4CD9-B738-763130BE47BC}" srcId="{56189600-5181-4D0F-8F5A-3246FE68E423}" destId="{DE4B0603-BBC4-4A15-8FAD-5940E2CDFBEE}" srcOrd="0" destOrd="0" parTransId="{122A6FCC-9904-4632-ADB0-2DEC22D4CCB0}" sibTransId="{227A5145-1F52-4887-B2CB-14EAC64E0D67}"/>
    <dgm:cxn modelId="{FA31341E-AFF3-4C5E-89E8-A16B4F283120}" type="presOf" srcId="{D6140C1B-981D-409E-862A-9498C5A6FFDB}" destId="{09D83A2E-02BC-4582-B597-B9DA0301EC44}" srcOrd="0" destOrd="0" presId="urn:microsoft.com/office/officeart/2005/8/layout/hierarchy3"/>
    <dgm:cxn modelId="{6829A9D0-24B7-4D83-8ACD-E41EC42A379C}" type="presOf" srcId="{122A6FCC-9904-4632-ADB0-2DEC22D4CCB0}" destId="{0313CC5F-6EE8-47EC-9B89-FB89FB6BACAD}" srcOrd="0" destOrd="0" presId="urn:microsoft.com/office/officeart/2005/8/layout/hierarchy3"/>
    <dgm:cxn modelId="{2DD490A6-DCFB-4E6E-A7E1-C7D1AC7CF5EE}" srcId="{56189600-5181-4D0F-8F5A-3246FE68E423}" destId="{D6140C1B-981D-409E-862A-9498C5A6FFDB}" srcOrd="1" destOrd="0" parTransId="{E595B62E-A6DC-433F-9F24-2280D3546DAC}" sibTransId="{FD50D4DE-E577-4135-943D-3BBB9905DE8B}"/>
    <dgm:cxn modelId="{5B94139A-415C-47A9-B9AF-8EC724B52E73}" type="presOf" srcId="{56189600-5181-4D0F-8F5A-3246FE68E423}" destId="{B44442CA-BE49-4089-89CD-770A3F8B4434}" srcOrd="1" destOrd="0" presId="urn:microsoft.com/office/officeart/2005/8/layout/hierarchy3"/>
    <dgm:cxn modelId="{74F29C7E-03A1-4BB0-AC7A-C0F29D03ADF0}" srcId="{1CDA2280-8D0F-4C92-9AC9-5F47ECD4999A}" destId="{56189600-5181-4D0F-8F5A-3246FE68E423}" srcOrd="0" destOrd="0" parTransId="{1E58FD57-D133-4AFA-B94A-EB0C5E1FF29E}" sibTransId="{B3A12AB4-006C-4676-AEB2-190AB18F95DA}"/>
    <dgm:cxn modelId="{6344A6E9-6A26-4936-BDA0-5A2D433E9BC6}" srcId="{56189600-5181-4D0F-8F5A-3246FE68E423}" destId="{11AB4D0B-B0D3-4C02-B2EA-9B3D514C9F15}" srcOrd="3" destOrd="0" parTransId="{70AF728F-103D-4DA7-9382-39607C5E2DC3}" sibTransId="{D12DFD63-1046-4F97-86F9-6D38BCE90412}"/>
    <dgm:cxn modelId="{95677288-F7D9-47F1-87A1-F85C05DD29D0}" type="presOf" srcId="{B0C4D20A-85AC-432E-B332-04730B4EEC45}" destId="{BDD78BC8-2D1E-49DA-A488-3F1D026C64EA}" srcOrd="0" destOrd="0" presId="urn:microsoft.com/office/officeart/2005/8/layout/hierarchy3"/>
    <dgm:cxn modelId="{C10748BE-EEFE-4C08-8F9B-6527BABBA624}" type="presOf" srcId="{11AB4D0B-B0D3-4C02-B2EA-9B3D514C9F15}" destId="{97DF9B82-5425-489D-A1B6-27FBC3D2136F}" srcOrd="0" destOrd="0" presId="urn:microsoft.com/office/officeart/2005/8/layout/hierarchy3"/>
    <dgm:cxn modelId="{45D42A26-38B5-4AE9-ACE6-32EA6170C943}" type="presOf" srcId="{56189600-5181-4D0F-8F5A-3246FE68E423}" destId="{847B3CCF-B36C-4566-B853-96B32A4F938A}" srcOrd="0" destOrd="0" presId="urn:microsoft.com/office/officeart/2005/8/layout/hierarchy3"/>
    <dgm:cxn modelId="{B500F681-81B3-4CD3-A47D-D8FA1F579B9F}" srcId="{56189600-5181-4D0F-8F5A-3246FE68E423}" destId="{E037B8AC-3848-4206-B1F3-B81978077C0D}" srcOrd="2" destOrd="0" parTransId="{B0C4D20A-85AC-432E-B332-04730B4EEC45}" sibTransId="{9B3797F1-2066-454E-881A-B463556C2CDB}"/>
    <dgm:cxn modelId="{8D3B2237-8668-44B9-9E34-976612B93B17}" type="presOf" srcId="{E037B8AC-3848-4206-B1F3-B81978077C0D}" destId="{571D7CB5-757B-4F80-82CF-6397AAD39C3C}" srcOrd="0" destOrd="0" presId="urn:microsoft.com/office/officeart/2005/8/layout/hierarchy3"/>
    <dgm:cxn modelId="{DCB0E392-012B-4F3E-9D10-0A3142ECE24B}" type="presParOf" srcId="{73DAE2E5-4809-46FB-BA1C-9E3772A8DDC7}" destId="{B9B2E37D-553D-4E13-A0E1-F7AEA2EB690C}" srcOrd="0" destOrd="0" presId="urn:microsoft.com/office/officeart/2005/8/layout/hierarchy3"/>
    <dgm:cxn modelId="{D0536D49-967C-46F4-8EC0-0AB2F6D438D2}" type="presParOf" srcId="{B9B2E37D-553D-4E13-A0E1-F7AEA2EB690C}" destId="{FC651CDF-0F95-46BF-A117-19B0BEF4613E}" srcOrd="0" destOrd="0" presId="urn:microsoft.com/office/officeart/2005/8/layout/hierarchy3"/>
    <dgm:cxn modelId="{1BC67C04-396D-4E4A-A226-419B9D2D6DBC}" type="presParOf" srcId="{FC651CDF-0F95-46BF-A117-19B0BEF4613E}" destId="{847B3CCF-B36C-4566-B853-96B32A4F938A}" srcOrd="0" destOrd="0" presId="urn:microsoft.com/office/officeart/2005/8/layout/hierarchy3"/>
    <dgm:cxn modelId="{8D6442D3-3E5F-478A-83ED-2A402BF1356E}" type="presParOf" srcId="{FC651CDF-0F95-46BF-A117-19B0BEF4613E}" destId="{B44442CA-BE49-4089-89CD-770A3F8B4434}" srcOrd="1" destOrd="0" presId="urn:microsoft.com/office/officeart/2005/8/layout/hierarchy3"/>
    <dgm:cxn modelId="{5A45AD79-D839-44A6-95C8-A4B08442F4FF}" type="presParOf" srcId="{B9B2E37D-553D-4E13-A0E1-F7AEA2EB690C}" destId="{2CD9C8C2-BD90-4703-A751-BE090951D8CE}" srcOrd="1" destOrd="0" presId="urn:microsoft.com/office/officeart/2005/8/layout/hierarchy3"/>
    <dgm:cxn modelId="{102DA035-D90B-49A0-9878-979B41BEB0B7}" type="presParOf" srcId="{2CD9C8C2-BD90-4703-A751-BE090951D8CE}" destId="{0313CC5F-6EE8-47EC-9B89-FB89FB6BACAD}" srcOrd="0" destOrd="0" presId="urn:microsoft.com/office/officeart/2005/8/layout/hierarchy3"/>
    <dgm:cxn modelId="{D06FEC81-DA65-4BC0-9477-14A7EE4A5EFF}" type="presParOf" srcId="{2CD9C8C2-BD90-4703-A751-BE090951D8CE}" destId="{94315D71-C4E7-4F27-A130-3C9CF1FDE3D4}" srcOrd="1" destOrd="0" presId="urn:microsoft.com/office/officeart/2005/8/layout/hierarchy3"/>
    <dgm:cxn modelId="{9E9D7741-ADB5-49C1-B612-75D44ED10D5E}" type="presParOf" srcId="{2CD9C8C2-BD90-4703-A751-BE090951D8CE}" destId="{BA143F03-BEDF-4FF1-8407-6A6BD482C787}" srcOrd="2" destOrd="0" presId="urn:microsoft.com/office/officeart/2005/8/layout/hierarchy3"/>
    <dgm:cxn modelId="{6FA3A838-AD56-4335-B8CA-29E67AF35A05}" type="presParOf" srcId="{2CD9C8C2-BD90-4703-A751-BE090951D8CE}" destId="{09D83A2E-02BC-4582-B597-B9DA0301EC44}" srcOrd="3" destOrd="0" presId="urn:microsoft.com/office/officeart/2005/8/layout/hierarchy3"/>
    <dgm:cxn modelId="{438764AC-48AA-40ED-A524-8AD784367FEC}" type="presParOf" srcId="{2CD9C8C2-BD90-4703-A751-BE090951D8CE}" destId="{BDD78BC8-2D1E-49DA-A488-3F1D026C64EA}" srcOrd="4" destOrd="0" presId="urn:microsoft.com/office/officeart/2005/8/layout/hierarchy3"/>
    <dgm:cxn modelId="{18D5614A-A5FC-4A39-A1E1-77D7E61F9931}" type="presParOf" srcId="{2CD9C8C2-BD90-4703-A751-BE090951D8CE}" destId="{571D7CB5-757B-4F80-82CF-6397AAD39C3C}" srcOrd="5" destOrd="0" presId="urn:microsoft.com/office/officeart/2005/8/layout/hierarchy3"/>
    <dgm:cxn modelId="{810FFD97-8C71-44D7-A723-8B0C169FCE18}" type="presParOf" srcId="{2CD9C8C2-BD90-4703-A751-BE090951D8CE}" destId="{A851F669-51D8-4ACC-8EB7-123EDA7CDFBD}" srcOrd="6" destOrd="0" presId="urn:microsoft.com/office/officeart/2005/8/layout/hierarchy3"/>
    <dgm:cxn modelId="{3B609DD4-99FB-45A5-A5D0-4935886403C4}" type="presParOf" srcId="{2CD9C8C2-BD90-4703-A751-BE090951D8CE}" destId="{97DF9B82-5425-489D-A1B6-27FBC3D2136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2FDD9-EC8E-A748-9B13-58E984AB4AEB}" type="doc">
      <dgm:prSet loTypeId="urn:microsoft.com/office/officeart/2005/8/layout/hierarchy1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D296D1-005B-8548-97D2-41A9FC18804A}">
      <dgm:prSet phldrT="[Text]" custT="1"/>
      <dgm:spPr/>
      <dgm:t>
        <a:bodyPr/>
        <a:lstStyle/>
        <a:p>
          <a:r>
            <a:rPr lang="en-US" sz="2800" b="0" i="0" dirty="0" smtClean="0">
              <a:latin typeface="Helvetica Neue Bold Condensed"/>
              <a:cs typeface="Helvetica Neue Bold Condensed"/>
            </a:rPr>
            <a:t>Skim </a:t>
          </a:r>
          <a:r>
            <a:rPr lang="en-US" sz="2800" b="0" i="0" dirty="0" err="1" smtClean="0">
              <a:latin typeface="Helvetica Neue Bold Condensed"/>
              <a:cs typeface="Helvetica Neue Bold Condensed"/>
            </a:rPr>
            <a:t>Perlindungan</a:t>
          </a:r>
          <a:r>
            <a:rPr lang="en-US" sz="2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800" b="0" i="0" dirty="0" err="1" smtClean="0">
              <a:latin typeface="Helvetica Neue Bold Condensed"/>
              <a:cs typeface="Helvetica Neue Bold Condensed"/>
            </a:rPr>
            <a:t>Keselamatan</a:t>
          </a:r>
          <a:r>
            <a:rPr lang="en-US" sz="28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800" b="0" i="0" dirty="0" err="1" smtClean="0">
              <a:latin typeface="Helvetica Neue Bold Condensed"/>
              <a:cs typeface="Helvetica Neue Bold Condensed"/>
            </a:rPr>
            <a:t>Sosial</a:t>
          </a:r>
          <a:r>
            <a:rPr lang="en-US" sz="2800" b="0" i="0" dirty="0" smtClean="0">
              <a:latin typeface="Helvetica Neue Bold Condensed"/>
              <a:cs typeface="Helvetica Neue Bold Condensed"/>
            </a:rPr>
            <a:t> </a:t>
          </a:r>
          <a:endParaRPr lang="en-US" sz="2800" b="0" i="0" dirty="0">
            <a:latin typeface="Helvetica Neue Bold Condensed"/>
            <a:cs typeface="Helvetica Neue Bold Condensed"/>
          </a:endParaRPr>
        </a:p>
      </dgm:t>
    </dgm:pt>
    <dgm:pt modelId="{4FA372E3-3E56-564A-BEE1-5BD1CC012736}" type="parTrans" cxnId="{351F7199-BC4F-EB42-B4C6-BF70E1F4078E}">
      <dgm:prSet/>
      <dgm:spPr/>
      <dgm:t>
        <a:bodyPr/>
        <a:lstStyle/>
        <a:p>
          <a:endParaRPr lang="en-US"/>
        </a:p>
      </dgm:t>
    </dgm:pt>
    <dgm:pt modelId="{FD27A467-449C-874B-BF54-39CC30A9F33F}" type="sibTrans" cxnId="{351F7199-BC4F-EB42-B4C6-BF70E1F4078E}">
      <dgm:prSet/>
      <dgm:spPr/>
      <dgm:t>
        <a:bodyPr/>
        <a:lstStyle/>
        <a:p>
          <a:endParaRPr lang="en-US"/>
        </a:p>
      </dgm:t>
    </dgm:pt>
    <dgm:pt modelId="{B206772A-23CC-FD4A-BF6C-697FB2F275A5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b="0" i="0" dirty="0" smtClean="0">
              <a:latin typeface="Helvetica Neue Bold Condensed"/>
              <a:cs typeface="Helvetica Neue Bold Condensed"/>
            </a:rPr>
            <a:t>Skim </a:t>
          </a:r>
          <a:r>
            <a:rPr lang="en-US" sz="2400" b="0" i="0" dirty="0" err="1" smtClean="0">
              <a:latin typeface="Helvetica Neue Bold Condensed"/>
              <a:cs typeface="Helvetica Neue Bold Condensed"/>
            </a:rPr>
            <a:t>Bencana</a:t>
          </a:r>
          <a:r>
            <a:rPr lang="en-US" sz="24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400" b="0" i="0" dirty="0" err="1" smtClean="0">
              <a:latin typeface="Helvetica Neue Bold Condensed"/>
              <a:cs typeface="Helvetica Neue Bold Condensed"/>
            </a:rPr>
            <a:t>Pekerjaan</a:t>
          </a:r>
          <a:r>
            <a:rPr lang="en-US" sz="2400" b="0" i="0" dirty="0" smtClean="0">
              <a:latin typeface="Helvetica Neue Bold Condensed"/>
              <a:cs typeface="Helvetica Neue Bold Condensed"/>
            </a:rPr>
            <a:t> </a:t>
          </a:r>
          <a:endParaRPr lang="en-US" sz="2400" b="0" i="0" dirty="0">
            <a:latin typeface="Helvetica Neue Bold Condensed"/>
            <a:cs typeface="Helvetica Neue Bold Condensed"/>
          </a:endParaRPr>
        </a:p>
      </dgm:t>
    </dgm:pt>
    <dgm:pt modelId="{7FAF9612-9652-6A48-A8B0-5D2034165F9B}" type="parTrans" cxnId="{F5DF3113-AEC5-2247-A976-431520946ACC}">
      <dgm:prSet/>
      <dgm:spPr/>
      <dgm:t>
        <a:bodyPr/>
        <a:lstStyle/>
        <a:p>
          <a:endParaRPr lang="en-US"/>
        </a:p>
      </dgm:t>
    </dgm:pt>
    <dgm:pt modelId="{91ADEAAE-DB1E-3A4C-BDEC-48BE6ACFAAD5}" type="sibTrans" cxnId="{F5DF3113-AEC5-2247-A976-431520946ACC}">
      <dgm:prSet/>
      <dgm:spPr/>
      <dgm:t>
        <a:bodyPr/>
        <a:lstStyle/>
        <a:p>
          <a:endParaRPr lang="en-US"/>
        </a:p>
      </dgm:t>
    </dgm:pt>
    <dgm:pt modelId="{10B27E3D-6732-1F43-914A-CC09206CAA63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0" i="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di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tempat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kerja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endParaRPr lang="en-US" sz="2000" b="0" i="0" dirty="0">
            <a:latin typeface="Helvetica Neue Bold Condensed"/>
            <a:cs typeface="Helvetica Neue Bold Condensed"/>
          </a:endParaRPr>
        </a:p>
      </dgm:t>
    </dgm:pt>
    <dgm:pt modelId="{2A421DCC-46E3-CD45-8DDB-BDF46429BA92}" type="parTrans" cxnId="{6CCFD835-CC76-3644-B0CB-1FD523413FE6}">
      <dgm:prSet/>
      <dgm:spPr/>
      <dgm:t>
        <a:bodyPr/>
        <a:lstStyle/>
        <a:p>
          <a:endParaRPr lang="en-US"/>
        </a:p>
      </dgm:t>
    </dgm:pt>
    <dgm:pt modelId="{7C3EC4D1-F115-6848-9220-6D6977AFB0E4}" type="sibTrans" cxnId="{6CCFD835-CC76-3644-B0CB-1FD523413FE6}">
      <dgm:prSet/>
      <dgm:spPr/>
      <dgm:t>
        <a:bodyPr/>
        <a:lstStyle/>
        <a:p>
          <a:endParaRPr lang="en-US"/>
        </a:p>
      </dgm:t>
    </dgm:pt>
    <dgm:pt modelId="{4299E8F7-EBEC-F342-92FB-B7C08679BF0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0" i="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semasa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dalam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perjalanan</a:t>
          </a:r>
          <a:endParaRPr lang="en-US" sz="2000" b="0" i="0" dirty="0" smtClean="0">
            <a:latin typeface="Helvetica Neue Bold Condensed"/>
            <a:cs typeface="Helvetica Neue Bold Condensed"/>
          </a:endParaRPr>
        </a:p>
      </dgm:t>
    </dgm:pt>
    <dgm:pt modelId="{DE43AB61-8499-8C46-A5C1-15176D6A943C}" type="parTrans" cxnId="{EAA37DFA-4C2D-B947-8846-37323A9C3F6D}">
      <dgm:prSet/>
      <dgm:spPr/>
      <dgm:t>
        <a:bodyPr/>
        <a:lstStyle/>
        <a:p>
          <a:endParaRPr lang="en-US"/>
        </a:p>
      </dgm:t>
    </dgm:pt>
    <dgm:pt modelId="{B6A1BB05-8727-774F-8D7F-B83D955E2010}" type="sibTrans" cxnId="{EAA37DFA-4C2D-B947-8846-37323A9C3F6D}">
      <dgm:prSet/>
      <dgm:spPr/>
      <dgm:t>
        <a:bodyPr/>
        <a:lstStyle/>
        <a:p>
          <a:endParaRPr lang="en-US"/>
        </a:p>
      </dgm:t>
    </dgm:pt>
    <dgm:pt modelId="{788CE45F-DA1D-2C49-94CE-91F5D17C3122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0" i="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semasa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Kecemasan</a:t>
          </a:r>
          <a:endParaRPr lang="en-US" sz="2000" b="0" i="0" dirty="0" smtClean="0">
            <a:latin typeface="Helvetica Neue Bold Condensed"/>
            <a:cs typeface="Helvetica Neue Bold Condensed"/>
          </a:endParaRPr>
        </a:p>
      </dgm:t>
    </dgm:pt>
    <dgm:pt modelId="{E85BE8BF-4374-9549-B8BC-37CE69AFC0F9}" type="parTrans" cxnId="{39FB81FB-1DAB-6D4F-9113-6777F991774E}">
      <dgm:prSet/>
      <dgm:spPr/>
      <dgm:t>
        <a:bodyPr/>
        <a:lstStyle/>
        <a:p>
          <a:endParaRPr lang="en-US"/>
        </a:p>
      </dgm:t>
    </dgm:pt>
    <dgm:pt modelId="{2EFB7D06-43A5-954F-B204-573A46D96FA2}" type="sibTrans" cxnId="{39FB81FB-1DAB-6D4F-9113-6777F991774E}">
      <dgm:prSet/>
      <dgm:spPr/>
      <dgm:t>
        <a:bodyPr/>
        <a:lstStyle/>
        <a:p>
          <a:endParaRPr lang="en-US"/>
        </a:p>
      </dgm:t>
    </dgm:pt>
    <dgm:pt modelId="{1E883A93-9F67-46D8-B77F-C20CD67622F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0" i="0" dirty="0" err="1" smtClean="0">
              <a:latin typeface="Helvetica Neue Bold Condensed"/>
              <a:cs typeface="Helvetica Neue Bold Condensed"/>
            </a:rPr>
            <a:t>Penyakit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Khidmat</a:t>
          </a:r>
          <a:r>
            <a:rPr lang="en-US" sz="2000" b="0" i="0" dirty="0" smtClean="0">
              <a:latin typeface="Helvetica Neue Bold Condensed"/>
              <a:cs typeface="Helvetica Neue Bold Condensed"/>
            </a:rPr>
            <a:t> / </a:t>
          </a:r>
          <a:r>
            <a:rPr lang="en-US" sz="2000" b="0" i="0" dirty="0" err="1" smtClean="0">
              <a:latin typeface="Helvetica Neue Bold Condensed"/>
              <a:cs typeface="Helvetica Neue Bold Condensed"/>
            </a:rPr>
            <a:t>Pekerjaan</a:t>
          </a:r>
          <a:endParaRPr lang="en-US" sz="2000" b="0" i="0" dirty="0">
            <a:latin typeface="Helvetica Neue Bold Condensed"/>
            <a:cs typeface="Helvetica Neue Bold Condensed"/>
          </a:endParaRPr>
        </a:p>
      </dgm:t>
    </dgm:pt>
    <dgm:pt modelId="{CCA22018-BA37-45A8-9EE8-0774ACF47D03}" type="parTrans" cxnId="{009496DD-355D-40D2-9C7B-057BD0AE0C78}">
      <dgm:prSet/>
      <dgm:spPr/>
      <dgm:t>
        <a:bodyPr/>
        <a:lstStyle/>
        <a:p>
          <a:endParaRPr lang="en-US"/>
        </a:p>
      </dgm:t>
    </dgm:pt>
    <dgm:pt modelId="{234BC42A-949E-460F-A95F-50453B1154B9}" type="sibTrans" cxnId="{009496DD-355D-40D2-9C7B-057BD0AE0C78}">
      <dgm:prSet/>
      <dgm:spPr/>
      <dgm:t>
        <a:bodyPr/>
        <a:lstStyle/>
        <a:p>
          <a:endParaRPr lang="en-US"/>
        </a:p>
      </dgm:t>
    </dgm:pt>
    <dgm:pt modelId="{CB9813B0-D3CE-A747-B9EF-02D16A5F6D78}" type="pres">
      <dgm:prSet presAssocID="{3662FDD9-EC8E-A748-9B13-58E984AB4A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74F64B-2907-5148-B2AF-F9E133A50A55}" type="pres">
      <dgm:prSet presAssocID="{FBD296D1-005B-8548-97D2-41A9FC18804A}" presName="hierRoot1" presStyleCnt="0"/>
      <dgm:spPr/>
    </dgm:pt>
    <dgm:pt modelId="{2AF7DB54-F4EA-6A44-9340-6FE90F267BAB}" type="pres">
      <dgm:prSet presAssocID="{FBD296D1-005B-8548-97D2-41A9FC18804A}" presName="composite" presStyleCnt="0"/>
      <dgm:spPr/>
    </dgm:pt>
    <dgm:pt modelId="{81677402-A2EF-CA4E-9703-2CD8B3103A24}" type="pres">
      <dgm:prSet presAssocID="{FBD296D1-005B-8548-97D2-41A9FC18804A}" presName="background" presStyleLbl="node0" presStyleIdx="0" presStyleCnt="1"/>
      <dgm:spPr/>
    </dgm:pt>
    <dgm:pt modelId="{3EE16E1D-99E5-3840-9906-4DB83B9A75E7}" type="pres">
      <dgm:prSet presAssocID="{FBD296D1-005B-8548-97D2-41A9FC18804A}" presName="text" presStyleLbl="fgAcc0" presStyleIdx="0" presStyleCnt="1" custScaleX="197127" custScaleY="187983" custLinFactNeighborX="2162" custLinFactNeighborY="3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BCC10B-1ADE-E142-8491-995F8D3902CE}" type="pres">
      <dgm:prSet presAssocID="{FBD296D1-005B-8548-97D2-41A9FC18804A}" presName="hierChild2" presStyleCnt="0"/>
      <dgm:spPr/>
    </dgm:pt>
    <dgm:pt modelId="{6C1D9003-B5A5-4B49-AF5B-199248F3B923}" type="pres">
      <dgm:prSet presAssocID="{7FAF9612-9652-6A48-A8B0-5D2034165F9B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6D1478F-10FB-C54C-88FB-7AF9F73CB58A}" type="pres">
      <dgm:prSet presAssocID="{B206772A-23CC-FD4A-BF6C-697FB2F275A5}" presName="hierRoot2" presStyleCnt="0"/>
      <dgm:spPr/>
    </dgm:pt>
    <dgm:pt modelId="{879C1F0E-E9B6-8E48-BD08-BDBC5F236418}" type="pres">
      <dgm:prSet presAssocID="{B206772A-23CC-FD4A-BF6C-697FB2F275A5}" presName="composite2" presStyleCnt="0"/>
      <dgm:spPr/>
    </dgm:pt>
    <dgm:pt modelId="{9E2E5A54-1676-E546-ACC8-42D84F619C34}" type="pres">
      <dgm:prSet presAssocID="{B206772A-23CC-FD4A-BF6C-697FB2F275A5}" presName="background2" presStyleLbl="node2" presStyleIdx="0" presStyleCnt="1"/>
      <dgm:spPr/>
    </dgm:pt>
    <dgm:pt modelId="{53C0AECD-B25D-E04B-A057-7A16C98D42FB}" type="pres">
      <dgm:prSet presAssocID="{B206772A-23CC-FD4A-BF6C-697FB2F275A5}" presName="text2" presStyleLbl="fgAcc2" presStyleIdx="0" presStyleCnt="1" custScaleX="1408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4AD2EA-DEFE-A948-A174-6D7216751F9A}" type="pres">
      <dgm:prSet presAssocID="{B206772A-23CC-FD4A-BF6C-697FB2F275A5}" presName="hierChild3" presStyleCnt="0"/>
      <dgm:spPr/>
    </dgm:pt>
    <dgm:pt modelId="{C099B377-A0CB-B44C-B910-41BF91374E7F}" type="pres">
      <dgm:prSet presAssocID="{2A421DCC-46E3-CD45-8DDB-BDF46429BA9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CC0C3698-8AFB-FF44-8286-7AB7F0F4FE54}" type="pres">
      <dgm:prSet presAssocID="{10B27E3D-6732-1F43-914A-CC09206CAA63}" presName="hierRoot3" presStyleCnt="0"/>
      <dgm:spPr/>
    </dgm:pt>
    <dgm:pt modelId="{7BB69100-6BA9-EA40-BB92-089675F8E0EA}" type="pres">
      <dgm:prSet presAssocID="{10B27E3D-6732-1F43-914A-CC09206CAA63}" presName="composite3" presStyleCnt="0"/>
      <dgm:spPr/>
    </dgm:pt>
    <dgm:pt modelId="{74A75D6E-946D-9047-9501-E87BA59566E2}" type="pres">
      <dgm:prSet presAssocID="{10B27E3D-6732-1F43-914A-CC09206CAA63}" presName="background3" presStyleLbl="node3" presStyleIdx="0" presStyleCnt="4"/>
      <dgm:spPr/>
    </dgm:pt>
    <dgm:pt modelId="{52A58348-E752-9141-9E20-56C83A2A869D}" type="pres">
      <dgm:prSet presAssocID="{10B27E3D-6732-1F43-914A-CC09206CAA63}" presName="text3" presStyleLbl="fgAcc3" presStyleIdx="0" presStyleCnt="4" custScaleX="126605" custScaleY="115432" custLinFactNeighborX="-1574" custLinFactNeighborY="-9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28152-AFA8-1840-8BFB-55AA7276013B}" type="pres">
      <dgm:prSet presAssocID="{10B27E3D-6732-1F43-914A-CC09206CAA63}" presName="hierChild4" presStyleCnt="0"/>
      <dgm:spPr/>
    </dgm:pt>
    <dgm:pt modelId="{E9FAEB07-2615-6A42-98A9-E2CDF12A854F}" type="pres">
      <dgm:prSet presAssocID="{DE43AB61-8499-8C46-A5C1-15176D6A943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679CEB6-1C39-2547-A4AB-5D2695ECC436}" type="pres">
      <dgm:prSet presAssocID="{4299E8F7-EBEC-F342-92FB-B7C08679BF0C}" presName="hierRoot3" presStyleCnt="0"/>
      <dgm:spPr/>
    </dgm:pt>
    <dgm:pt modelId="{585F764A-6439-394B-8A38-7E1A5D426616}" type="pres">
      <dgm:prSet presAssocID="{4299E8F7-EBEC-F342-92FB-B7C08679BF0C}" presName="composite3" presStyleCnt="0"/>
      <dgm:spPr/>
    </dgm:pt>
    <dgm:pt modelId="{FD066A02-27C4-E340-8317-A123816574A3}" type="pres">
      <dgm:prSet presAssocID="{4299E8F7-EBEC-F342-92FB-B7C08679BF0C}" presName="background3" presStyleLbl="node3" presStyleIdx="1" presStyleCnt="4"/>
      <dgm:spPr/>
    </dgm:pt>
    <dgm:pt modelId="{6E301835-80C8-814A-93C7-20E9245DA561}" type="pres">
      <dgm:prSet presAssocID="{4299E8F7-EBEC-F342-92FB-B7C08679BF0C}" presName="text3" presStyleLbl="fgAcc3" presStyleIdx="1" presStyleCnt="4" custScaleX="126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6AA41-F4AA-5642-A227-D188E88878F3}" type="pres">
      <dgm:prSet presAssocID="{4299E8F7-EBEC-F342-92FB-B7C08679BF0C}" presName="hierChild4" presStyleCnt="0"/>
      <dgm:spPr/>
    </dgm:pt>
    <dgm:pt modelId="{981539B4-B7C8-0E4B-BD33-D98C34F9D250}" type="pres">
      <dgm:prSet presAssocID="{E85BE8BF-4374-9549-B8BC-37CE69AFC0F9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E5A3F00-0D56-4A43-9382-27D0F60438AB}" type="pres">
      <dgm:prSet presAssocID="{788CE45F-DA1D-2C49-94CE-91F5D17C3122}" presName="hierRoot3" presStyleCnt="0"/>
      <dgm:spPr/>
    </dgm:pt>
    <dgm:pt modelId="{D3E57E44-1803-A944-8720-B3FFE97BC338}" type="pres">
      <dgm:prSet presAssocID="{788CE45F-DA1D-2C49-94CE-91F5D17C3122}" presName="composite3" presStyleCnt="0"/>
      <dgm:spPr/>
    </dgm:pt>
    <dgm:pt modelId="{27B81724-B3EC-FC49-B5DE-84EC910CFC9F}" type="pres">
      <dgm:prSet presAssocID="{788CE45F-DA1D-2C49-94CE-91F5D17C3122}" presName="background3" presStyleLbl="node3" presStyleIdx="2" presStyleCnt="4"/>
      <dgm:spPr/>
    </dgm:pt>
    <dgm:pt modelId="{4792A397-B278-D440-8320-9EBD4F977416}" type="pres">
      <dgm:prSet presAssocID="{788CE45F-DA1D-2C49-94CE-91F5D17C3122}" presName="text3" presStyleLbl="fgAcc3" presStyleIdx="2" presStyleCnt="4" custScaleX="136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D3E2AD-2FC9-BD4B-8777-75BC370B8563}" type="pres">
      <dgm:prSet presAssocID="{788CE45F-DA1D-2C49-94CE-91F5D17C3122}" presName="hierChild4" presStyleCnt="0"/>
      <dgm:spPr/>
    </dgm:pt>
    <dgm:pt modelId="{CD325D40-6789-4CDC-BA91-45056BB7EF4A}" type="pres">
      <dgm:prSet presAssocID="{CCA22018-BA37-45A8-9EE8-0774ACF47D03}" presName="Name17" presStyleLbl="parChTrans1D3" presStyleIdx="3" presStyleCnt="4"/>
      <dgm:spPr/>
      <dgm:t>
        <a:bodyPr/>
        <a:lstStyle/>
        <a:p>
          <a:endParaRPr lang="en-US"/>
        </a:p>
      </dgm:t>
    </dgm:pt>
    <dgm:pt modelId="{28D17B0C-C105-49D1-BF9F-B0EAC5D1AF71}" type="pres">
      <dgm:prSet presAssocID="{1E883A93-9F67-46D8-B77F-C20CD67622FA}" presName="hierRoot3" presStyleCnt="0"/>
      <dgm:spPr/>
    </dgm:pt>
    <dgm:pt modelId="{386ED02B-A35B-4E17-A7B4-3F60541C6E5B}" type="pres">
      <dgm:prSet presAssocID="{1E883A93-9F67-46D8-B77F-C20CD67622FA}" presName="composite3" presStyleCnt="0"/>
      <dgm:spPr/>
    </dgm:pt>
    <dgm:pt modelId="{1CD4F5FC-6426-470C-A102-52666A3FCCB0}" type="pres">
      <dgm:prSet presAssocID="{1E883A93-9F67-46D8-B77F-C20CD67622FA}" presName="background3" presStyleLbl="node3" presStyleIdx="3" presStyleCnt="4"/>
      <dgm:spPr/>
    </dgm:pt>
    <dgm:pt modelId="{3E3D5170-7CE3-40A8-B4FA-751E4266D0B5}" type="pres">
      <dgm:prSet presAssocID="{1E883A93-9F67-46D8-B77F-C20CD67622FA}" presName="text3" presStyleLbl="fgAcc3" presStyleIdx="3" presStyleCnt="4" custScaleX="126605" custScaleY="115432" custLinFactNeighborX="-1574" custLinFactNeighborY="-9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F7884-232B-45DB-9742-E40EE4BEFB84}" type="pres">
      <dgm:prSet presAssocID="{1E883A93-9F67-46D8-B77F-C20CD67622FA}" presName="hierChild4" presStyleCnt="0"/>
      <dgm:spPr/>
    </dgm:pt>
  </dgm:ptLst>
  <dgm:cxnLst>
    <dgm:cxn modelId="{DF214B4C-99AA-4F29-8649-486DE8A6A016}" type="presOf" srcId="{DE43AB61-8499-8C46-A5C1-15176D6A943C}" destId="{E9FAEB07-2615-6A42-98A9-E2CDF12A854F}" srcOrd="0" destOrd="0" presId="urn:microsoft.com/office/officeart/2005/8/layout/hierarchy1"/>
    <dgm:cxn modelId="{3C82AA77-B0B9-410B-8578-495090D59444}" type="presOf" srcId="{CCA22018-BA37-45A8-9EE8-0774ACF47D03}" destId="{CD325D40-6789-4CDC-BA91-45056BB7EF4A}" srcOrd="0" destOrd="0" presId="urn:microsoft.com/office/officeart/2005/8/layout/hierarchy1"/>
    <dgm:cxn modelId="{9BF8CEEB-C078-4EC7-B84C-C2B4D2622292}" type="presOf" srcId="{FBD296D1-005B-8548-97D2-41A9FC18804A}" destId="{3EE16E1D-99E5-3840-9906-4DB83B9A75E7}" srcOrd="0" destOrd="0" presId="urn:microsoft.com/office/officeart/2005/8/layout/hierarchy1"/>
    <dgm:cxn modelId="{351F7199-BC4F-EB42-B4C6-BF70E1F4078E}" srcId="{3662FDD9-EC8E-A748-9B13-58E984AB4AEB}" destId="{FBD296D1-005B-8548-97D2-41A9FC18804A}" srcOrd="0" destOrd="0" parTransId="{4FA372E3-3E56-564A-BEE1-5BD1CC012736}" sibTransId="{FD27A467-449C-874B-BF54-39CC30A9F33F}"/>
    <dgm:cxn modelId="{659D0E2A-04DB-4674-8CA9-90F6014F87C4}" type="presOf" srcId="{7FAF9612-9652-6A48-A8B0-5D2034165F9B}" destId="{6C1D9003-B5A5-4B49-AF5B-199248F3B923}" srcOrd="0" destOrd="0" presId="urn:microsoft.com/office/officeart/2005/8/layout/hierarchy1"/>
    <dgm:cxn modelId="{009496DD-355D-40D2-9C7B-057BD0AE0C78}" srcId="{B206772A-23CC-FD4A-BF6C-697FB2F275A5}" destId="{1E883A93-9F67-46D8-B77F-C20CD67622FA}" srcOrd="3" destOrd="0" parTransId="{CCA22018-BA37-45A8-9EE8-0774ACF47D03}" sibTransId="{234BC42A-949E-460F-A95F-50453B1154B9}"/>
    <dgm:cxn modelId="{0767C468-5BB8-44EA-8E86-20754399AF12}" type="presOf" srcId="{10B27E3D-6732-1F43-914A-CC09206CAA63}" destId="{52A58348-E752-9141-9E20-56C83A2A869D}" srcOrd="0" destOrd="0" presId="urn:microsoft.com/office/officeart/2005/8/layout/hierarchy1"/>
    <dgm:cxn modelId="{EAA37DFA-4C2D-B947-8846-37323A9C3F6D}" srcId="{B206772A-23CC-FD4A-BF6C-697FB2F275A5}" destId="{4299E8F7-EBEC-F342-92FB-B7C08679BF0C}" srcOrd="1" destOrd="0" parTransId="{DE43AB61-8499-8C46-A5C1-15176D6A943C}" sibTransId="{B6A1BB05-8727-774F-8D7F-B83D955E2010}"/>
    <dgm:cxn modelId="{27D411E0-26FA-40D4-9DF2-FDD710283CD5}" type="presOf" srcId="{B206772A-23CC-FD4A-BF6C-697FB2F275A5}" destId="{53C0AECD-B25D-E04B-A057-7A16C98D42FB}" srcOrd="0" destOrd="0" presId="urn:microsoft.com/office/officeart/2005/8/layout/hierarchy1"/>
    <dgm:cxn modelId="{E96B414F-FF3B-4BAE-9681-365496ECEFCE}" type="presOf" srcId="{788CE45F-DA1D-2C49-94CE-91F5D17C3122}" destId="{4792A397-B278-D440-8320-9EBD4F977416}" srcOrd="0" destOrd="0" presId="urn:microsoft.com/office/officeart/2005/8/layout/hierarchy1"/>
    <dgm:cxn modelId="{8C851FC2-6AF3-4137-92D7-7553BDBB0BFF}" type="presOf" srcId="{E85BE8BF-4374-9549-B8BC-37CE69AFC0F9}" destId="{981539B4-B7C8-0E4B-BD33-D98C34F9D250}" srcOrd="0" destOrd="0" presId="urn:microsoft.com/office/officeart/2005/8/layout/hierarchy1"/>
    <dgm:cxn modelId="{F5DF3113-AEC5-2247-A976-431520946ACC}" srcId="{FBD296D1-005B-8548-97D2-41A9FC18804A}" destId="{B206772A-23CC-FD4A-BF6C-697FB2F275A5}" srcOrd="0" destOrd="0" parTransId="{7FAF9612-9652-6A48-A8B0-5D2034165F9B}" sibTransId="{91ADEAAE-DB1E-3A4C-BDEC-48BE6ACFAAD5}"/>
    <dgm:cxn modelId="{41A657C0-72D3-4DED-9718-FE80CB7EB5A6}" type="presOf" srcId="{4299E8F7-EBEC-F342-92FB-B7C08679BF0C}" destId="{6E301835-80C8-814A-93C7-20E9245DA561}" srcOrd="0" destOrd="0" presId="urn:microsoft.com/office/officeart/2005/8/layout/hierarchy1"/>
    <dgm:cxn modelId="{6CCFD835-CC76-3644-B0CB-1FD523413FE6}" srcId="{B206772A-23CC-FD4A-BF6C-697FB2F275A5}" destId="{10B27E3D-6732-1F43-914A-CC09206CAA63}" srcOrd="0" destOrd="0" parTransId="{2A421DCC-46E3-CD45-8DDB-BDF46429BA92}" sibTransId="{7C3EC4D1-F115-6848-9220-6D6977AFB0E4}"/>
    <dgm:cxn modelId="{436C978B-866D-4451-B351-A2113BED5D3F}" type="presOf" srcId="{1E883A93-9F67-46D8-B77F-C20CD67622FA}" destId="{3E3D5170-7CE3-40A8-B4FA-751E4266D0B5}" srcOrd="0" destOrd="0" presId="urn:microsoft.com/office/officeart/2005/8/layout/hierarchy1"/>
    <dgm:cxn modelId="{39FB81FB-1DAB-6D4F-9113-6777F991774E}" srcId="{B206772A-23CC-FD4A-BF6C-697FB2F275A5}" destId="{788CE45F-DA1D-2C49-94CE-91F5D17C3122}" srcOrd="2" destOrd="0" parTransId="{E85BE8BF-4374-9549-B8BC-37CE69AFC0F9}" sibTransId="{2EFB7D06-43A5-954F-B204-573A46D96FA2}"/>
    <dgm:cxn modelId="{A2EFB349-9956-44A1-8401-ADA0DE593165}" type="presOf" srcId="{2A421DCC-46E3-CD45-8DDB-BDF46429BA92}" destId="{C099B377-A0CB-B44C-B910-41BF91374E7F}" srcOrd="0" destOrd="0" presId="urn:microsoft.com/office/officeart/2005/8/layout/hierarchy1"/>
    <dgm:cxn modelId="{E4D3FC09-1DBB-4B43-9A13-B1908233B636}" type="presOf" srcId="{3662FDD9-EC8E-A748-9B13-58E984AB4AEB}" destId="{CB9813B0-D3CE-A747-B9EF-02D16A5F6D78}" srcOrd="0" destOrd="0" presId="urn:microsoft.com/office/officeart/2005/8/layout/hierarchy1"/>
    <dgm:cxn modelId="{17754362-79EA-4944-83C7-421CAD1B3468}" type="presParOf" srcId="{CB9813B0-D3CE-A747-B9EF-02D16A5F6D78}" destId="{A874F64B-2907-5148-B2AF-F9E133A50A55}" srcOrd="0" destOrd="0" presId="urn:microsoft.com/office/officeart/2005/8/layout/hierarchy1"/>
    <dgm:cxn modelId="{8229FD90-4B38-4A93-A50D-B21E980D419D}" type="presParOf" srcId="{A874F64B-2907-5148-B2AF-F9E133A50A55}" destId="{2AF7DB54-F4EA-6A44-9340-6FE90F267BAB}" srcOrd="0" destOrd="0" presId="urn:microsoft.com/office/officeart/2005/8/layout/hierarchy1"/>
    <dgm:cxn modelId="{4BE9BF14-A7CA-4FDB-8967-C1F0986518A4}" type="presParOf" srcId="{2AF7DB54-F4EA-6A44-9340-6FE90F267BAB}" destId="{81677402-A2EF-CA4E-9703-2CD8B3103A24}" srcOrd="0" destOrd="0" presId="urn:microsoft.com/office/officeart/2005/8/layout/hierarchy1"/>
    <dgm:cxn modelId="{601FDFC5-8D5C-4B01-90E8-703CA0F31F44}" type="presParOf" srcId="{2AF7DB54-F4EA-6A44-9340-6FE90F267BAB}" destId="{3EE16E1D-99E5-3840-9906-4DB83B9A75E7}" srcOrd="1" destOrd="0" presId="urn:microsoft.com/office/officeart/2005/8/layout/hierarchy1"/>
    <dgm:cxn modelId="{16DA4EDC-FB25-4B6D-BA70-6FA8C1399275}" type="presParOf" srcId="{A874F64B-2907-5148-B2AF-F9E133A50A55}" destId="{6DBCC10B-1ADE-E142-8491-995F8D3902CE}" srcOrd="1" destOrd="0" presId="urn:microsoft.com/office/officeart/2005/8/layout/hierarchy1"/>
    <dgm:cxn modelId="{E6817E0A-E3A5-4A05-903F-1208EDC4FCA5}" type="presParOf" srcId="{6DBCC10B-1ADE-E142-8491-995F8D3902CE}" destId="{6C1D9003-B5A5-4B49-AF5B-199248F3B923}" srcOrd="0" destOrd="0" presId="urn:microsoft.com/office/officeart/2005/8/layout/hierarchy1"/>
    <dgm:cxn modelId="{767B40D1-4778-4DA2-9CC6-A0B1C5A57AEB}" type="presParOf" srcId="{6DBCC10B-1ADE-E142-8491-995F8D3902CE}" destId="{06D1478F-10FB-C54C-88FB-7AF9F73CB58A}" srcOrd="1" destOrd="0" presId="urn:microsoft.com/office/officeart/2005/8/layout/hierarchy1"/>
    <dgm:cxn modelId="{8942996C-719D-4DFF-BF76-65C979D5A07A}" type="presParOf" srcId="{06D1478F-10FB-C54C-88FB-7AF9F73CB58A}" destId="{879C1F0E-E9B6-8E48-BD08-BDBC5F236418}" srcOrd="0" destOrd="0" presId="urn:microsoft.com/office/officeart/2005/8/layout/hierarchy1"/>
    <dgm:cxn modelId="{C1C2079B-F895-436C-820A-CBDA1DD73782}" type="presParOf" srcId="{879C1F0E-E9B6-8E48-BD08-BDBC5F236418}" destId="{9E2E5A54-1676-E546-ACC8-42D84F619C34}" srcOrd="0" destOrd="0" presId="urn:microsoft.com/office/officeart/2005/8/layout/hierarchy1"/>
    <dgm:cxn modelId="{E1300A3F-24CA-49C7-A9E5-161A074CA198}" type="presParOf" srcId="{879C1F0E-E9B6-8E48-BD08-BDBC5F236418}" destId="{53C0AECD-B25D-E04B-A057-7A16C98D42FB}" srcOrd="1" destOrd="0" presId="urn:microsoft.com/office/officeart/2005/8/layout/hierarchy1"/>
    <dgm:cxn modelId="{889C03C7-BC3D-4371-9E0B-B5E1A57B8D5D}" type="presParOf" srcId="{06D1478F-10FB-C54C-88FB-7AF9F73CB58A}" destId="{164AD2EA-DEFE-A948-A174-6D7216751F9A}" srcOrd="1" destOrd="0" presId="urn:microsoft.com/office/officeart/2005/8/layout/hierarchy1"/>
    <dgm:cxn modelId="{6528C82E-2DA7-4C65-9F77-762AF6454F74}" type="presParOf" srcId="{164AD2EA-DEFE-A948-A174-6D7216751F9A}" destId="{C099B377-A0CB-B44C-B910-41BF91374E7F}" srcOrd="0" destOrd="0" presId="urn:microsoft.com/office/officeart/2005/8/layout/hierarchy1"/>
    <dgm:cxn modelId="{744E50FD-4491-4E74-B65F-C7E0D6E5CF22}" type="presParOf" srcId="{164AD2EA-DEFE-A948-A174-6D7216751F9A}" destId="{CC0C3698-8AFB-FF44-8286-7AB7F0F4FE54}" srcOrd="1" destOrd="0" presId="urn:microsoft.com/office/officeart/2005/8/layout/hierarchy1"/>
    <dgm:cxn modelId="{8615EEF0-7776-4430-826C-8B58539E7584}" type="presParOf" srcId="{CC0C3698-8AFB-FF44-8286-7AB7F0F4FE54}" destId="{7BB69100-6BA9-EA40-BB92-089675F8E0EA}" srcOrd="0" destOrd="0" presId="urn:microsoft.com/office/officeart/2005/8/layout/hierarchy1"/>
    <dgm:cxn modelId="{A5692449-27B3-46E5-BC82-C9CC05B592D9}" type="presParOf" srcId="{7BB69100-6BA9-EA40-BB92-089675F8E0EA}" destId="{74A75D6E-946D-9047-9501-E87BA59566E2}" srcOrd="0" destOrd="0" presId="urn:microsoft.com/office/officeart/2005/8/layout/hierarchy1"/>
    <dgm:cxn modelId="{BDEF119F-809C-4E82-B657-8FC863982293}" type="presParOf" srcId="{7BB69100-6BA9-EA40-BB92-089675F8E0EA}" destId="{52A58348-E752-9141-9E20-56C83A2A869D}" srcOrd="1" destOrd="0" presId="urn:microsoft.com/office/officeart/2005/8/layout/hierarchy1"/>
    <dgm:cxn modelId="{7C209A9F-503B-4A02-91DA-7E29879ABB9A}" type="presParOf" srcId="{CC0C3698-8AFB-FF44-8286-7AB7F0F4FE54}" destId="{E9828152-AFA8-1840-8BFB-55AA7276013B}" srcOrd="1" destOrd="0" presId="urn:microsoft.com/office/officeart/2005/8/layout/hierarchy1"/>
    <dgm:cxn modelId="{9D1DDAC8-FF56-4FF7-9188-4E61A644C302}" type="presParOf" srcId="{164AD2EA-DEFE-A948-A174-6D7216751F9A}" destId="{E9FAEB07-2615-6A42-98A9-E2CDF12A854F}" srcOrd="2" destOrd="0" presId="urn:microsoft.com/office/officeart/2005/8/layout/hierarchy1"/>
    <dgm:cxn modelId="{EEB81DE0-69D4-4480-949F-3857AC863C9D}" type="presParOf" srcId="{164AD2EA-DEFE-A948-A174-6D7216751F9A}" destId="{7679CEB6-1C39-2547-A4AB-5D2695ECC436}" srcOrd="3" destOrd="0" presId="urn:microsoft.com/office/officeart/2005/8/layout/hierarchy1"/>
    <dgm:cxn modelId="{B34ABE4F-36EA-41D2-B32C-A4C70E46E459}" type="presParOf" srcId="{7679CEB6-1C39-2547-A4AB-5D2695ECC436}" destId="{585F764A-6439-394B-8A38-7E1A5D426616}" srcOrd="0" destOrd="0" presId="urn:microsoft.com/office/officeart/2005/8/layout/hierarchy1"/>
    <dgm:cxn modelId="{7FFB9A97-BDF4-4B84-886F-1F8F9D953BD4}" type="presParOf" srcId="{585F764A-6439-394B-8A38-7E1A5D426616}" destId="{FD066A02-27C4-E340-8317-A123816574A3}" srcOrd="0" destOrd="0" presId="urn:microsoft.com/office/officeart/2005/8/layout/hierarchy1"/>
    <dgm:cxn modelId="{8527FD66-C814-433D-9FDC-B81A7B53567B}" type="presParOf" srcId="{585F764A-6439-394B-8A38-7E1A5D426616}" destId="{6E301835-80C8-814A-93C7-20E9245DA561}" srcOrd="1" destOrd="0" presId="urn:microsoft.com/office/officeart/2005/8/layout/hierarchy1"/>
    <dgm:cxn modelId="{AD9025B9-AF02-4FE7-8D0A-BB7797788D6C}" type="presParOf" srcId="{7679CEB6-1C39-2547-A4AB-5D2695ECC436}" destId="{EF76AA41-F4AA-5642-A227-D188E88878F3}" srcOrd="1" destOrd="0" presId="urn:microsoft.com/office/officeart/2005/8/layout/hierarchy1"/>
    <dgm:cxn modelId="{625BBA3E-9CD4-4DF1-873B-6EFB08919A39}" type="presParOf" srcId="{164AD2EA-DEFE-A948-A174-6D7216751F9A}" destId="{981539B4-B7C8-0E4B-BD33-D98C34F9D250}" srcOrd="4" destOrd="0" presId="urn:microsoft.com/office/officeart/2005/8/layout/hierarchy1"/>
    <dgm:cxn modelId="{9EC6F50D-AC47-4EBF-B801-CAD50B4F16A5}" type="presParOf" srcId="{164AD2EA-DEFE-A948-A174-6D7216751F9A}" destId="{0E5A3F00-0D56-4A43-9382-27D0F60438AB}" srcOrd="5" destOrd="0" presId="urn:microsoft.com/office/officeart/2005/8/layout/hierarchy1"/>
    <dgm:cxn modelId="{AC33B256-EF66-4D81-AFC3-53806B6E23D1}" type="presParOf" srcId="{0E5A3F00-0D56-4A43-9382-27D0F60438AB}" destId="{D3E57E44-1803-A944-8720-B3FFE97BC338}" srcOrd="0" destOrd="0" presId="urn:microsoft.com/office/officeart/2005/8/layout/hierarchy1"/>
    <dgm:cxn modelId="{1235F2BD-4550-4DA4-BB3D-372D657EBD02}" type="presParOf" srcId="{D3E57E44-1803-A944-8720-B3FFE97BC338}" destId="{27B81724-B3EC-FC49-B5DE-84EC910CFC9F}" srcOrd="0" destOrd="0" presId="urn:microsoft.com/office/officeart/2005/8/layout/hierarchy1"/>
    <dgm:cxn modelId="{C9B5AC4D-3EB9-4ABD-90C1-A88FC6867F7C}" type="presParOf" srcId="{D3E57E44-1803-A944-8720-B3FFE97BC338}" destId="{4792A397-B278-D440-8320-9EBD4F977416}" srcOrd="1" destOrd="0" presId="urn:microsoft.com/office/officeart/2005/8/layout/hierarchy1"/>
    <dgm:cxn modelId="{87F74F16-E534-4F94-A523-48BE483282C7}" type="presParOf" srcId="{0E5A3F00-0D56-4A43-9382-27D0F60438AB}" destId="{0BD3E2AD-2FC9-BD4B-8777-75BC370B8563}" srcOrd="1" destOrd="0" presId="urn:microsoft.com/office/officeart/2005/8/layout/hierarchy1"/>
    <dgm:cxn modelId="{671D4BBF-913F-45C9-9D1D-2476E58EA566}" type="presParOf" srcId="{164AD2EA-DEFE-A948-A174-6D7216751F9A}" destId="{CD325D40-6789-4CDC-BA91-45056BB7EF4A}" srcOrd="6" destOrd="0" presId="urn:microsoft.com/office/officeart/2005/8/layout/hierarchy1"/>
    <dgm:cxn modelId="{05F4EDBB-8B0A-4048-BBF6-E53E57E50F49}" type="presParOf" srcId="{164AD2EA-DEFE-A948-A174-6D7216751F9A}" destId="{28D17B0C-C105-49D1-BF9F-B0EAC5D1AF71}" srcOrd="7" destOrd="0" presId="urn:microsoft.com/office/officeart/2005/8/layout/hierarchy1"/>
    <dgm:cxn modelId="{39516D7C-9FD9-49A7-9CEA-364460BAA8D0}" type="presParOf" srcId="{28D17B0C-C105-49D1-BF9F-B0EAC5D1AF71}" destId="{386ED02B-A35B-4E17-A7B4-3F60541C6E5B}" srcOrd="0" destOrd="0" presId="urn:microsoft.com/office/officeart/2005/8/layout/hierarchy1"/>
    <dgm:cxn modelId="{299F5351-94B1-44AB-BD5C-5545F2BA5FB6}" type="presParOf" srcId="{386ED02B-A35B-4E17-A7B4-3F60541C6E5B}" destId="{1CD4F5FC-6426-470C-A102-52666A3FCCB0}" srcOrd="0" destOrd="0" presId="urn:microsoft.com/office/officeart/2005/8/layout/hierarchy1"/>
    <dgm:cxn modelId="{C75F0108-4473-46B7-84AE-D7B0ABD0A506}" type="presParOf" srcId="{386ED02B-A35B-4E17-A7B4-3F60541C6E5B}" destId="{3E3D5170-7CE3-40A8-B4FA-751E4266D0B5}" srcOrd="1" destOrd="0" presId="urn:microsoft.com/office/officeart/2005/8/layout/hierarchy1"/>
    <dgm:cxn modelId="{798F41BE-2CDC-4024-AB32-7EDA0337A6EF}" type="presParOf" srcId="{28D17B0C-C105-49D1-BF9F-B0EAC5D1AF71}" destId="{4E4F7884-232B-45DB-9742-E40EE4BEFB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3B954-B3E3-483E-8E49-9B51B5B99FD2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5E379-2455-43E7-97F4-1E6454C0CF8D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u="sng" dirty="0" smtClean="0">
              <a:latin typeface="Century Gothic" panose="020B0502020202020204" pitchFamily="34" charset="0"/>
            </a:rPr>
            <a:t>PENYAKIT PEKERJAAN</a:t>
          </a:r>
        </a:p>
        <a:p>
          <a:r>
            <a:rPr lang="en-US" sz="2000" dirty="0" smtClean="0">
              <a:latin typeface="Century Gothic" panose="020B0502020202020204" pitchFamily="34" charset="0"/>
            </a:rPr>
            <a:t>.</a:t>
          </a:r>
          <a:r>
            <a:rPr lang="en-US" sz="2000" dirty="0" err="1" smtClean="0">
              <a:latin typeface="Century Gothic" panose="020B0502020202020204" pitchFamily="34" charset="0"/>
            </a:rPr>
            <a:t>Faktor</a:t>
          </a:r>
          <a:r>
            <a:rPr lang="en-US" sz="2000" dirty="0" smtClean="0">
              <a:latin typeface="Century Gothic" panose="020B0502020202020204" pitchFamily="34" charset="0"/>
            </a:rPr>
            <a:t> di </a:t>
          </a:r>
          <a:r>
            <a:rPr lang="en-US" sz="2000" dirty="0" err="1" smtClean="0">
              <a:latin typeface="Century Gothic" panose="020B0502020202020204" pitchFamily="34" charset="0"/>
            </a:rPr>
            <a:t>tempat</a:t>
          </a:r>
          <a:r>
            <a:rPr lang="en-US" sz="2000" dirty="0" smtClean="0">
              <a:latin typeface="Century Gothic" panose="020B0502020202020204" pitchFamily="34" charset="0"/>
            </a:rPr>
            <a:t> </a:t>
          </a:r>
          <a:r>
            <a:rPr lang="en-US" sz="2000" dirty="0" err="1" smtClean="0">
              <a:latin typeface="Century Gothic" panose="020B0502020202020204" pitchFamily="34" charset="0"/>
            </a:rPr>
            <a:t>kerja</a:t>
          </a:r>
          <a:endParaRPr lang="en-US" sz="2000" dirty="0" smtClean="0">
            <a:latin typeface="Century Gothic" panose="020B0502020202020204" pitchFamily="34" charset="0"/>
          </a:endParaRPr>
        </a:p>
        <a:p>
          <a:r>
            <a:rPr lang="en-US" sz="2000" dirty="0" smtClean="0">
              <a:latin typeface="Century Gothic" panose="020B0502020202020204" pitchFamily="34" charset="0"/>
            </a:rPr>
            <a:t>.</a:t>
          </a:r>
          <a:r>
            <a:rPr lang="en-US" sz="2000" dirty="0" err="1" smtClean="0">
              <a:latin typeface="Century Gothic" panose="020B0502020202020204" pitchFamily="34" charset="0"/>
            </a:rPr>
            <a:t>Biasanya</a:t>
          </a:r>
          <a:r>
            <a:rPr lang="en-US" sz="2000" dirty="0" smtClean="0">
              <a:latin typeface="Century Gothic" panose="020B0502020202020204" pitchFamily="34" charset="0"/>
            </a:rPr>
            <a:t> </a:t>
          </a:r>
          <a:r>
            <a:rPr lang="en-US" sz="2000" dirty="0" err="1" smtClean="0">
              <a:latin typeface="Century Gothic" panose="020B0502020202020204" pitchFamily="34" charset="0"/>
            </a:rPr>
            <a:t>pada</a:t>
          </a:r>
          <a:r>
            <a:rPr lang="en-US" sz="2000" dirty="0" smtClean="0">
              <a:latin typeface="Century Gothic" panose="020B0502020202020204" pitchFamily="34" charset="0"/>
            </a:rPr>
            <a:t> </a:t>
          </a:r>
          <a:r>
            <a:rPr lang="en-US" sz="2000" dirty="0" err="1" smtClean="0">
              <a:latin typeface="Century Gothic" panose="020B0502020202020204" pitchFamily="34" charset="0"/>
            </a:rPr>
            <a:t>pekerja</a:t>
          </a:r>
          <a:endParaRPr lang="en-US" sz="2000" dirty="0" smtClean="0">
            <a:latin typeface="Century Gothic" panose="020B0502020202020204" pitchFamily="34" charset="0"/>
          </a:endParaRPr>
        </a:p>
        <a:p>
          <a:r>
            <a:rPr lang="en-US" sz="2000" dirty="0" smtClean="0">
              <a:latin typeface="Century Gothic" panose="020B0502020202020204" pitchFamily="34" charset="0"/>
            </a:rPr>
            <a:t>. </a:t>
          </a:r>
          <a:r>
            <a:rPr lang="en-US" sz="2000" dirty="0" err="1" smtClean="0">
              <a:latin typeface="Century Gothic" panose="020B0502020202020204" pitchFamily="34" charset="0"/>
            </a:rPr>
            <a:t>Tiada</a:t>
          </a:r>
          <a:r>
            <a:rPr lang="en-US" sz="2000" dirty="0" smtClean="0">
              <a:latin typeface="Century Gothic" panose="020B0502020202020204" pitchFamily="34" charset="0"/>
            </a:rPr>
            <a:t> </a:t>
          </a:r>
          <a:r>
            <a:rPr lang="en-US" sz="2000" dirty="0" err="1" smtClean="0">
              <a:latin typeface="Century Gothic" panose="020B0502020202020204" pitchFamily="34" charset="0"/>
            </a:rPr>
            <a:t>faktor</a:t>
          </a:r>
          <a:r>
            <a:rPr lang="en-US" sz="2000" dirty="0" smtClean="0">
              <a:latin typeface="Century Gothic" panose="020B0502020202020204" pitchFamily="34" charset="0"/>
            </a:rPr>
            <a:t> </a:t>
          </a:r>
          <a:r>
            <a:rPr lang="en-US" sz="2000" dirty="0" err="1" smtClean="0">
              <a:latin typeface="Century Gothic" panose="020B0502020202020204" pitchFamily="34" charset="0"/>
            </a:rPr>
            <a:t>keturunan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C3230B52-9370-4919-B8A0-72958A07EB42}" type="parTrans" cxnId="{B1194330-D949-4CE7-82AF-7E427234E7D6}">
      <dgm:prSet/>
      <dgm:spPr/>
      <dgm:t>
        <a:bodyPr/>
        <a:lstStyle/>
        <a:p>
          <a:endParaRPr lang="en-US"/>
        </a:p>
      </dgm:t>
    </dgm:pt>
    <dgm:pt modelId="{6222FF8C-F443-45AC-9D5D-863B61D5AA00}" type="sibTrans" cxnId="{B1194330-D949-4CE7-82AF-7E427234E7D6}">
      <dgm:prSet/>
      <dgm:spPr/>
      <dgm:t>
        <a:bodyPr/>
        <a:lstStyle/>
        <a:p>
          <a:endParaRPr lang="en-US"/>
        </a:p>
      </dgm:t>
    </dgm:pt>
    <dgm:pt modelId="{36BD6A14-F7BE-4FD8-8E5F-D87FF04C74BE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u="sng" dirty="0" smtClean="0">
              <a:latin typeface="Century Gothic" panose="020B0502020202020204" pitchFamily="34" charset="0"/>
            </a:rPr>
            <a:t>PENYAKIT UMUM</a:t>
          </a:r>
        </a:p>
        <a:p>
          <a:r>
            <a:rPr lang="en-US" sz="2000" dirty="0" smtClean="0">
              <a:latin typeface="Century Gothic" panose="020B0502020202020204" pitchFamily="34" charset="0"/>
            </a:rPr>
            <a:t>.Ada </a:t>
          </a:r>
          <a:r>
            <a:rPr lang="en-US" sz="2000" dirty="0" err="1" smtClean="0">
              <a:latin typeface="Century Gothic" panose="020B0502020202020204" pitchFamily="34" charset="0"/>
            </a:rPr>
            <a:t>pada</a:t>
          </a:r>
          <a:r>
            <a:rPr lang="en-US" sz="2000" dirty="0" smtClean="0">
              <a:latin typeface="Century Gothic" panose="020B0502020202020204" pitchFamily="34" charset="0"/>
            </a:rPr>
            <a:t> orang </a:t>
          </a:r>
          <a:r>
            <a:rPr lang="en-US" sz="2000" dirty="0" err="1" smtClean="0">
              <a:latin typeface="Century Gothic" panose="020B0502020202020204" pitchFamily="34" charset="0"/>
            </a:rPr>
            <a:t>umum</a:t>
          </a:r>
          <a:endParaRPr lang="en-US" sz="2000" dirty="0" smtClean="0">
            <a:latin typeface="Century Gothic" panose="020B0502020202020204" pitchFamily="34" charset="0"/>
          </a:endParaRPr>
        </a:p>
        <a:p>
          <a:r>
            <a:rPr lang="en-US" sz="2000" dirty="0" smtClean="0">
              <a:latin typeface="Century Gothic" panose="020B0502020202020204" pitchFamily="34" charset="0"/>
            </a:rPr>
            <a:t>.Ada </a:t>
          </a:r>
          <a:r>
            <a:rPr lang="en-US" sz="2000" dirty="0" err="1" smtClean="0">
              <a:latin typeface="Century Gothic" panose="020B0502020202020204" pitchFamily="34" charset="0"/>
            </a:rPr>
            <a:t>faktor</a:t>
          </a:r>
          <a:r>
            <a:rPr lang="en-US" sz="2000" dirty="0" smtClean="0">
              <a:latin typeface="Century Gothic" panose="020B0502020202020204" pitchFamily="34" charset="0"/>
            </a:rPr>
            <a:t> </a:t>
          </a:r>
          <a:r>
            <a:rPr lang="en-US" sz="2000" dirty="0" err="1" smtClean="0">
              <a:latin typeface="Century Gothic" panose="020B0502020202020204" pitchFamily="34" charset="0"/>
            </a:rPr>
            <a:t>keturunan</a:t>
          </a:r>
          <a:endParaRPr lang="en-US" sz="2000" dirty="0" smtClean="0">
            <a:latin typeface="Century Gothic" panose="020B0502020202020204" pitchFamily="34" charset="0"/>
          </a:endParaRPr>
        </a:p>
        <a:p>
          <a:endParaRPr lang="en-US" sz="2000" dirty="0">
            <a:latin typeface="Century Gothic" panose="020B0502020202020204" pitchFamily="34" charset="0"/>
          </a:endParaRPr>
        </a:p>
      </dgm:t>
    </dgm:pt>
    <dgm:pt modelId="{57CD45CD-B5B0-4455-8E04-14387E2DCAEA}" type="parTrans" cxnId="{2583D1A7-6042-4B2A-8B5B-C98DC845BAD0}">
      <dgm:prSet/>
      <dgm:spPr/>
      <dgm:t>
        <a:bodyPr/>
        <a:lstStyle/>
        <a:p>
          <a:endParaRPr lang="en-US"/>
        </a:p>
      </dgm:t>
    </dgm:pt>
    <dgm:pt modelId="{A4BC856D-230A-459C-87C7-F120F3E0FBB6}" type="sibTrans" cxnId="{2583D1A7-6042-4B2A-8B5B-C98DC845BAD0}">
      <dgm:prSet/>
      <dgm:spPr/>
      <dgm:t>
        <a:bodyPr/>
        <a:lstStyle/>
        <a:p>
          <a:endParaRPr lang="en-US"/>
        </a:p>
      </dgm:t>
    </dgm:pt>
    <dgm:pt modelId="{A48CBE87-BDD7-4ED1-B588-1DFE41C1EA67}">
      <dgm:prSet/>
      <dgm:spPr/>
      <dgm:t>
        <a:bodyPr/>
        <a:lstStyle/>
        <a:p>
          <a:endParaRPr lang="en-MY"/>
        </a:p>
      </dgm:t>
    </dgm:pt>
    <dgm:pt modelId="{9D318345-BC74-448F-AA10-73E8167C6EED}" type="parTrans" cxnId="{B9530FA7-9FAD-441B-B44F-56B2BA12D8D4}">
      <dgm:prSet/>
      <dgm:spPr/>
      <dgm:t>
        <a:bodyPr/>
        <a:lstStyle/>
        <a:p>
          <a:endParaRPr lang="en-US"/>
        </a:p>
      </dgm:t>
    </dgm:pt>
    <dgm:pt modelId="{261606F2-8A40-45D2-8CE3-CE3484385516}" type="sibTrans" cxnId="{B9530FA7-9FAD-441B-B44F-56B2BA12D8D4}">
      <dgm:prSet/>
      <dgm:spPr/>
      <dgm:t>
        <a:bodyPr/>
        <a:lstStyle/>
        <a:p>
          <a:endParaRPr lang="en-US"/>
        </a:p>
      </dgm:t>
    </dgm:pt>
    <dgm:pt modelId="{B8F71A46-3A79-42CC-8C0A-EF39101C3ED1}">
      <dgm:prSet/>
      <dgm:spPr/>
      <dgm:t>
        <a:bodyPr/>
        <a:lstStyle/>
        <a:p>
          <a:endParaRPr lang="en-MY"/>
        </a:p>
      </dgm:t>
    </dgm:pt>
    <dgm:pt modelId="{56C5A463-EA91-48F9-8202-BCF02ED55FAB}" type="parTrans" cxnId="{7EE6361E-7BE5-451F-B094-89D4D9A394CF}">
      <dgm:prSet/>
      <dgm:spPr/>
      <dgm:t>
        <a:bodyPr/>
        <a:lstStyle/>
        <a:p>
          <a:endParaRPr lang="en-US"/>
        </a:p>
      </dgm:t>
    </dgm:pt>
    <dgm:pt modelId="{7760EA2D-0758-4CBE-959D-A997AB55F597}" type="sibTrans" cxnId="{7EE6361E-7BE5-451F-B094-89D4D9A394CF}">
      <dgm:prSet/>
      <dgm:spPr/>
      <dgm:t>
        <a:bodyPr/>
        <a:lstStyle/>
        <a:p>
          <a:endParaRPr lang="en-US"/>
        </a:p>
      </dgm:t>
    </dgm:pt>
    <dgm:pt modelId="{88B1BDAE-9D15-4452-B443-7D84ABAF94C7}">
      <dgm:prSet/>
      <dgm:spPr/>
      <dgm:t>
        <a:bodyPr/>
        <a:lstStyle/>
        <a:p>
          <a:endParaRPr lang="en-MY"/>
        </a:p>
      </dgm:t>
    </dgm:pt>
    <dgm:pt modelId="{E1A5C4EF-7ECA-49FA-AFA9-3D59B39CD007}" type="parTrans" cxnId="{80CE4FB1-A1AC-4FC3-81BB-CA81C31EDC93}">
      <dgm:prSet/>
      <dgm:spPr/>
      <dgm:t>
        <a:bodyPr/>
        <a:lstStyle/>
        <a:p>
          <a:endParaRPr lang="en-US"/>
        </a:p>
      </dgm:t>
    </dgm:pt>
    <dgm:pt modelId="{BF2EF637-E2ED-4ED9-85CC-08A65F7AC1AC}" type="sibTrans" cxnId="{80CE4FB1-A1AC-4FC3-81BB-CA81C31EDC93}">
      <dgm:prSet/>
      <dgm:spPr/>
      <dgm:t>
        <a:bodyPr/>
        <a:lstStyle/>
        <a:p>
          <a:endParaRPr lang="en-US"/>
        </a:p>
      </dgm:t>
    </dgm:pt>
    <dgm:pt modelId="{3457C9D2-D377-466D-A9FE-E362FE425D12}">
      <dgm:prSet/>
      <dgm:spPr/>
      <dgm:t>
        <a:bodyPr/>
        <a:lstStyle/>
        <a:p>
          <a:endParaRPr lang="en-MY"/>
        </a:p>
      </dgm:t>
    </dgm:pt>
    <dgm:pt modelId="{DEA20EF3-DA5A-4975-815C-626F90A3C979}" type="parTrans" cxnId="{E861C3C4-A621-44D5-8E11-A6310002ABA0}">
      <dgm:prSet/>
      <dgm:spPr/>
      <dgm:t>
        <a:bodyPr/>
        <a:lstStyle/>
        <a:p>
          <a:endParaRPr lang="en-US"/>
        </a:p>
      </dgm:t>
    </dgm:pt>
    <dgm:pt modelId="{B60ACF49-2E9F-4331-83CA-A0FEEF5277CB}" type="sibTrans" cxnId="{E861C3C4-A621-44D5-8E11-A6310002ABA0}">
      <dgm:prSet/>
      <dgm:spPr/>
      <dgm:t>
        <a:bodyPr/>
        <a:lstStyle/>
        <a:p>
          <a:endParaRPr lang="en-US"/>
        </a:p>
      </dgm:t>
    </dgm:pt>
    <dgm:pt modelId="{ADA5E1E8-7C91-4F6F-9BD6-F13098A3B5C8}">
      <dgm:prSet/>
      <dgm:spPr/>
      <dgm:t>
        <a:bodyPr/>
        <a:lstStyle/>
        <a:p>
          <a:endParaRPr lang="en-MY"/>
        </a:p>
      </dgm:t>
    </dgm:pt>
    <dgm:pt modelId="{5ED0CB50-1973-4117-85A1-16B57895A302}" type="parTrans" cxnId="{81D8ED1A-3BC1-4C80-BA78-3FB32832AAAC}">
      <dgm:prSet/>
      <dgm:spPr/>
      <dgm:t>
        <a:bodyPr/>
        <a:lstStyle/>
        <a:p>
          <a:endParaRPr lang="en-US"/>
        </a:p>
      </dgm:t>
    </dgm:pt>
    <dgm:pt modelId="{B6B575F3-045F-45EA-86CC-45C2DC2EE295}" type="sibTrans" cxnId="{81D8ED1A-3BC1-4C80-BA78-3FB32832AAAC}">
      <dgm:prSet/>
      <dgm:spPr/>
      <dgm:t>
        <a:bodyPr/>
        <a:lstStyle/>
        <a:p>
          <a:endParaRPr lang="en-US"/>
        </a:p>
      </dgm:t>
    </dgm:pt>
    <dgm:pt modelId="{64DD59E7-F430-47F6-A703-7B36C7A5B68C}">
      <dgm:prSet/>
      <dgm:spPr/>
      <dgm:t>
        <a:bodyPr/>
        <a:lstStyle/>
        <a:p>
          <a:endParaRPr lang="en-MY"/>
        </a:p>
      </dgm:t>
    </dgm:pt>
    <dgm:pt modelId="{ABAF33F0-4A79-41AC-A4C3-8E502737D14B}" type="parTrans" cxnId="{4B397FD2-C547-42C1-BA62-2BE34653060B}">
      <dgm:prSet/>
      <dgm:spPr/>
      <dgm:t>
        <a:bodyPr/>
        <a:lstStyle/>
        <a:p>
          <a:endParaRPr lang="en-US"/>
        </a:p>
      </dgm:t>
    </dgm:pt>
    <dgm:pt modelId="{0EF6B2D6-E1F0-4AB3-883B-2B1B985AD823}" type="sibTrans" cxnId="{4B397FD2-C547-42C1-BA62-2BE34653060B}">
      <dgm:prSet/>
      <dgm:spPr/>
      <dgm:t>
        <a:bodyPr/>
        <a:lstStyle/>
        <a:p>
          <a:endParaRPr lang="en-US"/>
        </a:p>
      </dgm:t>
    </dgm:pt>
    <dgm:pt modelId="{AC41E11D-7A07-4AA6-B94A-3A32729EE90D}">
      <dgm:prSet/>
      <dgm:spPr/>
      <dgm:t>
        <a:bodyPr/>
        <a:lstStyle/>
        <a:p>
          <a:endParaRPr lang="en-MY"/>
        </a:p>
      </dgm:t>
    </dgm:pt>
    <dgm:pt modelId="{5F1BAECA-E1CA-4E02-864B-E496F1529099}" type="parTrans" cxnId="{7CE531E1-D59B-4259-92A7-2BC0EA910093}">
      <dgm:prSet/>
      <dgm:spPr/>
      <dgm:t>
        <a:bodyPr/>
        <a:lstStyle/>
        <a:p>
          <a:endParaRPr lang="en-US"/>
        </a:p>
      </dgm:t>
    </dgm:pt>
    <dgm:pt modelId="{FB0CFD9A-0CEB-4238-8AF3-FC1FD8C04431}" type="sibTrans" cxnId="{7CE531E1-D59B-4259-92A7-2BC0EA910093}">
      <dgm:prSet/>
      <dgm:spPr/>
      <dgm:t>
        <a:bodyPr/>
        <a:lstStyle/>
        <a:p>
          <a:endParaRPr lang="en-US"/>
        </a:p>
      </dgm:t>
    </dgm:pt>
    <dgm:pt modelId="{6D3267C4-AC04-4945-B126-C09915ED0DBF}">
      <dgm:prSet/>
      <dgm:spPr/>
      <dgm:t>
        <a:bodyPr/>
        <a:lstStyle/>
        <a:p>
          <a:endParaRPr lang="en-MY"/>
        </a:p>
      </dgm:t>
    </dgm:pt>
    <dgm:pt modelId="{20CD9F1E-03C9-4E47-A23F-57D91EDA833B}" type="parTrans" cxnId="{B3B6017C-B75C-4B89-941D-9E0FE0658A98}">
      <dgm:prSet/>
      <dgm:spPr/>
      <dgm:t>
        <a:bodyPr/>
        <a:lstStyle/>
        <a:p>
          <a:endParaRPr lang="en-US"/>
        </a:p>
      </dgm:t>
    </dgm:pt>
    <dgm:pt modelId="{3FA0628C-CCA0-41DA-AA30-18EBFFD4938F}" type="sibTrans" cxnId="{B3B6017C-B75C-4B89-941D-9E0FE0658A98}">
      <dgm:prSet/>
      <dgm:spPr/>
      <dgm:t>
        <a:bodyPr/>
        <a:lstStyle/>
        <a:p>
          <a:endParaRPr lang="en-US"/>
        </a:p>
      </dgm:t>
    </dgm:pt>
    <dgm:pt modelId="{5477A768-4484-45FA-8844-BADA636570DC}" type="pres">
      <dgm:prSet presAssocID="{A093B954-B3E3-483E-8E49-9B51B5B99FD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DF4187E8-B74A-4A8C-8DEF-EB61EAA8B75E}" type="pres">
      <dgm:prSet presAssocID="{A093B954-B3E3-483E-8E49-9B51B5B99FD2}" presName="Background" presStyleLbl="bgImgPlace1" presStyleIdx="0" presStyleCnt="1"/>
      <dgm:spPr/>
    </dgm:pt>
    <dgm:pt modelId="{953657CE-82F2-4D00-A0CC-996535415DD8}" type="pres">
      <dgm:prSet presAssocID="{A093B954-B3E3-483E-8E49-9B51B5B99FD2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3365F-5067-40E2-871F-C5BD2EA37742}" type="pres">
      <dgm:prSet presAssocID="{A093B954-B3E3-483E-8E49-9B51B5B99FD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8FD7E-1073-437E-B155-B7C5348FC86E}" type="pres">
      <dgm:prSet presAssocID="{A093B954-B3E3-483E-8E49-9B51B5B99FD2}" presName="Plus" presStyleLbl="alignNode1" presStyleIdx="0" presStyleCnt="2"/>
      <dgm:spPr/>
    </dgm:pt>
    <dgm:pt modelId="{9A3178D5-EFDA-42B8-9566-F73E8A24CA32}" type="pres">
      <dgm:prSet presAssocID="{A093B954-B3E3-483E-8E49-9B51B5B99FD2}" presName="Minus" presStyleLbl="alignNode1" presStyleIdx="1" presStyleCnt="2"/>
      <dgm:spPr/>
    </dgm:pt>
    <dgm:pt modelId="{2327B844-E9C4-4634-8572-4052589FC871}" type="pres">
      <dgm:prSet presAssocID="{A093B954-B3E3-483E-8E49-9B51B5B99FD2}" presName="Divider" presStyleLbl="parChTrans1D1" presStyleIdx="0" presStyleCnt="1"/>
      <dgm:spPr/>
    </dgm:pt>
  </dgm:ptLst>
  <dgm:cxnLst>
    <dgm:cxn modelId="{7EE6361E-7BE5-451F-B094-89D4D9A394CF}" srcId="{A093B954-B3E3-483E-8E49-9B51B5B99FD2}" destId="{B8F71A46-3A79-42CC-8C0A-EF39101C3ED1}" srcOrd="3" destOrd="0" parTransId="{56C5A463-EA91-48F9-8202-BCF02ED55FAB}" sibTransId="{7760EA2D-0758-4CBE-959D-A997AB55F597}"/>
    <dgm:cxn modelId="{7CE531E1-D59B-4259-92A7-2BC0EA910093}" srcId="{A093B954-B3E3-483E-8E49-9B51B5B99FD2}" destId="{AC41E11D-7A07-4AA6-B94A-3A32729EE90D}" srcOrd="8" destOrd="0" parTransId="{5F1BAECA-E1CA-4E02-864B-E496F1529099}" sibTransId="{FB0CFD9A-0CEB-4238-8AF3-FC1FD8C04431}"/>
    <dgm:cxn modelId="{4B397FD2-C547-42C1-BA62-2BE34653060B}" srcId="{A093B954-B3E3-483E-8E49-9B51B5B99FD2}" destId="{64DD59E7-F430-47F6-A703-7B36C7A5B68C}" srcOrd="7" destOrd="0" parTransId="{ABAF33F0-4A79-41AC-A4C3-8E502737D14B}" sibTransId="{0EF6B2D6-E1F0-4AB3-883B-2B1B985AD823}"/>
    <dgm:cxn modelId="{E861C3C4-A621-44D5-8E11-A6310002ABA0}" srcId="{A093B954-B3E3-483E-8E49-9B51B5B99FD2}" destId="{3457C9D2-D377-466D-A9FE-E362FE425D12}" srcOrd="5" destOrd="0" parTransId="{DEA20EF3-DA5A-4975-815C-626F90A3C979}" sibTransId="{B60ACF49-2E9F-4331-83CA-A0FEEF5277CB}"/>
    <dgm:cxn modelId="{B198C4E4-7C49-4F81-903B-CBE8BA05FAC5}" type="presOf" srcId="{A093B954-B3E3-483E-8E49-9B51B5B99FD2}" destId="{5477A768-4484-45FA-8844-BADA636570DC}" srcOrd="0" destOrd="0" presId="urn:microsoft.com/office/officeart/2009/3/layout/PlusandMinus"/>
    <dgm:cxn modelId="{B1194330-D949-4CE7-82AF-7E427234E7D6}" srcId="{A093B954-B3E3-483E-8E49-9B51B5B99FD2}" destId="{C855E379-2455-43E7-97F4-1E6454C0CF8D}" srcOrd="0" destOrd="0" parTransId="{C3230B52-9370-4919-B8A0-72958A07EB42}" sibTransId="{6222FF8C-F443-45AC-9D5D-863B61D5AA00}"/>
    <dgm:cxn modelId="{2583D1A7-6042-4B2A-8B5B-C98DC845BAD0}" srcId="{A093B954-B3E3-483E-8E49-9B51B5B99FD2}" destId="{36BD6A14-F7BE-4FD8-8E5F-D87FF04C74BE}" srcOrd="1" destOrd="0" parTransId="{57CD45CD-B5B0-4455-8E04-14387E2DCAEA}" sibTransId="{A4BC856D-230A-459C-87C7-F120F3E0FBB6}"/>
    <dgm:cxn modelId="{B3B6017C-B75C-4B89-941D-9E0FE0658A98}" srcId="{A093B954-B3E3-483E-8E49-9B51B5B99FD2}" destId="{6D3267C4-AC04-4945-B126-C09915ED0DBF}" srcOrd="9" destOrd="0" parTransId="{20CD9F1E-03C9-4E47-A23F-57D91EDA833B}" sibTransId="{3FA0628C-CCA0-41DA-AA30-18EBFFD4938F}"/>
    <dgm:cxn modelId="{B9530FA7-9FAD-441B-B44F-56B2BA12D8D4}" srcId="{A093B954-B3E3-483E-8E49-9B51B5B99FD2}" destId="{A48CBE87-BDD7-4ED1-B588-1DFE41C1EA67}" srcOrd="2" destOrd="0" parTransId="{9D318345-BC74-448F-AA10-73E8167C6EED}" sibTransId="{261606F2-8A40-45D2-8CE3-CE3484385516}"/>
    <dgm:cxn modelId="{88D306C3-4BC5-4083-932E-A1C339451940}" type="presOf" srcId="{C855E379-2455-43E7-97F4-1E6454C0CF8D}" destId="{953657CE-82F2-4D00-A0CC-996535415DD8}" srcOrd="0" destOrd="0" presId="urn:microsoft.com/office/officeart/2009/3/layout/PlusandMinus"/>
    <dgm:cxn modelId="{222A90A0-C3AA-4AEF-A632-06082D9E2A50}" type="presOf" srcId="{36BD6A14-F7BE-4FD8-8E5F-D87FF04C74BE}" destId="{5EF3365F-5067-40E2-871F-C5BD2EA37742}" srcOrd="0" destOrd="0" presId="urn:microsoft.com/office/officeart/2009/3/layout/PlusandMinus"/>
    <dgm:cxn modelId="{81D8ED1A-3BC1-4C80-BA78-3FB32832AAAC}" srcId="{A093B954-B3E3-483E-8E49-9B51B5B99FD2}" destId="{ADA5E1E8-7C91-4F6F-9BD6-F13098A3B5C8}" srcOrd="6" destOrd="0" parTransId="{5ED0CB50-1973-4117-85A1-16B57895A302}" sibTransId="{B6B575F3-045F-45EA-86CC-45C2DC2EE295}"/>
    <dgm:cxn modelId="{80CE4FB1-A1AC-4FC3-81BB-CA81C31EDC93}" srcId="{A093B954-B3E3-483E-8E49-9B51B5B99FD2}" destId="{88B1BDAE-9D15-4452-B443-7D84ABAF94C7}" srcOrd="4" destOrd="0" parTransId="{E1A5C4EF-7ECA-49FA-AFA9-3D59B39CD007}" sibTransId="{BF2EF637-E2ED-4ED9-85CC-08A65F7AC1AC}"/>
    <dgm:cxn modelId="{BAB06161-4C9D-4939-B60D-FD802C73E948}" type="presParOf" srcId="{5477A768-4484-45FA-8844-BADA636570DC}" destId="{DF4187E8-B74A-4A8C-8DEF-EB61EAA8B75E}" srcOrd="0" destOrd="0" presId="urn:microsoft.com/office/officeart/2009/3/layout/PlusandMinus"/>
    <dgm:cxn modelId="{7A372281-F91D-4D59-8783-937D051B5143}" type="presParOf" srcId="{5477A768-4484-45FA-8844-BADA636570DC}" destId="{953657CE-82F2-4D00-A0CC-996535415DD8}" srcOrd="1" destOrd="0" presId="urn:microsoft.com/office/officeart/2009/3/layout/PlusandMinus"/>
    <dgm:cxn modelId="{1B560331-1920-4F8C-9FB5-6A13BC87A45E}" type="presParOf" srcId="{5477A768-4484-45FA-8844-BADA636570DC}" destId="{5EF3365F-5067-40E2-871F-C5BD2EA37742}" srcOrd="2" destOrd="0" presId="urn:microsoft.com/office/officeart/2009/3/layout/PlusandMinus"/>
    <dgm:cxn modelId="{E8D532F3-74C6-4FD3-98DC-62DD962B1503}" type="presParOf" srcId="{5477A768-4484-45FA-8844-BADA636570DC}" destId="{FA88FD7E-1073-437E-B155-B7C5348FC86E}" srcOrd="3" destOrd="0" presId="urn:microsoft.com/office/officeart/2009/3/layout/PlusandMinus"/>
    <dgm:cxn modelId="{5A4CEFFD-1839-4FF8-A2F9-F6E3F6139716}" type="presParOf" srcId="{5477A768-4484-45FA-8844-BADA636570DC}" destId="{9A3178D5-EFDA-42B8-9566-F73E8A24CA32}" srcOrd="4" destOrd="0" presId="urn:microsoft.com/office/officeart/2009/3/layout/PlusandMinus"/>
    <dgm:cxn modelId="{E087FD16-0B38-4A86-8FD6-E9064525CEEC}" type="presParOf" srcId="{5477A768-4484-45FA-8844-BADA636570DC}" destId="{2327B844-E9C4-4634-8572-4052589FC87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50656-3683-4F7B-95CD-ED9E9D36683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545618-DE76-4C7B-A211-1A5FE5D1F96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Skim </a:t>
          </a:r>
          <a:r>
            <a:rPr lang="en-US" sz="2400" b="1" dirty="0" err="1" smtClean="0">
              <a:solidFill>
                <a:schemeClr val="tx1"/>
              </a:solidFill>
            </a:rPr>
            <a:t>Bencana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Pekerjaan</a:t>
          </a:r>
          <a:endParaRPr lang="en-US" sz="2400" b="1" dirty="0">
            <a:solidFill>
              <a:schemeClr val="tx1"/>
            </a:solidFill>
          </a:endParaRPr>
        </a:p>
      </dgm:t>
    </dgm:pt>
    <dgm:pt modelId="{8A4320FD-DCD9-42FF-848D-4E7912076B07}" type="parTrans" cxnId="{9FC63D4A-953D-4624-BCAA-D07C9978D6BB}">
      <dgm:prSet/>
      <dgm:spPr/>
      <dgm:t>
        <a:bodyPr/>
        <a:lstStyle/>
        <a:p>
          <a:endParaRPr lang="en-US"/>
        </a:p>
      </dgm:t>
    </dgm:pt>
    <dgm:pt modelId="{79CEFAD3-F183-4602-87CE-5E28669E71CB}" type="sibTrans" cxnId="{9FC63D4A-953D-4624-BCAA-D07C9978D6BB}">
      <dgm:prSet/>
      <dgm:spPr/>
      <dgm:t>
        <a:bodyPr/>
        <a:lstStyle/>
        <a:p>
          <a:endParaRPr lang="en-US"/>
        </a:p>
      </dgm:t>
    </dgm:pt>
    <dgm:pt modelId="{68515925-2D87-4E43-92ED-0922284403E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Faedah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Perubatan</a:t>
          </a:r>
          <a:endParaRPr lang="en-US" sz="2800" b="1" dirty="0">
            <a:solidFill>
              <a:schemeClr val="tx1"/>
            </a:solidFill>
          </a:endParaRPr>
        </a:p>
      </dgm:t>
    </dgm:pt>
    <dgm:pt modelId="{E7758AA9-DE26-472A-9607-37A7B35DA834}" type="parTrans" cxnId="{A97D1DEC-9400-4AE3-843D-7E778C9BD5C8}">
      <dgm:prSet/>
      <dgm:spPr/>
      <dgm:t>
        <a:bodyPr/>
        <a:lstStyle/>
        <a:p>
          <a:endParaRPr lang="en-US"/>
        </a:p>
      </dgm:t>
    </dgm:pt>
    <dgm:pt modelId="{BE1D47F6-400A-42B3-BBB2-F9DD5E5A7872}" type="sibTrans" cxnId="{A97D1DEC-9400-4AE3-843D-7E778C9BD5C8}">
      <dgm:prSet/>
      <dgm:spPr/>
      <dgm:t>
        <a:bodyPr/>
        <a:lstStyle/>
        <a:p>
          <a:endParaRPr lang="en-US"/>
        </a:p>
      </dgm:t>
    </dgm:pt>
    <dgm:pt modelId="{0C79F919-AA3C-4AD0-AE15-894F2EDA6A70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Faedah</a:t>
          </a:r>
          <a:r>
            <a:rPr lang="en-US" sz="2800" b="1" dirty="0" smtClean="0">
              <a:solidFill>
                <a:schemeClr val="tx1"/>
              </a:solidFill>
            </a:rPr>
            <a:t> Orang </a:t>
          </a:r>
          <a:r>
            <a:rPr lang="en-US" sz="2800" b="1" dirty="0" err="1" smtClean="0">
              <a:solidFill>
                <a:schemeClr val="tx1"/>
              </a:solidFill>
            </a:rPr>
            <a:t>Tanggungan</a:t>
          </a:r>
          <a:endParaRPr lang="en-US" sz="2800" b="1" dirty="0">
            <a:solidFill>
              <a:schemeClr val="tx1"/>
            </a:solidFill>
          </a:endParaRPr>
        </a:p>
      </dgm:t>
    </dgm:pt>
    <dgm:pt modelId="{CA4C1DDF-D071-46CA-A3D4-0132E9E924A8}" type="parTrans" cxnId="{16E6BCEE-5484-4F14-A158-F7A5D47D8D54}">
      <dgm:prSet/>
      <dgm:spPr/>
      <dgm:t>
        <a:bodyPr/>
        <a:lstStyle/>
        <a:p>
          <a:endParaRPr lang="en-US"/>
        </a:p>
      </dgm:t>
    </dgm:pt>
    <dgm:pt modelId="{4A489F9F-888E-4D29-A803-975178B4BFF9}" type="sibTrans" cxnId="{16E6BCEE-5484-4F14-A158-F7A5D47D8D54}">
      <dgm:prSet/>
      <dgm:spPr/>
      <dgm:t>
        <a:bodyPr/>
        <a:lstStyle/>
        <a:p>
          <a:endParaRPr lang="en-US"/>
        </a:p>
      </dgm:t>
    </dgm:pt>
    <dgm:pt modelId="{AB2677F3-1798-4DDC-B72F-B62CECC9C57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Faedah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Hilangupaya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Kekal</a:t>
          </a:r>
          <a:endParaRPr lang="en-US" sz="2800" b="1" dirty="0">
            <a:solidFill>
              <a:schemeClr val="tx1"/>
            </a:solidFill>
          </a:endParaRPr>
        </a:p>
      </dgm:t>
    </dgm:pt>
    <dgm:pt modelId="{79FA3736-735B-4F9E-AD76-B7640BE69490}" type="parTrans" cxnId="{ACEF0CC1-48AE-49A2-9257-F9CFCE91FD82}">
      <dgm:prSet/>
      <dgm:spPr/>
      <dgm:t>
        <a:bodyPr/>
        <a:lstStyle/>
        <a:p>
          <a:endParaRPr lang="en-US"/>
        </a:p>
      </dgm:t>
    </dgm:pt>
    <dgm:pt modelId="{718CBAD3-474C-4792-B4AE-09A98C3F19D0}" type="sibTrans" cxnId="{ACEF0CC1-48AE-49A2-9257-F9CFCE91FD82}">
      <dgm:prSet/>
      <dgm:spPr/>
      <dgm:t>
        <a:bodyPr/>
        <a:lstStyle/>
        <a:p>
          <a:endParaRPr lang="en-US"/>
        </a:p>
      </dgm:t>
    </dgm:pt>
    <dgm:pt modelId="{BC5070C2-95C6-4109-B36C-1EC9E7C72728}">
      <dgm:prSet phldrT="[Text]" custT="1"/>
      <dgm:spPr>
        <a:solidFill>
          <a:srgbClr val="83D64A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Elaun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Layanan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Sentiasa</a:t>
          </a:r>
          <a:endParaRPr lang="en-US" sz="2800" b="1" dirty="0">
            <a:solidFill>
              <a:schemeClr val="tx1"/>
            </a:solidFill>
          </a:endParaRPr>
        </a:p>
      </dgm:t>
    </dgm:pt>
    <dgm:pt modelId="{10AF691A-C288-44A7-A330-777639D8E667}" type="parTrans" cxnId="{7A9E28A5-0388-4A6D-93E9-6F7BBD673E55}">
      <dgm:prSet/>
      <dgm:spPr/>
      <dgm:t>
        <a:bodyPr/>
        <a:lstStyle/>
        <a:p>
          <a:endParaRPr lang="en-US"/>
        </a:p>
      </dgm:t>
    </dgm:pt>
    <dgm:pt modelId="{3C228C1A-FA57-4838-BFA1-F634A7838AFA}" type="sibTrans" cxnId="{7A9E28A5-0388-4A6D-93E9-6F7BBD673E55}">
      <dgm:prSet/>
      <dgm:spPr/>
      <dgm:t>
        <a:bodyPr/>
        <a:lstStyle/>
        <a:p>
          <a:endParaRPr lang="en-US"/>
        </a:p>
      </dgm:t>
    </dgm:pt>
    <dgm:pt modelId="{F3482DF7-5C0C-4587-8608-0E71A0166E6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</a:rPr>
            <a:t>Kemudahan</a:t>
          </a:r>
          <a:r>
            <a:rPr lang="en-US" sz="2800" b="1" dirty="0" smtClean="0">
              <a:solidFill>
                <a:schemeClr val="bg1"/>
              </a:solidFill>
            </a:rPr>
            <a:t> </a:t>
          </a:r>
          <a:r>
            <a:rPr lang="en-US" sz="2800" b="1" dirty="0" err="1" smtClean="0">
              <a:solidFill>
                <a:schemeClr val="bg1"/>
              </a:solidFill>
            </a:rPr>
            <a:t>Pemulihan</a:t>
          </a:r>
          <a:endParaRPr lang="en-US" sz="2800" b="1" dirty="0">
            <a:solidFill>
              <a:schemeClr val="bg1"/>
            </a:solidFill>
          </a:endParaRPr>
        </a:p>
      </dgm:t>
    </dgm:pt>
    <dgm:pt modelId="{0A3F07A3-56A6-4BB0-AE46-3D5301E83514}" type="parTrans" cxnId="{664C8ACA-5BD9-4CF6-B44D-B0894455BA9E}">
      <dgm:prSet/>
      <dgm:spPr/>
      <dgm:t>
        <a:bodyPr/>
        <a:lstStyle/>
        <a:p>
          <a:endParaRPr lang="en-US"/>
        </a:p>
      </dgm:t>
    </dgm:pt>
    <dgm:pt modelId="{2E0057D0-61A4-4F42-BD24-7A62E59D2403}" type="sibTrans" cxnId="{664C8ACA-5BD9-4CF6-B44D-B0894455BA9E}">
      <dgm:prSet/>
      <dgm:spPr/>
      <dgm:t>
        <a:bodyPr/>
        <a:lstStyle/>
        <a:p>
          <a:endParaRPr lang="en-US"/>
        </a:p>
      </dgm:t>
    </dgm:pt>
    <dgm:pt modelId="{F5924DF5-B26F-4167-ABB5-B80D26BB6FB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Faedah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Hilangupaya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Sementara</a:t>
          </a:r>
          <a:endParaRPr lang="en-US" sz="2800" b="1" dirty="0">
            <a:solidFill>
              <a:schemeClr val="tx1"/>
            </a:solidFill>
          </a:endParaRPr>
        </a:p>
      </dgm:t>
    </dgm:pt>
    <dgm:pt modelId="{983BC14A-ED35-4500-AC68-B2FA1206617A}" type="parTrans" cxnId="{9E49C6E6-E317-4603-B845-FA2F88806AA5}">
      <dgm:prSet/>
      <dgm:spPr/>
      <dgm:t>
        <a:bodyPr/>
        <a:lstStyle/>
        <a:p>
          <a:endParaRPr lang="en-US"/>
        </a:p>
      </dgm:t>
    </dgm:pt>
    <dgm:pt modelId="{8D21BCBD-71FD-42E3-8C48-ED5C329626A4}" type="sibTrans" cxnId="{9E49C6E6-E317-4603-B845-FA2F88806AA5}">
      <dgm:prSet/>
      <dgm:spPr/>
      <dgm:t>
        <a:bodyPr/>
        <a:lstStyle/>
        <a:p>
          <a:endParaRPr lang="en-US"/>
        </a:p>
      </dgm:t>
    </dgm:pt>
    <dgm:pt modelId="{45656228-C6C3-4B83-B331-E8B25BC52F1D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Faedah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Pendidikan</a:t>
          </a:r>
          <a:endParaRPr lang="en-US" b="1" dirty="0">
            <a:solidFill>
              <a:schemeClr val="tx1"/>
            </a:solidFill>
          </a:endParaRPr>
        </a:p>
      </dgm:t>
    </dgm:pt>
    <dgm:pt modelId="{F0760D01-5877-4F91-A7A0-5F885F258F99}" type="parTrans" cxnId="{819ACF0F-9B5C-4BFC-BA33-39E372BF21F3}">
      <dgm:prSet/>
      <dgm:spPr/>
      <dgm:t>
        <a:bodyPr/>
        <a:lstStyle/>
        <a:p>
          <a:endParaRPr lang="en-US"/>
        </a:p>
      </dgm:t>
    </dgm:pt>
    <dgm:pt modelId="{87A41769-BBBA-428E-8F5E-6137B05E8BBB}" type="sibTrans" cxnId="{819ACF0F-9B5C-4BFC-BA33-39E372BF21F3}">
      <dgm:prSet/>
      <dgm:spPr/>
      <dgm:t>
        <a:bodyPr/>
        <a:lstStyle/>
        <a:p>
          <a:endParaRPr lang="en-US"/>
        </a:p>
      </dgm:t>
    </dgm:pt>
    <dgm:pt modelId="{E8F461CB-2E2F-47A2-BECA-53694A90BB15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err="1" smtClean="0"/>
            <a:t>Faedah</a:t>
          </a:r>
          <a:r>
            <a:rPr lang="en-US" dirty="0" smtClean="0"/>
            <a:t> </a:t>
          </a:r>
          <a:r>
            <a:rPr lang="en-US" dirty="0" err="1" smtClean="0"/>
            <a:t>Pengurusan</a:t>
          </a:r>
          <a:r>
            <a:rPr lang="en-US" dirty="0" smtClean="0"/>
            <a:t> </a:t>
          </a:r>
          <a:r>
            <a:rPr lang="en-US" dirty="0" err="1" smtClean="0"/>
            <a:t>Mayat</a:t>
          </a:r>
          <a:endParaRPr lang="en-US" dirty="0"/>
        </a:p>
      </dgm:t>
    </dgm:pt>
    <dgm:pt modelId="{2C500DD8-3348-440D-BE3E-00E25F34FC87}" type="parTrans" cxnId="{03F1B43C-7E8B-4766-B72F-0EB88CBA91BA}">
      <dgm:prSet/>
      <dgm:spPr/>
      <dgm:t>
        <a:bodyPr/>
        <a:lstStyle/>
        <a:p>
          <a:endParaRPr lang="en-US"/>
        </a:p>
      </dgm:t>
    </dgm:pt>
    <dgm:pt modelId="{D023D544-82F4-4651-AF14-FA8C951E2633}" type="sibTrans" cxnId="{03F1B43C-7E8B-4766-B72F-0EB88CBA91BA}">
      <dgm:prSet/>
      <dgm:spPr/>
      <dgm:t>
        <a:bodyPr/>
        <a:lstStyle/>
        <a:p>
          <a:endParaRPr lang="en-US"/>
        </a:p>
      </dgm:t>
    </dgm:pt>
    <dgm:pt modelId="{3A434160-5B17-4470-8261-273FDD69A2F3}" type="pres">
      <dgm:prSet presAssocID="{70F50656-3683-4F7B-95CD-ED9E9D3668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E1FE7921-B5EC-4AD6-BE69-2855310A5FA4}" type="pres">
      <dgm:prSet presAssocID="{C4545618-DE76-4C7B-A211-1A5FE5D1F96E}" presName="root1" presStyleCnt="0"/>
      <dgm:spPr/>
    </dgm:pt>
    <dgm:pt modelId="{8693D99C-5896-4CB9-A18D-5168ACA8A799}" type="pres">
      <dgm:prSet presAssocID="{C4545618-DE76-4C7B-A211-1A5FE5D1F96E}" presName="LevelOneTextNode" presStyleLbl="node0" presStyleIdx="0" presStyleCnt="1" custAng="5400000" custFlipHor="1" custScaleX="336553" custScaleY="58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B05B4-5D3C-432E-A26D-9D08E33BAD61}" type="pres">
      <dgm:prSet presAssocID="{C4545618-DE76-4C7B-A211-1A5FE5D1F96E}" presName="level2hierChild" presStyleCnt="0"/>
      <dgm:spPr/>
    </dgm:pt>
    <dgm:pt modelId="{C7D67D8B-4432-4166-AF78-05DABE2031F3}" type="pres">
      <dgm:prSet presAssocID="{E7758AA9-DE26-472A-9607-37A7B35DA834}" presName="conn2-1" presStyleLbl="parChTrans1D2" presStyleIdx="0" presStyleCnt="8"/>
      <dgm:spPr/>
      <dgm:t>
        <a:bodyPr/>
        <a:lstStyle/>
        <a:p>
          <a:endParaRPr lang="en-MY"/>
        </a:p>
      </dgm:t>
    </dgm:pt>
    <dgm:pt modelId="{DBBB6BD3-68EA-433C-BBB2-9CA5041D3837}" type="pres">
      <dgm:prSet presAssocID="{E7758AA9-DE26-472A-9607-37A7B35DA834}" presName="connTx" presStyleLbl="parChTrans1D2" presStyleIdx="0" presStyleCnt="8"/>
      <dgm:spPr/>
      <dgm:t>
        <a:bodyPr/>
        <a:lstStyle/>
        <a:p>
          <a:endParaRPr lang="en-MY"/>
        </a:p>
      </dgm:t>
    </dgm:pt>
    <dgm:pt modelId="{02BB617A-0480-4BEB-ADF2-493A340C3A36}" type="pres">
      <dgm:prSet presAssocID="{68515925-2D87-4E43-92ED-0922284403EA}" presName="root2" presStyleCnt="0"/>
      <dgm:spPr/>
    </dgm:pt>
    <dgm:pt modelId="{A5BC2A19-513B-4D86-8718-D1EC889F8349}" type="pres">
      <dgm:prSet presAssocID="{68515925-2D87-4E43-92ED-0922284403EA}" presName="LevelTwoTextNode" presStyleLbl="node2" presStyleIdx="0" presStyleCnt="8" custScaleX="335259" custScaleY="125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860155-2C3D-4FA7-9DCD-CE93ECBFA7FE}" type="pres">
      <dgm:prSet presAssocID="{68515925-2D87-4E43-92ED-0922284403EA}" presName="level3hierChild" presStyleCnt="0"/>
      <dgm:spPr/>
    </dgm:pt>
    <dgm:pt modelId="{88AB5217-BF39-4977-9089-72AB036C0AB9}" type="pres">
      <dgm:prSet presAssocID="{983BC14A-ED35-4500-AC68-B2FA1206617A}" presName="conn2-1" presStyleLbl="parChTrans1D2" presStyleIdx="1" presStyleCnt="8"/>
      <dgm:spPr/>
      <dgm:t>
        <a:bodyPr/>
        <a:lstStyle/>
        <a:p>
          <a:endParaRPr lang="en-MY"/>
        </a:p>
      </dgm:t>
    </dgm:pt>
    <dgm:pt modelId="{BB9CF635-5975-4A65-A506-CAA01CAA795D}" type="pres">
      <dgm:prSet presAssocID="{983BC14A-ED35-4500-AC68-B2FA1206617A}" presName="connTx" presStyleLbl="parChTrans1D2" presStyleIdx="1" presStyleCnt="8"/>
      <dgm:spPr/>
      <dgm:t>
        <a:bodyPr/>
        <a:lstStyle/>
        <a:p>
          <a:endParaRPr lang="en-MY"/>
        </a:p>
      </dgm:t>
    </dgm:pt>
    <dgm:pt modelId="{B7F77431-A44B-4E27-8021-23413B416706}" type="pres">
      <dgm:prSet presAssocID="{F5924DF5-B26F-4167-ABB5-B80D26BB6FBB}" presName="root2" presStyleCnt="0"/>
      <dgm:spPr/>
    </dgm:pt>
    <dgm:pt modelId="{E9DCFAF8-7092-4C7A-9E52-FBCACEDD40B1}" type="pres">
      <dgm:prSet presAssocID="{F5924DF5-B26F-4167-ABB5-B80D26BB6FBB}" presName="LevelTwoTextNode" presStyleLbl="node2" presStyleIdx="1" presStyleCnt="8" custScaleX="338107" custScaleY="88246" custLinFactNeighborX="-1424" custLinFactNeighborY="3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08DCE2-46F0-438A-AD7D-CFF01E76A243}" type="pres">
      <dgm:prSet presAssocID="{F5924DF5-B26F-4167-ABB5-B80D26BB6FBB}" presName="level3hierChild" presStyleCnt="0"/>
      <dgm:spPr/>
    </dgm:pt>
    <dgm:pt modelId="{DB5FE814-DD1A-40E1-A005-7FD90F08C3E3}" type="pres">
      <dgm:prSet presAssocID="{79FA3736-735B-4F9E-AD76-B7640BE69490}" presName="conn2-1" presStyleLbl="parChTrans1D2" presStyleIdx="2" presStyleCnt="8"/>
      <dgm:spPr/>
      <dgm:t>
        <a:bodyPr/>
        <a:lstStyle/>
        <a:p>
          <a:endParaRPr lang="en-MY"/>
        </a:p>
      </dgm:t>
    </dgm:pt>
    <dgm:pt modelId="{DF368AF1-3AED-4350-8D4A-0BA98D920489}" type="pres">
      <dgm:prSet presAssocID="{79FA3736-735B-4F9E-AD76-B7640BE69490}" presName="connTx" presStyleLbl="parChTrans1D2" presStyleIdx="2" presStyleCnt="8"/>
      <dgm:spPr/>
      <dgm:t>
        <a:bodyPr/>
        <a:lstStyle/>
        <a:p>
          <a:endParaRPr lang="en-MY"/>
        </a:p>
      </dgm:t>
    </dgm:pt>
    <dgm:pt modelId="{ACB8B5F5-26D3-4545-BF8D-F2C90C2FDBEA}" type="pres">
      <dgm:prSet presAssocID="{AB2677F3-1798-4DDC-B72F-B62CECC9C577}" presName="root2" presStyleCnt="0"/>
      <dgm:spPr/>
    </dgm:pt>
    <dgm:pt modelId="{3FBF3481-C1DB-4E90-A0E4-DCC2BBC2BB98}" type="pres">
      <dgm:prSet presAssocID="{AB2677F3-1798-4DDC-B72F-B62CECC9C577}" presName="LevelTwoTextNode" presStyleLbl="node2" presStyleIdx="2" presStyleCnt="8" custScaleX="339491" custScaleY="9283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43C0A829-F628-4BD4-B07C-9A6863DB21F9}" type="pres">
      <dgm:prSet presAssocID="{AB2677F3-1798-4DDC-B72F-B62CECC9C577}" presName="level3hierChild" presStyleCnt="0"/>
      <dgm:spPr/>
    </dgm:pt>
    <dgm:pt modelId="{6A09468C-34BF-457C-B88F-671A1F5BB141}" type="pres">
      <dgm:prSet presAssocID="{10AF691A-C288-44A7-A330-777639D8E667}" presName="conn2-1" presStyleLbl="parChTrans1D2" presStyleIdx="3" presStyleCnt="8"/>
      <dgm:spPr/>
      <dgm:t>
        <a:bodyPr/>
        <a:lstStyle/>
        <a:p>
          <a:endParaRPr lang="en-MY"/>
        </a:p>
      </dgm:t>
    </dgm:pt>
    <dgm:pt modelId="{B762F916-C1F8-42AF-869F-650D0E9F740E}" type="pres">
      <dgm:prSet presAssocID="{10AF691A-C288-44A7-A330-777639D8E667}" presName="connTx" presStyleLbl="parChTrans1D2" presStyleIdx="3" presStyleCnt="8"/>
      <dgm:spPr/>
      <dgm:t>
        <a:bodyPr/>
        <a:lstStyle/>
        <a:p>
          <a:endParaRPr lang="en-MY"/>
        </a:p>
      </dgm:t>
    </dgm:pt>
    <dgm:pt modelId="{42728D4C-54E5-4FAB-BCC1-2244E496B6FE}" type="pres">
      <dgm:prSet presAssocID="{BC5070C2-95C6-4109-B36C-1EC9E7C72728}" presName="root2" presStyleCnt="0"/>
      <dgm:spPr/>
    </dgm:pt>
    <dgm:pt modelId="{B7429AFD-6BB9-48AF-B96F-798B2302E202}" type="pres">
      <dgm:prSet presAssocID="{BC5070C2-95C6-4109-B36C-1EC9E7C72728}" presName="LevelTwoTextNode" presStyleLbl="node2" presStyleIdx="3" presStyleCnt="8" custScaleX="341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91F20C-16EA-45E0-BD47-DB277CB7EE5C}" type="pres">
      <dgm:prSet presAssocID="{BC5070C2-95C6-4109-B36C-1EC9E7C72728}" presName="level3hierChild" presStyleCnt="0"/>
      <dgm:spPr/>
    </dgm:pt>
    <dgm:pt modelId="{FCA813E5-3719-4257-B162-D0795B6DD04E}" type="pres">
      <dgm:prSet presAssocID="{0A3F07A3-56A6-4BB0-AE46-3D5301E83514}" presName="conn2-1" presStyleLbl="parChTrans1D2" presStyleIdx="4" presStyleCnt="8"/>
      <dgm:spPr/>
      <dgm:t>
        <a:bodyPr/>
        <a:lstStyle/>
        <a:p>
          <a:endParaRPr lang="en-MY"/>
        </a:p>
      </dgm:t>
    </dgm:pt>
    <dgm:pt modelId="{BF84E6C0-15E7-4DA5-9213-BE0B13D00A91}" type="pres">
      <dgm:prSet presAssocID="{0A3F07A3-56A6-4BB0-AE46-3D5301E83514}" presName="connTx" presStyleLbl="parChTrans1D2" presStyleIdx="4" presStyleCnt="8"/>
      <dgm:spPr/>
      <dgm:t>
        <a:bodyPr/>
        <a:lstStyle/>
        <a:p>
          <a:endParaRPr lang="en-MY"/>
        </a:p>
      </dgm:t>
    </dgm:pt>
    <dgm:pt modelId="{8426A7F8-6B15-4AC7-BF16-C4BD31623D0B}" type="pres">
      <dgm:prSet presAssocID="{F3482DF7-5C0C-4587-8608-0E71A0166E65}" presName="root2" presStyleCnt="0"/>
      <dgm:spPr/>
    </dgm:pt>
    <dgm:pt modelId="{AE644BF5-1855-49BF-B920-E924BDB07F01}" type="pres">
      <dgm:prSet presAssocID="{F3482DF7-5C0C-4587-8608-0E71A0166E65}" presName="LevelTwoTextNode" presStyleLbl="node2" presStyleIdx="4" presStyleCnt="8" custScaleX="342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823002-D516-498B-8AA3-E4B3B481170C}" type="pres">
      <dgm:prSet presAssocID="{F3482DF7-5C0C-4587-8608-0E71A0166E65}" presName="level3hierChild" presStyleCnt="0"/>
      <dgm:spPr/>
    </dgm:pt>
    <dgm:pt modelId="{737DF8EF-DD33-4C62-A0EE-F6B3584AC5B2}" type="pres">
      <dgm:prSet presAssocID="{CA4C1DDF-D071-46CA-A3D4-0132E9E924A8}" presName="conn2-1" presStyleLbl="parChTrans1D2" presStyleIdx="5" presStyleCnt="8"/>
      <dgm:spPr/>
      <dgm:t>
        <a:bodyPr/>
        <a:lstStyle/>
        <a:p>
          <a:endParaRPr lang="en-MY"/>
        </a:p>
      </dgm:t>
    </dgm:pt>
    <dgm:pt modelId="{12683365-256C-4FE0-9ED9-7F0BA08A4632}" type="pres">
      <dgm:prSet presAssocID="{CA4C1DDF-D071-46CA-A3D4-0132E9E924A8}" presName="connTx" presStyleLbl="parChTrans1D2" presStyleIdx="5" presStyleCnt="8"/>
      <dgm:spPr/>
      <dgm:t>
        <a:bodyPr/>
        <a:lstStyle/>
        <a:p>
          <a:endParaRPr lang="en-MY"/>
        </a:p>
      </dgm:t>
    </dgm:pt>
    <dgm:pt modelId="{3716E1E9-07B6-45CC-BC6A-09D53141F3D5}" type="pres">
      <dgm:prSet presAssocID="{0C79F919-AA3C-4AD0-AE15-894F2EDA6A70}" presName="root2" presStyleCnt="0"/>
      <dgm:spPr/>
    </dgm:pt>
    <dgm:pt modelId="{A27CA194-2EFC-43A2-85BC-11334E416397}" type="pres">
      <dgm:prSet presAssocID="{0C79F919-AA3C-4AD0-AE15-894F2EDA6A70}" presName="LevelTwoTextNode" presStyleLbl="node2" presStyleIdx="5" presStyleCnt="8" custScaleX="339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1A596C-B30A-4F00-9565-5C7BDA077541}" type="pres">
      <dgm:prSet presAssocID="{0C79F919-AA3C-4AD0-AE15-894F2EDA6A70}" presName="level3hierChild" presStyleCnt="0"/>
      <dgm:spPr/>
    </dgm:pt>
    <dgm:pt modelId="{E1C26533-C92A-4754-A55E-786D4ACB7CEB}" type="pres">
      <dgm:prSet presAssocID="{2C500DD8-3348-440D-BE3E-00E25F34FC87}" presName="conn2-1" presStyleLbl="parChTrans1D2" presStyleIdx="6" presStyleCnt="8"/>
      <dgm:spPr/>
      <dgm:t>
        <a:bodyPr/>
        <a:lstStyle/>
        <a:p>
          <a:endParaRPr lang="en-MY"/>
        </a:p>
      </dgm:t>
    </dgm:pt>
    <dgm:pt modelId="{7A89695A-B652-4A2C-A877-E376542F3BFF}" type="pres">
      <dgm:prSet presAssocID="{2C500DD8-3348-440D-BE3E-00E25F34FC87}" presName="connTx" presStyleLbl="parChTrans1D2" presStyleIdx="6" presStyleCnt="8"/>
      <dgm:spPr/>
      <dgm:t>
        <a:bodyPr/>
        <a:lstStyle/>
        <a:p>
          <a:endParaRPr lang="en-MY"/>
        </a:p>
      </dgm:t>
    </dgm:pt>
    <dgm:pt modelId="{2C79026B-8898-45B8-86B5-629D3E5793FF}" type="pres">
      <dgm:prSet presAssocID="{E8F461CB-2E2F-47A2-BECA-53694A90BB15}" presName="root2" presStyleCnt="0"/>
      <dgm:spPr/>
    </dgm:pt>
    <dgm:pt modelId="{31F6A598-BFF5-433C-8373-A9548B3B7C3F}" type="pres">
      <dgm:prSet presAssocID="{E8F461CB-2E2F-47A2-BECA-53694A90BB15}" presName="LevelTwoTextNode" presStyleLbl="node2" presStyleIdx="6" presStyleCnt="8" custScaleX="33946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F29D0C3-5D86-4414-98FF-503EDF7BBBE6}" type="pres">
      <dgm:prSet presAssocID="{E8F461CB-2E2F-47A2-BECA-53694A90BB15}" presName="level3hierChild" presStyleCnt="0"/>
      <dgm:spPr/>
    </dgm:pt>
    <dgm:pt modelId="{A11260DE-A149-4DA7-942E-937C5DDF91B7}" type="pres">
      <dgm:prSet presAssocID="{F0760D01-5877-4F91-A7A0-5F885F258F99}" presName="conn2-1" presStyleLbl="parChTrans1D2" presStyleIdx="7" presStyleCnt="8"/>
      <dgm:spPr/>
      <dgm:t>
        <a:bodyPr/>
        <a:lstStyle/>
        <a:p>
          <a:endParaRPr lang="en-MY"/>
        </a:p>
      </dgm:t>
    </dgm:pt>
    <dgm:pt modelId="{2A804B8F-83CA-45BB-BA15-08F176E094CD}" type="pres">
      <dgm:prSet presAssocID="{F0760D01-5877-4F91-A7A0-5F885F258F99}" presName="connTx" presStyleLbl="parChTrans1D2" presStyleIdx="7" presStyleCnt="8"/>
      <dgm:spPr/>
      <dgm:t>
        <a:bodyPr/>
        <a:lstStyle/>
        <a:p>
          <a:endParaRPr lang="en-MY"/>
        </a:p>
      </dgm:t>
    </dgm:pt>
    <dgm:pt modelId="{D4690DCE-2009-4448-8398-F0BBBB2F3842}" type="pres">
      <dgm:prSet presAssocID="{45656228-C6C3-4B83-B331-E8B25BC52F1D}" presName="root2" presStyleCnt="0"/>
      <dgm:spPr/>
    </dgm:pt>
    <dgm:pt modelId="{A3FEC9A5-F960-4F98-A5F6-E5F69306C12B}" type="pres">
      <dgm:prSet presAssocID="{45656228-C6C3-4B83-B331-E8B25BC52F1D}" presName="LevelTwoTextNode" presStyleLbl="node2" presStyleIdx="7" presStyleCnt="8" custScaleX="339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AC28A-EE60-4466-AB36-73B2DAD54DF0}" type="pres">
      <dgm:prSet presAssocID="{45656228-C6C3-4B83-B331-E8B25BC52F1D}" presName="level3hierChild" presStyleCnt="0"/>
      <dgm:spPr/>
    </dgm:pt>
  </dgm:ptLst>
  <dgm:cxnLst>
    <dgm:cxn modelId="{883AB19A-2B9E-4310-9A79-71314C625440}" type="presOf" srcId="{CA4C1DDF-D071-46CA-A3D4-0132E9E924A8}" destId="{737DF8EF-DD33-4C62-A0EE-F6B3584AC5B2}" srcOrd="0" destOrd="0" presId="urn:microsoft.com/office/officeart/2008/layout/HorizontalMultiLevelHierarchy"/>
    <dgm:cxn modelId="{ED8ABD8D-051B-4016-8902-1DE913932EEA}" type="presOf" srcId="{F5924DF5-B26F-4167-ABB5-B80D26BB6FBB}" destId="{E9DCFAF8-7092-4C7A-9E52-FBCACEDD40B1}" srcOrd="0" destOrd="0" presId="urn:microsoft.com/office/officeart/2008/layout/HorizontalMultiLevelHierarchy"/>
    <dgm:cxn modelId="{F38B7E77-384A-4A07-831C-6FD30CD7DE4A}" type="presOf" srcId="{F0760D01-5877-4F91-A7A0-5F885F258F99}" destId="{2A804B8F-83CA-45BB-BA15-08F176E094CD}" srcOrd="1" destOrd="0" presId="urn:microsoft.com/office/officeart/2008/layout/HorizontalMultiLevelHierarchy"/>
    <dgm:cxn modelId="{7A9E28A5-0388-4A6D-93E9-6F7BBD673E55}" srcId="{C4545618-DE76-4C7B-A211-1A5FE5D1F96E}" destId="{BC5070C2-95C6-4109-B36C-1EC9E7C72728}" srcOrd="3" destOrd="0" parTransId="{10AF691A-C288-44A7-A330-777639D8E667}" sibTransId="{3C228C1A-FA57-4838-BFA1-F634A7838AFA}"/>
    <dgm:cxn modelId="{406C219F-8F0A-4CD4-B96A-2685CCD4B2AB}" type="presOf" srcId="{AB2677F3-1798-4DDC-B72F-B62CECC9C577}" destId="{3FBF3481-C1DB-4E90-A0E4-DCC2BBC2BB98}" srcOrd="0" destOrd="0" presId="urn:microsoft.com/office/officeart/2008/layout/HorizontalMultiLevelHierarchy"/>
    <dgm:cxn modelId="{9FC63D4A-953D-4624-BCAA-D07C9978D6BB}" srcId="{70F50656-3683-4F7B-95CD-ED9E9D366836}" destId="{C4545618-DE76-4C7B-A211-1A5FE5D1F96E}" srcOrd="0" destOrd="0" parTransId="{8A4320FD-DCD9-42FF-848D-4E7912076B07}" sibTransId="{79CEFAD3-F183-4602-87CE-5E28669E71CB}"/>
    <dgm:cxn modelId="{83308E8D-EAC6-4539-B01D-F171F0D6E397}" type="presOf" srcId="{F3482DF7-5C0C-4587-8608-0E71A0166E65}" destId="{AE644BF5-1855-49BF-B920-E924BDB07F01}" srcOrd="0" destOrd="0" presId="urn:microsoft.com/office/officeart/2008/layout/HorizontalMultiLevelHierarchy"/>
    <dgm:cxn modelId="{2A9B68C5-DAE6-48F7-92C0-422F3E9D0AFE}" type="presOf" srcId="{2C500DD8-3348-440D-BE3E-00E25F34FC87}" destId="{E1C26533-C92A-4754-A55E-786D4ACB7CEB}" srcOrd="0" destOrd="0" presId="urn:microsoft.com/office/officeart/2008/layout/HorizontalMultiLevelHierarchy"/>
    <dgm:cxn modelId="{BF8ED2F4-6301-4FC1-9D0D-821296B67117}" type="presOf" srcId="{70F50656-3683-4F7B-95CD-ED9E9D366836}" destId="{3A434160-5B17-4470-8261-273FDD69A2F3}" srcOrd="0" destOrd="0" presId="urn:microsoft.com/office/officeart/2008/layout/HorizontalMultiLevelHierarchy"/>
    <dgm:cxn modelId="{819ACF0F-9B5C-4BFC-BA33-39E372BF21F3}" srcId="{C4545618-DE76-4C7B-A211-1A5FE5D1F96E}" destId="{45656228-C6C3-4B83-B331-E8B25BC52F1D}" srcOrd="7" destOrd="0" parTransId="{F0760D01-5877-4F91-A7A0-5F885F258F99}" sibTransId="{87A41769-BBBA-428E-8F5E-6137B05E8BBB}"/>
    <dgm:cxn modelId="{9E49C6E6-E317-4603-B845-FA2F88806AA5}" srcId="{C4545618-DE76-4C7B-A211-1A5FE5D1F96E}" destId="{F5924DF5-B26F-4167-ABB5-B80D26BB6FBB}" srcOrd="1" destOrd="0" parTransId="{983BC14A-ED35-4500-AC68-B2FA1206617A}" sibTransId="{8D21BCBD-71FD-42E3-8C48-ED5C329626A4}"/>
    <dgm:cxn modelId="{98FF35E1-93CD-4C90-B585-B4140B26FE30}" type="presOf" srcId="{68515925-2D87-4E43-92ED-0922284403EA}" destId="{A5BC2A19-513B-4D86-8718-D1EC889F8349}" srcOrd="0" destOrd="0" presId="urn:microsoft.com/office/officeart/2008/layout/HorizontalMultiLevelHierarchy"/>
    <dgm:cxn modelId="{53B70B66-C547-48FF-90D0-F88F4DF4E16D}" type="presOf" srcId="{983BC14A-ED35-4500-AC68-B2FA1206617A}" destId="{BB9CF635-5975-4A65-A506-CAA01CAA795D}" srcOrd="1" destOrd="0" presId="urn:microsoft.com/office/officeart/2008/layout/HorizontalMultiLevelHierarchy"/>
    <dgm:cxn modelId="{A9731D3F-9CF0-48E4-BB18-A068176AFBCD}" type="presOf" srcId="{45656228-C6C3-4B83-B331-E8B25BC52F1D}" destId="{A3FEC9A5-F960-4F98-A5F6-E5F69306C12B}" srcOrd="0" destOrd="0" presId="urn:microsoft.com/office/officeart/2008/layout/HorizontalMultiLevelHierarchy"/>
    <dgm:cxn modelId="{ACEF0CC1-48AE-49A2-9257-F9CFCE91FD82}" srcId="{C4545618-DE76-4C7B-A211-1A5FE5D1F96E}" destId="{AB2677F3-1798-4DDC-B72F-B62CECC9C577}" srcOrd="2" destOrd="0" parTransId="{79FA3736-735B-4F9E-AD76-B7640BE69490}" sibTransId="{718CBAD3-474C-4792-B4AE-09A98C3F19D0}"/>
    <dgm:cxn modelId="{F9C14FFA-DFF0-44CC-9B87-DAE8B175F930}" type="presOf" srcId="{0A3F07A3-56A6-4BB0-AE46-3D5301E83514}" destId="{FCA813E5-3719-4257-B162-D0795B6DD04E}" srcOrd="0" destOrd="0" presId="urn:microsoft.com/office/officeart/2008/layout/HorizontalMultiLevelHierarchy"/>
    <dgm:cxn modelId="{03F1B43C-7E8B-4766-B72F-0EB88CBA91BA}" srcId="{C4545618-DE76-4C7B-A211-1A5FE5D1F96E}" destId="{E8F461CB-2E2F-47A2-BECA-53694A90BB15}" srcOrd="6" destOrd="0" parTransId="{2C500DD8-3348-440D-BE3E-00E25F34FC87}" sibTransId="{D023D544-82F4-4651-AF14-FA8C951E2633}"/>
    <dgm:cxn modelId="{8EE098B5-0FC2-42B2-BC68-49DD82C524E2}" type="presOf" srcId="{0A3F07A3-56A6-4BB0-AE46-3D5301E83514}" destId="{BF84E6C0-15E7-4DA5-9213-BE0B13D00A91}" srcOrd="1" destOrd="0" presId="urn:microsoft.com/office/officeart/2008/layout/HorizontalMultiLevelHierarchy"/>
    <dgm:cxn modelId="{7C5E2749-3A44-4A5E-9BCB-6E0666154449}" type="presOf" srcId="{79FA3736-735B-4F9E-AD76-B7640BE69490}" destId="{DB5FE814-DD1A-40E1-A005-7FD90F08C3E3}" srcOrd="0" destOrd="0" presId="urn:microsoft.com/office/officeart/2008/layout/HorizontalMultiLevelHierarchy"/>
    <dgm:cxn modelId="{07DC3937-2EBB-4686-8AF9-F66C39160B43}" type="presOf" srcId="{C4545618-DE76-4C7B-A211-1A5FE5D1F96E}" destId="{8693D99C-5896-4CB9-A18D-5168ACA8A799}" srcOrd="0" destOrd="0" presId="urn:microsoft.com/office/officeart/2008/layout/HorizontalMultiLevelHierarchy"/>
    <dgm:cxn modelId="{844926D7-D96B-412A-A844-4EDC833F7A84}" type="presOf" srcId="{E7758AA9-DE26-472A-9607-37A7B35DA834}" destId="{C7D67D8B-4432-4166-AF78-05DABE2031F3}" srcOrd="0" destOrd="0" presId="urn:microsoft.com/office/officeart/2008/layout/HorizontalMultiLevelHierarchy"/>
    <dgm:cxn modelId="{4F8897C6-CD0B-4A96-830A-EC3E3B4D6D40}" type="presOf" srcId="{10AF691A-C288-44A7-A330-777639D8E667}" destId="{B762F916-C1F8-42AF-869F-650D0E9F740E}" srcOrd="1" destOrd="0" presId="urn:microsoft.com/office/officeart/2008/layout/HorizontalMultiLevelHierarchy"/>
    <dgm:cxn modelId="{5C966453-CF18-4AF5-A741-BFC57DC54F32}" type="presOf" srcId="{0C79F919-AA3C-4AD0-AE15-894F2EDA6A70}" destId="{A27CA194-2EFC-43A2-85BC-11334E416397}" srcOrd="0" destOrd="0" presId="urn:microsoft.com/office/officeart/2008/layout/HorizontalMultiLevelHierarchy"/>
    <dgm:cxn modelId="{58A1AFB4-2AEA-4184-A609-BB2D0DE093CB}" type="presOf" srcId="{983BC14A-ED35-4500-AC68-B2FA1206617A}" destId="{88AB5217-BF39-4977-9089-72AB036C0AB9}" srcOrd="0" destOrd="0" presId="urn:microsoft.com/office/officeart/2008/layout/HorizontalMultiLevelHierarchy"/>
    <dgm:cxn modelId="{A97D1DEC-9400-4AE3-843D-7E778C9BD5C8}" srcId="{C4545618-DE76-4C7B-A211-1A5FE5D1F96E}" destId="{68515925-2D87-4E43-92ED-0922284403EA}" srcOrd="0" destOrd="0" parTransId="{E7758AA9-DE26-472A-9607-37A7B35DA834}" sibTransId="{BE1D47F6-400A-42B3-BBB2-F9DD5E5A7872}"/>
    <dgm:cxn modelId="{16E6BCEE-5484-4F14-A158-F7A5D47D8D54}" srcId="{C4545618-DE76-4C7B-A211-1A5FE5D1F96E}" destId="{0C79F919-AA3C-4AD0-AE15-894F2EDA6A70}" srcOrd="5" destOrd="0" parTransId="{CA4C1DDF-D071-46CA-A3D4-0132E9E924A8}" sibTransId="{4A489F9F-888E-4D29-A803-975178B4BFF9}"/>
    <dgm:cxn modelId="{8B79208E-CDC0-4E54-8E65-A1F2186BBC39}" type="presOf" srcId="{10AF691A-C288-44A7-A330-777639D8E667}" destId="{6A09468C-34BF-457C-B88F-671A1F5BB141}" srcOrd="0" destOrd="0" presId="urn:microsoft.com/office/officeart/2008/layout/HorizontalMultiLevelHierarchy"/>
    <dgm:cxn modelId="{C16A6811-E785-4B37-9480-A74332494555}" type="presOf" srcId="{F0760D01-5877-4F91-A7A0-5F885F258F99}" destId="{A11260DE-A149-4DA7-942E-937C5DDF91B7}" srcOrd="0" destOrd="0" presId="urn:microsoft.com/office/officeart/2008/layout/HorizontalMultiLevelHierarchy"/>
    <dgm:cxn modelId="{ADF2AE5A-E289-4075-8A59-ED08C55C7343}" type="presOf" srcId="{E7758AA9-DE26-472A-9607-37A7B35DA834}" destId="{DBBB6BD3-68EA-433C-BBB2-9CA5041D3837}" srcOrd="1" destOrd="0" presId="urn:microsoft.com/office/officeart/2008/layout/HorizontalMultiLevelHierarchy"/>
    <dgm:cxn modelId="{147E2927-8367-43AE-8E44-4AE4B1AF6455}" type="presOf" srcId="{BC5070C2-95C6-4109-B36C-1EC9E7C72728}" destId="{B7429AFD-6BB9-48AF-B96F-798B2302E202}" srcOrd="0" destOrd="0" presId="urn:microsoft.com/office/officeart/2008/layout/HorizontalMultiLevelHierarchy"/>
    <dgm:cxn modelId="{E1E94070-ADCF-4663-A633-612D51E35AFD}" type="presOf" srcId="{CA4C1DDF-D071-46CA-A3D4-0132E9E924A8}" destId="{12683365-256C-4FE0-9ED9-7F0BA08A4632}" srcOrd="1" destOrd="0" presId="urn:microsoft.com/office/officeart/2008/layout/HorizontalMultiLevelHierarchy"/>
    <dgm:cxn modelId="{E7FCC00C-4DFF-44E1-97AC-351AEFE3277D}" type="presOf" srcId="{79FA3736-735B-4F9E-AD76-B7640BE69490}" destId="{DF368AF1-3AED-4350-8D4A-0BA98D920489}" srcOrd="1" destOrd="0" presId="urn:microsoft.com/office/officeart/2008/layout/HorizontalMultiLevelHierarchy"/>
    <dgm:cxn modelId="{664C8ACA-5BD9-4CF6-B44D-B0894455BA9E}" srcId="{C4545618-DE76-4C7B-A211-1A5FE5D1F96E}" destId="{F3482DF7-5C0C-4587-8608-0E71A0166E65}" srcOrd="4" destOrd="0" parTransId="{0A3F07A3-56A6-4BB0-AE46-3D5301E83514}" sibTransId="{2E0057D0-61A4-4F42-BD24-7A62E59D2403}"/>
    <dgm:cxn modelId="{BE9A3940-548B-4A4B-BE85-0AAEA19B9ED8}" type="presOf" srcId="{2C500DD8-3348-440D-BE3E-00E25F34FC87}" destId="{7A89695A-B652-4A2C-A877-E376542F3BFF}" srcOrd="1" destOrd="0" presId="urn:microsoft.com/office/officeart/2008/layout/HorizontalMultiLevelHierarchy"/>
    <dgm:cxn modelId="{D618BFFB-A59A-4A3C-BCC4-90D44563C09E}" type="presOf" srcId="{E8F461CB-2E2F-47A2-BECA-53694A90BB15}" destId="{31F6A598-BFF5-433C-8373-A9548B3B7C3F}" srcOrd="0" destOrd="0" presId="urn:microsoft.com/office/officeart/2008/layout/HorizontalMultiLevelHierarchy"/>
    <dgm:cxn modelId="{EFC30813-E0A4-43AF-A1C0-FC02BC044961}" type="presParOf" srcId="{3A434160-5B17-4470-8261-273FDD69A2F3}" destId="{E1FE7921-B5EC-4AD6-BE69-2855310A5FA4}" srcOrd="0" destOrd="0" presId="urn:microsoft.com/office/officeart/2008/layout/HorizontalMultiLevelHierarchy"/>
    <dgm:cxn modelId="{CB4820E3-5AD5-448C-A4A6-7269150E029E}" type="presParOf" srcId="{E1FE7921-B5EC-4AD6-BE69-2855310A5FA4}" destId="{8693D99C-5896-4CB9-A18D-5168ACA8A799}" srcOrd="0" destOrd="0" presId="urn:microsoft.com/office/officeart/2008/layout/HorizontalMultiLevelHierarchy"/>
    <dgm:cxn modelId="{685451FC-8DFE-40FE-9A58-C37CD12D9EC2}" type="presParOf" srcId="{E1FE7921-B5EC-4AD6-BE69-2855310A5FA4}" destId="{CCDB05B4-5D3C-432E-A26D-9D08E33BAD61}" srcOrd="1" destOrd="0" presId="urn:microsoft.com/office/officeart/2008/layout/HorizontalMultiLevelHierarchy"/>
    <dgm:cxn modelId="{D21C09DF-C023-4006-B61F-F577B1FB8167}" type="presParOf" srcId="{CCDB05B4-5D3C-432E-A26D-9D08E33BAD61}" destId="{C7D67D8B-4432-4166-AF78-05DABE2031F3}" srcOrd="0" destOrd="0" presId="urn:microsoft.com/office/officeart/2008/layout/HorizontalMultiLevelHierarchy"/>
    <dgm:cxn modelId="{E6BF37B0-E20D-4FFD-99C8-974FDB028C45}" type="presParOf" srcId="{C7D67D8B-4432-4166-AF78-05DABE2031F3}" destId="{DBBB6BD3-68EA-433C-BBB2-9CA5041D3837}" srcOrd="0" destOrd="0" presId="urn:microsoft.com/office/officeart/2008/layout/HorizontalMultiLevelHierarchy"/>
    <dgm:cxn modelId="{E4E95D4F-2594-4036-9418-4BA41B2C4FA2}" type="presParOf" srcId="{CCDB05B4-5D3C-432E-A26D-9D08E33BAD61}" destId="{02BB617A-0480-4BEB-ADF2-493A340C3A36}" srcOrd="1" destOrd="0" presId="urn:microsoft.com/office/officeart/2008/layout/HorizontalMultiLevelHierarchy"/>
    <dgm:cxn modelId="{46FBB55A-7CBC-4E6A-932C-6984E9283ADC}" type="presParOf" srcId="{02BB617A-0480-4BEB-ADF2-493A340C3A36}" destId="{A5BC2A19-513B-4D86-8718-D1EC889F8349}" srcOrd="0" destOrd="0" presId="urn:microsoft.com/office/officeart/2008/layout/HorizontalMultiLevelHierarchy"/>
    <dgm:cxn modelId="{07C396A1-739A-46C5-BAD0-6BC1E8C48451}" type="presParOf" srcId="{02BB617A-0480-4BEB-ADF2-493A340C3A36}" destId="{35860155-2C3D-4FA7-9DCD-CE93ECBFA7FE}" srcOrd="1" destOrd="0" presId="urn:microsoft.com/office/officeart/2008/layout/HorizontalMultiLevelHierarchy"/>
    <dgm:cxn modelId="{062C6F66-C7AD-4EC0-9487-3AF10ECF539C}" type="presParOf" srcId="{CCDB05B4-5D3C-432E-A26D-9D08E33BAD61}" destId="{88AB5217-BF39-4977-9089-72AB036C0AB9}" srcOrd="2" destOrd="0" presId="urn:microsoft.com/office/officeart/2008/layout/HorizontalMultiLevelHierarchy"/>
    <dgm:cxn modelId="{808EE06E-6F3B-401F-88AC-7715B68FE068}" type="presParOf" srcId="{88AB5217-BF39-4977-9089-72AB036C0AB9}" destId="{BB9CF635-5975-4A65-A506-CAA01CAA795D}" srcOrd="0" destOrd="0" presId="urn:microsoft.com/office/officeart/2008/layout/HorizontalMultiLevelHierarchy"/>
    <dgm:cxn modelId="{EC06A28B-DCB9-499E-87D4-4BB74A2C53A4}" type="presParOf" srcId="{CCDB05B4-5D3C-432E-A26D-9D08E33BAD61}" destId="{B7F77431-A44B-4E27-8021-23413B416706}" srcOrd="3" destOrd="0" presId="urn:microsoft.com/office/officeart/2008/layout/HorizontalMultiLevelHierarchy"/>
    <dgm:cxn modelId="{4192B089-4321-4628-A93F-73934B7E505A}" type="presParOf" srcId="{B7F77431-A44B-4E27-8021-23413B416706}" destId="{E9DCFAF8-7092-4C7A-9E52-FBCACEDD40B1}" srcOrd="0" destOrd="0" presId="urn:microsoft.com/office/officeart/2008/layout/HorizontalMultiLevelHierarchy"/>
    <dgm:cxn modelId="{B089D6A6-A371-4133-8359-9534D3911D29}" type="presParOf" srcId="{B7F77431-A44B-4E27-8021-23413B416706}" destId="{C808DCE2-46F0-438A-AD7D-CFF01E76A243}" srcOrd="1" destOrd="0" presId="urn:microsoft.com/office/officeart/2008/layout/HorizontalMultiLevelHierarchy"/>
    <dgm:cxn modelId="{BED686E9-9373-4A70-B3D8-539FA7028C64}" type="presParOf" srcId="{CCDB05B4-5D3C-432E-A26D-9D08E33BAD61}" destId="{DB5FE814-DD1A-40E1-A005-7FD90F08C3E3}" srcOrd="4" destOrd="0" presId="urn:microsoft.com/office/officeart/2008/layout/HorizontalMultiLevelHierarchy"/>
    <dgm:cxn modelId="{8B7B4CEA-5C32-49D1-BC6F-D0D30BD797E4}" type="presParOf" srcId="{DB5FE814-DD1A-40E1-A005-7FD90F08C3E3}" destId="{DF368AF1-3AED-4350-8D4A-0BA98D920489}" srcOrd="0" destOrd="0" presId="urn:microsoft.com/office/officeart/2008/layout/HorizontalMultiLevelHierarchy"/>
    <dgm:cxn modelId="{EB3E1A4B-CE5C-419D-A341-4634952EC90E}" type="presParOf" srcId="{CCDB05B4-5D3C-432E-A26D-9D08E33BAD61}" destId="{ACB8B5F5-26D3-4545-BF8D-F2C90C2FDBEA}" srcOrd="5" destOrd="0" presId="urn:microsoft.com/office/officeart/2008/layout/HorizontalMultiLevelHierarchy"/>
    <dgm:cxn modelId="{B5BC3B55-DB0B-43D7-B38F-6D7D635B4A23}" type="presParOf" srcId="{ACB8B5F5-26D3-4545-BF8D-F2C90C2FDBEA}" destId="{3FBF3481-C1DB-4E90-A0E4-DCC2BBC2BB98}" srcOrd="0" destOrd="0" presId="urn:microsoft.com/office/officeart/2008/layout/HorizontalMultiLevelHierarchy"/>
    <dgm:cxn modelId="{08BB6AF1-C21E-410B-AC02-7223CD7C8E01}" type="presParOf" srcId="{ACB8B5F5-26D3-4545-BF8D-F2C90C2FDBEA}" destId="{43C0A829-F628-4BD4-B07C-9A6863DB21F9}" srcOrd="1" destOrd="0" presId="urn:microsoft.com/office/officeart/2008/layout/HorizontalMultiLevelHierarchy"/>
    <dgm:cxn modelId="{41BEA91B-EE3F-4AE3-BE7D-C57897DE89A6}" type="presParOf" srcId="{CCDB05B4-5D3C-432E-A26D-9D08E33BAD61}" destId="{6A09468C-34BF-457C-B88F-671A1F5BB141}" srcOrd="6" destOrd="0" presId="urn:microsoft.com/office/officeart/2008/layout/HorizontalMultiLevelHierarchy"/>
    <dgm:cxn modelId="{1C14C9FE-CCB2-4F0B-B8BE-F6B1CED4F260}" type="presParOf" srcId="{6A09468C-34BF-457C-B88F-671A1F5BB141}" destId="{B762F916-C1F8-42AF-869F-650D0E9F740E}" srcOrd="0" destOrd="0" presId="urn:microsoft.com/office/officeart/2008/layout/HorizontalMultiLevelHierarchy"/>
    <dgm:cxn modelId="{8C96CC99-5664-4D65-ABE2-80BC7DB16398}" type="presParOf" srcId="{CCDB05B4-5D3C-432E-A26D-9D08E33BAD61}" destId="{42728D4C-54E5-4FAB-BCC1-2244E496B6FE}" srcOrd="7" destOrd="0" presId="urn:microsoft.com/office/officeart/2008/layout/HorizontalMultiLevelHierarchy"/>
    <dgm:cxn modelId="{4B5B69C4-F6DA-45B9-B944-DEA4F81CC61B}" type="presParOf" srcId="{42728D4C-54E5-4FAB-BCC1-2244E496B6FE}" destId="{B7429AFD-6BB9-48AF-B96F-798B2302E202}" srcOrd="0" destOrd="0" presId="urn:microsoft.com/office/officeart/2008/layout/HorizontalMultiLevelHierarchy"/>
    <dgm:cxn modelId="{FB2C1EE8-7BF5-492B-99CE-667FAD1D579F}" type="presParOf" srcId="{42728D4C-54E5-4FAB-BCC1-2244E496B6FE}" destId="{6F91F20C-16EA-45E0-BD47-DB277CB7EE5C}" srcOrd="1" destOrd="0" presId="urn:microsoft.com/office/officeart/2008/layout/HorizontalMultiLevelHierarchy"/>
    <dgm:cxn modelId="{84E7CC56-FE1F-4670-80FB-C140F81B34C9}" type="presParOf" srcId="{CCDB05B4-5D3C-432E-A26D-9D08E33BAD61}" destId="{FCA813E5-3719-4257-B162-D0795B6DD04E}" srcOrd="8" destOrd="0" presId="urn:microsoft.com/office/officeart/2008/layout/HorizontalMultiLevelHierarchy"/>
    <dgm:cxn modelId="{053F1DF5-4821-46BE-9B4D-506DA378A37A}" type="presParOf" srcId="{FCA813E5-3719-4257-B162-D0795B6DD04E}" destId="{BF84E6C0-15E7-4DA5-9213-BE0B13D00A91}" srcOrd="0" destOrd="0" presId="urn:microsoft.com/office/officeart/2008/layout/HorizontalMultiLevelHierarchy"/>
    <dgm:cxn modelId="{682FD68F-9F3F-472A-B157-88ADEDA9EA36}" type="presParOf" srcId="{CCDB05B4-5D3C-432E-A26D-9D08E33BAD61}" destId="{8426A7F8-6B15-4AC7-BF16-C4BD31623D0B}" srcOrd="9" destOrd="0" presId="urn:microsoft.com/office/officeart/2008/layout/HorizontalMultiLevelHierarchy"/>
    <dgm:cxn modelId="{58E97158-230D-4421-8CA8-97C59CF38C3C}" type="presParOf" srcId="{8426A7F8-6B15-4AC7-BF16-C4BD31623D0B}" destId="{AE644BF5-1855-49BF-B920-E924BDB07F01}" srcOrd="0" destOrd="0" presId="urn:microsoft.com/office/officeart/2008/layout/HorizontalMultiLevelHierarchy"/>
    <dgm:cxn modelId="{5ADEA9BC-B5AC-4FB6-A8F5-2D46D9E56F74}" type="presParOf" srcId="{8426A7F8-6B15-4AC7-BF16-C4BD31623D0B}" destId="{2E823002-D516-498B-8AA3-E4B3B481170C}" srcOrd="1" destOrd="0" presId="urn:microsoft.com/office/officeart/2008/layout/HorizontalMultiLevelHierarchy"/>
    <dgm:cxn modelId="{11BC97A0-979F-420B-9347-BC9A499A8824}" type="presParOf" srcId="{CCDB05B4-5D3C-432E-A26D-9D08E33BAD61}" destId="{737DF8EF-DD33-4C62-A0EE-F6B3584AC5B2}" srcOrd="10" destOrd="0" presId="urn:microsoft.com/office/officeart/2008/layout/HorizontalMultiLevelHierarchy"/>
    <dgm:cxn modelId="{23BEC62C-D581-492C-A852-2A58C3FD28E8}" type="presParOf" srcId="{737DF8EF-DD33-4C62-A0EE-F6B3584AC5B2}" destId="{12683365-256C-4FE0-9ED9-7F0BA08A4632}" srcOrd="0" destOrd="0" presId="urn:microsoft.com/office/officeart/2008/layout/HorizontalMultiLevelHierarchy"/>
    <dgm:cxn modelId="{E6EBB1BC-2E66-4594-9385-792700F29E9F}" type="presParOf" srcId="{CCDB05B4-5D3C-432E-A26D-9D08E33BAD61}" destId="{3716E1E9-07B6-45CC-BC6A-09D53141F3D5}" srcOrd="11" destOrd="0" presId="urn:microsoft.com/office/officeart/2008/layout/HorizontalMultiLevelHierarchy"/>
    <dgm:cxn modelId="{4B9D4A9A-4C83-43E5-89AB-339EB4E310F8}" type="presParOf" srcId="{3716E1E9-07B6-45CC-BC6A-09D53141F3D5}" destId="{A27CA194-2EFC-43A2-85BC-11334E416397}" srcOrd="0" destOrd="0" presId="urn:microsoft.com/office/officeart/2008/layout/HorizontalMultiLevelHierarchy"/>
    <dgm:cxn modelId="{0A650C73-E04B-4A94-AF50-454DA5B80412}" type="presParOf" srcId="{3716E1E9-07B6-45CC-BC6A-09D53141F3D5}" destId="{591A596C-B30A-4F00-9565-5C7BDA077541}" srcOrd="1" destOrd="0" presId="urn:microsoft.com/office/officeart/2008/layout/HorizontalMultiLevelHierarchy"/>
    <dgm:cxn modelId="{41EEF74E-1294-4DB1-A739-1DC293D7ACBF}" type="presParOf" srcId="{CCDB05B4-5D3C-432E-A26D-9D08E33BAD61}" destId="{E1C26533-C92A-4754-A55E-786D4ACB7CEB}" srcOrd="12" destOrd="0" presId="urn:microsoft.com/office/officeart/2008/layout/HorizontalMultiLevelHierarchy"/>
    <dgm:cxn modelId="{16258074-A7A3-4E05-A6D7-E6D4C1DE1D33}" type="presParOf" srcId="{E1C26533-C92A-4754-A55E-786D4ACB7CEB}" destId="{7A89695A-B652-4A2C-A877-E376542F3BFF}" srcOrd="0" destOrd="0" presId="urn:microsoft.com/office/officeart/2008/layout/HorizontalMultiLevelHierarchy"/>
    <dgm:cxn modelId="{FFF66DEE-7569-41CF-8C40-D8D2FC5BEC35}" type="presParOf" srcId="{CCDB05B4-5D3C-432E-A26D-9D08E33BAD61}" destId="{2C79026B-8898-45B8-86B5-629D3E5793FF}" srcOrd="13" destOrd="0" presId="urn:microsoft.com/office/officeart/2008/layout/HorizontalMultiLevelHierarchy"/>
    <dgm:cxn modelId="{196FFBD5-1251-49FD-BFC0-A0439DB93A3E}" type="presParOf" srcId="{2C79026B-8898-45B8-86B5-629D3E5793FF}" destId="{31F6A598-BFF5-433C-8373-A9548B3B7C3F}" srcOrd="0" destOrd="0" presId="urn:microsoft.com/office/officeart/2008/layout/HorizontalMultiLevelHierarchy"/>
    <dgm:cxn modelId="{790C9C51-98C8-402D-A2E7-D7801EEA0A5A}" type="presParOf" srcId="{2C79026B-8898-45B8-86B5-629D3E5793FF}" destId="{0F29D0C3-5D86-4414-98FF-503EDF7BBBE6}" srcOrd="1" destOrd="0" presId="urn:microsoft.com/office/officeart/2008/layout/HorizontalMultiLevelHierarchy"/>
    <dgm:cxn modelId="{20D3940E-42E7-4BC2-B8E0-05CE036825B1}" type="presParOf" srcId="{CCDB05B4-5D3C-432E-A26D-9D08E33BAD61}" destId="{A11260DE-A149-4DA7-942E-937C5DDF91B7}" srcOrd="14" destOrd="0" presId="urn:microsoft.com/office/officeart/2008/layout/HorizontalMultiLevelHierarchy"/>
    <dgm:cxn modelId="{FF03F3F3-68F9-44CE-BB4D-B903173A9ED5}" type="presParOf" srcId="{A11260DE-A149-4DA7-942E-937C5DDF91B7}" destId="{2A804B8F-83CA-45BB-BA15-08F176E094CD}" srcOrd="0" destOrd="0" presId="urn:microsoft.com/office/officeart/2008/layout/HorizontalMultiLevelHierarchy"/>
    <dgm:cxn modelId="{84DE17BF-9A91-487C-92B6-7E99393B2DA2}" type="presParOf" srcId="{CCDB05B4-5D3C-432E-A26D-9D08E33BAD61}" destId="{D4690DCE-2009-4448-8398-F0BBBB2F3842}" srcOrd="15" destOrd="0" presId="urn:microsoft.com/office/officeart/2008/layout/HorizontalMultiLevelHierarchy"/>
    <dgm:cxn modelId="{85C23FCF-18F0-42DC-83C6-049ABA9A4C1C}" type="presParOf" srcId="{D4690DCE-2009-4448-8398-F0BBBB2F3842}" destId="{A3FEC9A5-F960-4F98-A5F6-E5F69306C12B}" srcOrd="0" destOrd="0" presId="urn:microsoft.com/office/officeart/2008/layout/HorizontalMultiLevelHierarchy"/>
    <dgm:cxn modelId="{B576A404-7E58-45DF-B421-4C78E91DD54B}" type="presParOf" srcId="{D4690DCE-2009-4448-8398-F0BBBB2F3842}" destId="{F92AC28A-EE60-4466-AB36-73B2DAD54D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DA2280-8D0F-4C92-9AC9-5F47ECD4999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B0603-BBC4-4A15-8FAD-5940E2CDFBEE}">
      <dgm:prSet phldrT="[Text]" custT="1"/>
      <dgm:spPr>
        <a:solidFill>
          <a:srgbClr val="FFFF0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/>
            <a:t>BALU  / DUDA</a:t>
          </a:r>
          <a:endParaRPr lang="en-US" sz="1800" dirty="0"/>
        </a:p>
      </dgm:t>
    </dgm:pt>
    <dgm:pt modelId="{122A6FCC-9904-4632-ADB0-2DEC22D4CCB0}" type="parTrans" cxnId="{46CBDA19-A7C3-4CD9-B738-763130BE47BC}">
      <dgm:prSet/>
      <dgm:spPr/>
      <dgm:t>
        <a:bodyPr/>
        <a:lstStyle/>
        <a:p>
          <a:endParaRPr lang="en-US" sz="1400"/>
        </a:p>
      </dgm:t>
    </dgm:pt>
    <dgm:pt modelId="{227A5145-1F52-4887-B2CB-14EAC64E0D67}" type="sibTrans" cxnId="{46CBDA19-A7C3-4CD9-B738-763130BE47BC}">
      <dgm:prSet/>
      <dgm:spPr/>
      <dgm:t>
        <a:bodyPr/>
        <a:lstStyle/>
        <a:p>
          <a:endParaRPr lang="en-US" sz="1400"/>
        </a:p>
      </dgm:t>
    </dgm:pt>
    <dgm:pt modelId="{D6140C1B-981D-409E-862A-9498C5A6FFDB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/>
            <a:t>ANAK</a:t>
          </a:r>
          <a:endParaRPr lang="en-US" sz="1800" dirty="0"/>
        </a:p>
      </dgm:t>
    </dgm:pt>
    <dgm:pt modelId="{E595B62E-A6DC-433F-9F24-2280D3546DAC}" type="parTrans" cxnId="{2DD490A6-DCFB-4E6E-A7E1-C7D1AC7CF5EE}">
      <dgm:prSet/>
      <dgm:spPr/>
      <dgm:t>
        <a:bodyPr/>
        <a:lstStyle/>
        <a:p>
          <a:endParaRPr lang="en-US" sz="1400"/>
        </a:p>
      </dgm:t>
    </dgm:pt>
    <dgm:pt modelId="{FD50D4DE-E577-4135-943D-3BBB9905DE8B}" type="sibTrans" cxnId="{2DD490A6-DCFB-4E6E-A7E1-C7D1AC7CF5EE}">
      <dgm:prSet/>
      <dgm:spPr/>
      <dgm:t>
        <a:bodyPr/>
        <a:lstStyle/>
        <a:p>
          <a:endParaRPr lang="en-US" sz="1400"/>
        </a:p>
      </dgm:t>
    </dgm:pt>
    <dgm:pt modelId="{E037B8AC-3848-4206-B1F3-B81978077C0D}">
      <dgm:prSet phldrT="[Text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/>
            <a:t>IBU / BAPA</a:t>
          </a:r>
          <a:endParaRPr lang="en-US" sz="1800" dirty="0"/>
        </a:p>
      </dgm:t>
    </dgm:pt>
    <dgm:pt modelId="{B0C4D20A-85AC-432E-B332-04730B4EEC45}" type="parTrans" cxnId="{B500F681-81B3-4CD3-A47D-D8FA1F579B9F}">
      <dgm:prSet/>
      <dgm:spPr/>
      <dgm:t>
        <a:bodyPr/>
        <a:lstStyle/>
        <a:p>
          <a:endParaRPr lang="en-US" sz="1400"/>
        </a:p>
      </dgm:t>
    </dgm:pt>
    <dgm:pt modelId="{9B3797F1-2066-454E-881A-B463556C2CDB}" type="sibTrans" cxnId="{B500F681-81B3-4CD3-A47D-D8FA1F579B9F}">
      <dgm:prSet/>
      <dgm:spPr/>
      <dgm:t>
        <a:bodyPr/>
        <a:lstStyle/>
        <a:p>
          <a:endParaRPr lang="en-US" sz="1400"/>
        </a:p>
      </dgm:t>
    </dgm:pt>
    <dgm:pt modelId="{11AB4D0B-B0D3-4C02-B2EA-9B3D514C9F15}">
      <dgm:prSet phldrT="[Text]" custT="1"/>
      <dgm:spPr>
        <a:solidFill>
          <a:srgbClr val="FFC00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/>
            <a:t>ADIK BERADIK</a:t>
          </a:r>
          <a:endParaRPr lang="en-US" sz="1800" dirty="0"/>
        </a:p>
      </dgm:t>
    </dgm:pt>
    <dgm:pt modelId="{70AF728F-103D-4DA7-9382-39607C5E2DC3}" type="parTrans" cxnId="{6344A6E9-6A26-4936-BDA0-5A2D433E9BC6}">
      <dgm:prSet/>
      <dgm:spPr/>
      <dgm:t>
        <a:bodyPr/>
        <a:lstStyle/>
        <a:p>
          <a:endParaRPr lang="en-US" sz="1400"/>
        </a:p>
      </dgm:t>
    </dgm:pt>
    <dgm:pt modelId="{D12DFD63-1046-4F97-86F9-6D38BCE90412}" type="sibTrans" cxnId="{6344A6E9-6A26-4936-BDA0-5A2D433E9BC6}">
      <dgm:prSet/>
      <dgm:spPr/>
      <dgm:t>
        <a:bodyPr/>
        <a:lstStyle/>
        <a:p>
          <a:endParaRPr lang="en-US" sz="1400"/>
        </a:p>
      </dgm:t>
    </dgm:pt>
    <dgm:pt modelId="{56189600-5181-4D0F-8F5A-3246FE68E423}">
      <dgm:prSet phldrT="[Text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TEMPOH BAYARAN</a:t>
          </a:r>
          <a:endParaRPr lang="en-US" sz="2000" b="1" dirty="0">
            <a:solidFill>
              <a:schemeClr val="tx1"/>
            </a:solidFill>
          </a:endParaRPr>
        </a:p>
      </dgm:t>
    </dgm:pt>
    <dgm:pt modelId="{B3A12AB4-006C-4676-AEB2-190AB18F95DA}" type="sibTrans" cxnId="{74F29C7E-03A1-4BB0-AC7A-C0F29D03ADF0}">
      <dgm:prSet/>
      <dgm:spPr/>
      <dgm:t>
        <a:bodyPr/>
        <a:lstStyle/>
        <a:p>
          <a:endParaRPr lang="en-US" sz="1400"/>
        </a:p>
      </dgm:t>
    </dgm:pt>
    <dgm:pt modelId="{1E58FD57-D133-4AFA-B94A-EB0C5E1FF29E}" type="parTrans" cxnId="{74F29C7E-03A1-4BB0-AC7A-C0F29D03ADF0}">
      <dgm:prSet/>
      <dgm:spPr/>
      <dgm:t>
        <a:bodyPr/>
        <a:lstStyle/>
        <a:p>
          <a:endParaRPr lang="en-US" sz="1400"/>
        </a:p>
      </dgm:t>
    </dgm:pt>
    <dgm:pt modelId="{73DAE2E5-4809-46FB-BA1C-9E3772A8DDC7}" type="pres">
      <dgm:prSet presAssocID="{1CDA2280-8D0F-4C92-9AC9-5F47ECD499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B2E37D-553D-4E13-A0E1-F7AEA2EB690C}" type="pres">
      <dgm:prSet presAssocID="{56189600-5181-4D0F-8F5A-3246FE68E423}" presName="root" presStyleCnt="0"/>
      <dgm:spPr/>
    </dgm:pt>
    <dgm:pt modelId="{FC651CDF-0F95-46BF-A117-19B0BEF4613E}" type="pres">
      <dgm:prSet presAssocID="{56189600-5181-4D0F-8F5A-3246FE68E423}" presName="rootComposite" presStyleCnt="0"/>
      <dgm:spPr/>
    </dgm:pt>
    <dgm:pt modelId="{847B3CCF-B36C-4566-B853-96B32A4F938A}" type="pres">
      <dgm:prSet presAssocID="{56189600-5181-4D0F-8F5A-3246FE68E423}" presName="rootText" presStyleLbl="node1" presStyleIdx="0" presStyleCnt="1" custFlipHor="1" custScaleX="65222" custScaleY="60631" custLinFactNeighborX="468" custLinFactNeighborY="-1915"/>
      <dgm:spPr/>
      <dgm:t>
        <a:bodyPr/>
        <a:lstStyle/>
        <a:p>
          <a:endParaRPr lang="en-US"/>
        </a:p>
      </dgm:t>
    </dgm:pt>
    <dgm:pt modelId="{B44442CA-BE49-4089-89CD-770A3F8B4434}" type="pres">
      <dgm:prSet presAssocID="{56189600-5181-4D0F-8F5A-3246FE68E423}" presName="rootConnector" presStyleLbl="node1" presStyleIdx="0" presStyleCnt="1"/>
      <dgm:spPr/>
      <dgm:t>
        <a:bodyPr/>
        <a:lstStyle/>
        <a:p>
          <a:endParaRPr lang="en-US"/>
        </a:p>
      </dgm:t>
    </dgm:pt>
    <dgm:pt modelId="{2CD9C8C2-BD90-4703-A751-BE090951D8CE}" type="pres">
      <dgm:prSet presAssocID="{56189600-5181-4D0F-8F5A-3246FE68E423}" presName="childShape" presStyleCnt="0"/>
      <dgm:spPr/>
    </dgm:pt>
    <dgm:pt modelId="{0313CC5F-6EE8-47EC-9B89-FB89FB6BACAD}" type="pres">
      <dgm:prSet presAssocID="{122A6FCC-9904-4632-ADB0-2DEC22D4CCB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4315D71-C4E7-4F27-A130-3C9CF1FDE3D4}" type="pres">
      <dgm:prSet presAssocID="{DE4B0603-BBC4-4A15-8FAD-5940E2CDFBEE}" presName="childText" presStyleLbl="bgAcc1" presStyleIdx="0" presStyleCnt="4" custFlipVert="0" custScaleX="72916" custScaleY="34380" custLinFactNeighborX="-500" custLinFactNeighborY="2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43F03-BEDF-4FF1-8407-6A6BD482C787}" type="pres">
      <dgm:prSet presAssocID="{E595B62E-A6DC-433F-9F24-2280D3546DAC}" presName="Name13" presStyleLbl="parChTrans1D2" presStyleIdx="1" presStyleCnt="4"/>
      <dgm:spPr/>
      <dgm:t>
        <a:bodyPr/>
        <a:lstStyle/>
        <a:p>
          <a:endParaRPr lang="en-US"/>
        </a:p>
      </dgm:t>
    </dgm:pt>
    <dgm:pt modelId="{09D83A2E-02BC-4582-B597-B9DA0301EC44}" type="pres">
      <dgm:prSet presAssocID="{D6140C1B-981D-409E-862A-9498C5A6FFDB}" presName="childText" presStyleLbl="bgAcc1" presStyleIdx="1" presStyleCnt="4" custScaleX="75385" custScaleY="50678" custLinFactNeighborX="3171" custLinFactNeighborY="3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78BC8-2D1E-49DA-A488-3F1D026C64EA}" type="pres">
      <dgm:prSet presAssocID="{B0C4D20A-85AC-432E-B332-04730B4EEC4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71D7CB5-757B-4F80-82CF-6397AAD39C3C}" type="pres">
      <dgm:prSet presAssocID="{E037B8AC-3848-4206-B1F3-B81978077C0D}" presName="childText" presStyleLbl="bgAcc1" presStyleIdx="2" presStyleCnt="4" custScaleX="75385" custScaleY="50678" custLinFactNeighborX="-38" custLinFactNeighborY="-8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1F669-51D8-4ACC-8EB7-123EDA7CDFBD}" type="pres">
      <dgm:prSet presAssocID="{70AF728F-103D-4DA7-9382-39607C5E2DC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97DF9B82-5425-489D-A1B6-27FBC3D2136F}" type="pres">
      <dgm:prSet presAssocID="{11AB4D0B-B0D3-4C02-B2EA-9B3D514C9F15}" presName="childText" presStyleLbl="bgAcc1" presStyleIdx="3" presStyleCnt="4" custScaleX="75385" custScaleY="50678" custLinFactNeighborX="-38" custLinFactNeighborY="-21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0F681-81B3-4CD3-A47D-D8FA1F579B9F}" srcId="{56189600-5181-4D0F-8F5A-3246FE68E423}" destId="{E037B8AC-3848-4206-B1F3-B81978077C0D}" srcOrd="2" destOrd="0" parTransId="{B0C4D20A-85AC-432E-B332-04730B4EEC45}" sibTransId="{9B3797F1-2066-454E-881A-B463556C2CDB}"/>
    <dgm:cxn modelId="{FEC34E36-4F82-4759-9268-3610E413230C}" type="presOf" srcId="{B0C4D20A-85AC-432E-B332-04730B4EEC45}" destId="{BDD78BC8-2D1E-49DA-A488-3F1D026C64EA}" srcOrd="0" destOrd="0" presId="urn:microsoft.com/office/officeart/2005/8/layout/hierarchy3"/>
    <dgm:cxn modelId="{74F29C7E-03A1-4BB0-AC7A-C0F29D03ADF0}" srcId="{1CDA2280-8D0F-4C92-9AC9-5F47ECD4999A}" destId="{56189600-5181-4D0F-8F5A-3246FE68E423}" srcOrd="0" destOrd="0" parTransId="{1E58FD57-D133-4AFA-B94A-EB0C5E1FF29E}" sibTransId="{B3A12AB4-006C-4676-AEB2-190AB18F95DA}"/>
    <dgm:cxn modelId="{2450C26D-E7BB-40C8-A3E2-E13EB4D14F4A}" type="presOf" srcId="{70AF728F-103D-4DA7-9382-39607C5E2DC3}" destId="{A851F669-51D8-4ACC-8EB7-123EDA7CDFBD}" srcOrd="0" destOrd="0" presId="urn:microsoft.com/office/officeart/2005/8/layout/hierarchy3"/>
    <dgm:cxn modelId="{2F2D1798-E7B4-4508-9C89-E3D7D6DEE15D}" type="presOf" srcId="{E037B8AC-3848-4206-B1F3-B81978077C0D}" destId="{571D7CB5-757B-4F80-82CF-6397AAD39C3C}" srcOrd="0" destOrd="0" presId="urn:microsoft.com/office/officeart/2005/8/layout/hierarchy3"/>
    <dgm:cxn modelId="{3CB14107-4583-4229-87F6-EE95BE257ED7}" type="presOf" srcId="{E595B62E-A6DC-433F-9F24-2280D3546DAC}" destId="{BA143F03-BEDF-4FF1-8407-6A6BD482C787}" srcOrd="0" destOrd="0" presId="urn:microsoft.com/office/officeart/2005/8/layout/hierarchy3"/>
    <dgm:cxn modelId="{636C5021-1E42-44B7-A7EF-1A33AE2BAA9D}" type="presOf" srcId="{122A6FCC-9904-4632-ADB0-2DEC22D4CCB0}" destId="{0313CC5F-6EE8-47EC-9B89-FB89FB6BACAD}" srcOrd="0" destOrd="0" presId="urn:microsoft.com/office/officeart/2005/8/layout/hierarchy3"/>
    <dgm:cxn modelId="{6344A6E9-6A26-4936-BDA0-5A2D433E9BC6}" srcId="{56189600-5181-4D0F-8F5A-3246FE68E423}" destId="{11AB4D0B-B0D3-4C02-B2EA-9B3D514C9F15}" srcOrd="3" destOrd="0" parTransId="{70AF728F-103D-4DA7-9382-39607C5E2DC3}" sibTransId="{D12DFD63-1046-4F97-86F9-6D38BCE90412}"/>
    <dgm:cxn modelId="{5CC1674D-AAF1-4B77-8B8C-D48D98AB9795}" type="presOf" srcId="{11AB4D0B-B0D3-4C02-B2EA-9B3D514C9F15}" destId="{97DF9B82-5425-489D-A1B6-27FBC3D2136F}" srcOrd="0" destOrd="0" presId="urn:microsoft.com/office/officeart/2005/8/layout/hierarchy3"/>
    <dgm:cxn modelId="{2260A5BE-98B8-4CE9-8F73-D986477F1F4F}" type="presOf" srcId="{DE4B0603-BBC4-4A15-8FAD-5940E2CDFBEE}" destId="{94315D71-C4E7-4F27-A130-3C9CF1FDE3D4}" srcOrd="0" destOrd="0" presId="urn:microsoft.com/office/officeart/2005/8/layout/hierarchy3"/>
    <dgm:cxn modelId="{2DD490A6-DCFB-4E6E-A7E1-C7D1AC7CF5EE}" srcId="{56189600-5181-4D0F-8F5A-3246FE68E423}" destId="{D6140C1B-981D-409E-862A-9498C5A6FFDB}" srcOrd="1" destOrd="0" parTransId="{E595B62E-A6DC-433F-9F24-2280D3546DAC}" sibTransId="{FD50D4DE-E577-4135-943D-3BBB9905DE8B}"/>
    <dgm:cxn modelId="{C118B1FD-4DE3-4D7B-A972-8E25A087176B}" type="presOf" srcId="{56189600-5181-4D0F-8F5A-3246FE68E423}" destId="{B44442CA-BE49-4089-89CD-770A3F8B4434}" srcOrd="1" destOrd="0" presId="urn:microsoft.com/office/officeart/2005/8/layout/hierarchy3"/>
    <dgm:cxn modelId="{845DE187-5A87-4D6C-9652-3BF27BDD6F7B}" type="presOf" srcId="{56189600-5181-4D0F-8F5A-3246FE68E423}" destId="{847B3CCF-B36C-4566-B853-96B32A4F938A}" srcOrd="0" destOrd="0" presId="urn:microsoft.com/office/officeart/2005/8/layout/hierarchy3"/>
    <dgm:cxn modelId="{3893F889-2520-456E-A006-24572BEC6E50}" type="presOf" srcId="{D6140C1B-981D-409E-862A-9498C5A6FFDB}" destId="{09D83A2E-02BC-4582-B597-B9DA0301EC44}" srcOrd="0" destOrd="0" presId="urn:microsoft.com/office/officeart/2005/8/layout/hierarchy3"/>
    <dgm:cxn modelId="{46CBDA19-A7C3-4CD9-B738-763130BE47BC}" srcId="{56189600-5181-4D0F-8F5A-3246FE68E423}" destId="{DE4B0603-BBC4-4A15-8FAD-5940E2CDFBEE}" srcOrd="0" destOrd="0" parTransId="{122A6FCC-9904-4632-ADB0-2DEC22D4CCB0}" sibTransId="{227A5145-1F52-4887-B2CB-14EAC64E0D67}"/>
    <dgm:cxn modelId="{6371A24C-1905-485C-A45C-D1BA6A18C252}" type="presOf" srcId="{1CDA2280-8D0F-4C92-9AC9-5F47ECD4999A}" destId="{73DAE2E5-4809-46FB-BA1C-9E3772A8DDC7}" srcOrd="0" destOrd="0" presId="urn:microsoft.com/office/officeart/2005/8/layout/hierarchy3"/>
    <dgm:cxn modelId="{C3A64CC6-252B-4FBE-A839-21F75D967BA5}" type="presParOf" srcId="{73DAE2E5-4809-46FB-BA1C-9E3772A8DDC7}" destId="{B9B2E37D-553D-4E13-A0E1-F7AEA2EB690C}" srcOrd="0" destOrd="0" presId="urn:microsoft.com/office/officeart/2005/8/layout/hierarchy3"/>
    <dgm:cxn modelId="{7BD9E6E3-5541-4C0B-B8C7-4C22D724F485}" type="presParOf" srcId="{B9B2E37D-553D-4E13-A0E1-F7AEA2EB690C}" destId="{FC651CDF-0F95-46BF-A117-19B0BEF4613E}" srcOrd="0" destOrd="0" presId="urn:microsoft.com/office/officeart/2005/8/layout/hierarchy3"/>
    <dgm:cxn modelId="{BE6CE107-C18C-4E71-81E8-48FCB2D2B045}" type="presParOf" srcId="{FC651CDF-0F95-46BF-A117-19B0BEF4613E}" destId="{847B3CCF-B36C-4566-B853-96B32A4F938A}" srcOrd="0" destOrd="0" presId="urn:microsoft.com/office/officeart/2005/8/layout/hierarchy3"/>
    <dgm:cxn modelId="{B0A3837A-E194-49AB-B284-72B1BBC3810F}" type="presParOf" srcId="{FC651CDF-0F95-46BF-A117-19B0BEF4613E}" destId="{B44442CA-BE49-4089-89CD-770A3F8B4434}" srcOrd="1" destOrd="0" presId="urn:microsoft.com/office/officeart/2005/8/layout/hierarchy3"/>
    <dgm:cxn modelId="{31E19FAA-6FA6-4546-B2E9-15AACD85076D}" type="presParOf" srcId="{B9B2E37D-553D-4E13-A0E1-F7AEA2EB690C}" destId="{2CD9C8C2-BD90-4703-A751-BE090951D8CE}" srcOrd="1" destOrd="0" presId="urn:microsoft.com/office/officeart/2005/8/layout/hierarchy3"/>
    <dgm:cxn modelId="{EF8CB580-6AD6-4DE3-8259-101E3E192B44}" type="presParOf" srcId="{2CD9C8C2-BD90-4703-A751-BE090951D8CE}" destId="{0313CC5F-6EE8-47EC-9B89-FB89FB6BACAD}" srcOrd="0" destOrd="0" presId="urn:microsoft.com/office/officeart/2005/8/layout/hierarchy3"/>
    <dgm:cxn modelId="{FD90AFDF-8B86-4A75-8AEA-2C6D7FC9FFDA}" type="presParOf" srcId="{2CD9C8C2-BD90-4703-A751-BE090951D8CE}" destId="{94315D71-C4E7-4F27-A130-3C9CF1FDE3D4}" srcOrd="1" destOrd="0" presId="urn:microsoft.com/office/officeart/2005/8/layout/hierarchy3"/>
    <dgm:cxn modelId="{188C9D56-4849-4F3E-B4C4-F8B307B47079}" type="presParOf" srcId="{2CD9C8C2-BD90-4703-A751-BE090951D8CE}" destId="{BA143F03-BEDF-4FF1-8407-6A6BD482C787}" srcOrd="2" destOrd="0" presId="urn:microsoft.com/office/officeart/2005/8/layout/hierarchy3"/>
    <dgm:cxn modelId="{57E53949-4492-47C8-BEB0-C6D1DD96403A}" type="presParOf" srcId="{2CD9C8C2-BD90-4703-A751-BE090951D8CE}" destId="{09D83A2E-02BC-4582-B597-B9DA0301EC44}" srcOrd="3" destOrd="0" presId="urn:microsoft.com/office/officeart/2005/8/layout/hierarchy3"/>
    <dgm:cxn modelId="{CDD56FC6-577A-4CDF-A332-F1D140AEEEDB}" type="presParOf" srcId="{2CD9C8C2-BD90-4703-A751-BE090951D8CE}" destId="{BDD78BC8-2D1E-49DA-A488-3F1D026C64EA}" srcOrd="4" destOrd="0" presId="urn:microsoft.com/office/officeart/2005/8/layout/hierarchy3"/>
    <dgm:cxn modelId="{F22826D7-C3CB-4B20-90DD-A954D0547982}" type="presParOf" srcId="{2CD9C8C2-BD90-4703-A751-BE090951D8CE}" destId="{571D7CB5-757B-4F80-82CF-6397AAD39C3C}" srcOrd="5" destOrd="0" presId="urn:microsoft.com/office/officeart/2005/8/layout/hierarchy3"/>
    <dgm:cxn modelId="{6FC94BF2-760B-4975-8397-7F2C28416329}" type="presParOf" srcId="{2CD9C8C2-BD90-4703-A751-BE090951D8CE}" destId="{A851F669-51D8-4ACC-8EB7-123EDA7CDFBD}" srcOrd="6" destOrd="0" presId="urn:microsoft.com/office/officeart/2005/8/layout/hierarchy3"/>
    <dgm:cxn modelId="{B35B7792-38EB-4613-9E54-A5717C25179C}" type="presParOf" srcId="{2CD9C8C2-BD90-4703-A751-BE090951D8CE}" destId="{97DF9B82-5425-489D-A1B6-27FBC3D2136F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F50656-3683-4F7B-95CD-ED9E9D36683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545618-DE76-4C7B-A211-1A5FE5D1F96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Skim </a:t>
          </a:r>
          <a:r>
            <a:rPr lang="en-US" sz="3600" b="1" dirty="0" err="1" smtClean="0">
              <a:solidFill>
                <a:schemeClr val="tx1"/>
              </a:solidFill>
            </a:rPr>
            <a:t>Keilatan</a:t>
          </a:r>
          <a:endParaRPr lang="en-US" sz="3600" b="1" dirty="0">
            <a:solidFill>
              <a:schemeClr val="tx1"/>
            </a:solidFill>
          </a:endParaRPr>
        </a:p>
      </dgm:t>
    </dgm:pt>
    <dgm:pt modelId="{8A4320FD-DCD9-42FF-848D-4E7912076B07}" type="parTrans" cxnId="{9FC63D4A-953D-4624-BCAA-D07C9978D6BB}">
      <dgm:prSet/>
      <dgm:spPr/>
      <dgm:t>
        <a:bodyPr/>
        <a:lstStyle/>
        <a:p>
          <a:endParaRPr lang="en-US"/>
        </a:p>
      </dgm:t>
    </dgm:pt>
    <dgm:pt modelId="{79CEFAD3-F183-4602-87CE-5E28669E71CB}" type="sibTrans" cxnId="{9FC63D4A-953D-4624-BCAA-D07C9978D6BB}">
      <dgm:prSet/>
      <dgm:spPr/>
      <dgm:t>
        <a:bodyPr/>
        <a:lstStyle/>
        <a:p>
          <a:endParaRPr lang="en-US"/>
        </a:p>
      </dgm:t>
    </dgm:pt>
    <dgm:pt modelId="{68515925-2D87-4E43-92ED-0922284403E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Pencen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Ilat</a:t>
          </a:r>
          <a:endParaRPr lang="en-US" sz="2800" b="1" dirty="0">
            <a:solidFill>
              <a:schemeClr val="tx1"/>
            </a:solidFill>
          </a:endParaRPr>
        </a:p>
      </dgm:t>
    </dgm:pt>
    <dgm:pt modelId="{E7758AA9-DE26-472A-9607-37A7B35DA834}" type="parTrans" cxnId="{A97D1DEC-9400-4AE3-843D-7E778C9BD5C8}">
      <dgm:prSet/>
      <dgm:spPr/>
      <dgm:t>
        <a:bodyPr/>
        <a:lstStyle/>
        <a:p>
          <a:endParaRPr lang="en-US"/>
        </a:p>
      </dgm:t>
    </dgm:pt>
    <dgm:pt modelId="{BE1D47F6-400A-42B3-BBB2-F9DD5E5A7872}" type="sibTrans" cxnId="{A97D1DEC-9400-4AE3-843D-7E778C9BD5C8}">
      <dgm:prSet/>
      <dgm:spPr/>
      <dgm:t>
        <a:bodyPr/>
        <a:lstStyle/>
        <a:p>
          <a:endParaRPr lang="en-US"/>
        </a:p>
      </dgm:t>
    </dgm:pt>
    <dgm:pt modelId="{AB2677F3-1798-4DDC-B72F-B62CECC9C57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Elaun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Layanan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Sentiasa</a:t>
          </a:r>
          <a:endParaRPr lang="en-US" sz="2800" b="1" dirty="0">
            <a:solidFill>
              <a:schemeClr val="tx1"/>
            </a:solidFill>
          </a:endParaRPr>
        </a:p>
      </dgm:t>
    </dgm:pt>
    <dgm:pt modelId="{79FA3736-735B-4F9E-AD76-B7640BE69490}" type="parTrans" cxnId="{ACEF0CC1-48AE-49A2-9257-F9CFCE91FD82}">
      <dgm:prSet/>
      <dgm:spPr/>
      <dgm:t>
        <a:bodyPr/>
        <a:lstStyle/>
        <a:p>
          <a:endParaRPr lang="en-US"/>
        </a:p>
      </dgm:t>
    </dgm:pt>
    <dgm:pt modelId="{718CBAD3-474C-4792-B4AE-09A98C3F19D0}" type="sibTrans" cxnId="{ACEF0CC1-48AE-49A2-9257-F9CFCE91FD82}">
      <dgm:prSet/>
      <dgm:spPr/>
      <dgm:t>
        <a:bodyPr/>
        <a:lstStyle/>
        <a:p>
          <a:endParaRPr lang="en-US"/>
        </a:p>
      </dgm:t>
    </dgm:pt>
    <dgm:pt modelId="{BC5070C2-95C6-4109-B36C-1EC9E7C7272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</a:rPr>
            <a:t>Kemudahan</a:t>
          </a:r>
          <a:r>
            <a:rPr lang="en-US" sz="2800" b="1" dirty="0" smtClean="0">
              <a:solidFill>
                <a:schemeClr val="bg1"/>
              </a:solidFill>
            </a:rPr>
            <a:t> </a:t>
          </a:r>
          <a:r>
            <a:rPr lang="en-US" sz="2800" b="1" dirty="0" err="1" smtClean="0">
              <a:solidFill>
                <a:schemeClr val="bg1"/>
              </a:solidFill>
            </a:rPr>
            <a:t>Pemulihan</a:t>
          </a:r>
          <a:endParaRPr lang="en-US" sz="2800" b="1" dirty="0">
            <a:solidFill>
              <a:schemeClr val="bg1"/>
            </a:solidFill>
          </a:endParaRPr>
        </a:p>
      </dgm:t>
    </dgm:pt>
    <dgm:pt modelId="{10AF691A-C288-44A7-A330-777639D8E667}" type="parTrans" cxnId="{7A9E28A5-0388-4A6D-93E9-6F7BBD673E55}">
      <dgm:prSet/>
      <dgm:spPr/>
      <dgm:t>
        <a:bodyPr/>
        <a:lstStyle/>
        <a:p>
          <a:endParaRPr lang="en-US"/>
        </a:p>
      </dgm:t>
    </dgm:pt>
    <dgm:pt modelId="{3C228C1A-FA57-4838-BFA1-F634A7838AFA}" type="sibTrans" cxnId="{7A9E28A5-0388-4A6D-93E9-6F7BBD673E55}">
      <dgm:prSet/>
      <dgm:spPr/>
      <dgm:t>
        <a:bodyPr/>
        <a:lstStyle/>
        <a:p>
          <a:endParaRPr lang="en-US"/>
        </a:p>
      </dgm:t>
    </dgm:pt>
    <dgm:pt modelId="{F3482DF7-5C0C-4587-8608-0E71A0166E6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 err="1" smtClean="0"/>
            <a:t>Pencen</a:t>
          </a:r>
          <a:r>
            <a:rPr lang="en-US" sz="2800" dirty="0" smtClean="0"/>
            <a:t> </a:t>
          </a:r>
          <a:r>
            <a:rPr lang="en-US" sz="2800" dirty="0" err="1" smtClean="0"/>
            <a:t>Penakat</a:t>
          </a:r>
          <a:endParaRPr lang="en-US" sz="2800" dirty="0"/>
        </a:p>
      </dgm:t>
    </dgm:pt>
    <dgm:pt modelId="{0A3F07A3-56A6-4BB0-AE46-3D5301E83514}" type="parTrans" cxnId="{664C8ACA-5BD9-4CF6-B44D-B0894455BA9E}">
      <dgm:prSet/>
      <dgm:spPr/>
      <dgm:t>
        <a:bodyPr/>
        <a:lstStyle/>
        <a:p>
          <a:endParaRPr lang="en-US"/>
        </a:p>
      </dgm:t>
    </dgm:pt>
    <dgm:pt modelId="{2E0057D0-61A4-4F42-BD24-7A62E59D2403}" type="sibTrans" cxnId="{664C8ACA-5BD9-4CF6-B44D-B0894455BA9E}">
      <dgm:prSet/>
      <dgm:spPr/>
      <dgm:t>
        <a:bodyPr/>
        <a:lstStyle/>
        <a:p>
          <a:endParaRPr lang="en-US"/>
        </a:p>
      </dgm:t>
    </dgm:pt>
    <dgm:pt modelId="{F5924DF5-B26F-4167-ABB5-B80D26BB6FB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Bantuan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Ilat</a:t>
          </a:r>
          <a:endParaRPr lang="en-US" sz="2800" b="1" dirty="0">
            <a:solidFill>
              <a:schemeClr val="tx1"/>
            </a:solidFill>
          </a:endParaRPr>
        </a:p>
      </dgm:t>
    </dgm:pt>
    <dgm:pt modelId="{983BC14A-ED35-4500-AC68-B2FA1206617A}" type="parTrans" cxnId="{9E49C6E6-E317-4603-B845-FA2F88806AA5}">
      <dgm:prSet/>
      <dgm:spPr/>
      <dgm:t>
        <a:bodyPr/>
        <a:lstStyle/>
        <a:p>
          <a:endParaRPr lang="en-US"/>
        </a:p>
      </dgm:t>
    </dgm:pt>
    <dgm:pt modelId="{8D21BCBD-71FD-42E3-8C48-ED5C329626A4}" type="sibTrans" cxnId="{9E49C6E6-E317-4603-B845-FA2F88806AA5}">
      <dgm:prSet/>
      <dgm:spPr/>
      <dgm:t>
        <a:bodyPr/>
        <a:lstStyle/>
        <a:p>
          <a:endParaRPr lang="en-US"/>
        </a:p>
      </dgm:t>
    </dgm:pt>
    <dgm:pt modelId="{45656228-C6C3-4B83-B331-E8B25BC52F1D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Faedah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Pendidikan</a:t>
          </a:r>
          <a:endParaRPr lang="en-US" sz="2800" b="1" dirty="0">
            <a:solidFill>
              <a:schemeClr val="tx1"/>
            </a:solidFill>
          </a:endParaRPr>
        </a:p>
      </dgm:t>
    </dgm:pt>
    <dgm:pt modelId="{F0760D01-5877-4F91-A7A0-5F885F258F99}" type="parTrans" cxnId="{819ACF0F-9B5C-4BFC-BA33-39E372BF21F3}">
      <dgm:prSet/>
      <dgm:spPr/>
      <dgm:t>
        <a:bodyPr/>
        <a:lstStyle/>
        <a:p>
          <a:endParaRPr lang="en-US"/>
        </a:p>
      </dgm:t>
    </dgm:pt>
    <dgm:pt modelId="{87A41769-BBBA-428E-8F5E-6137B05E8BBB}" type="sibTrans" cxnId="{819ACF0F-9B5C-4BFC-BA33-39E372BF21F3}">
      <dgm:prSet/>
      <dgm:spPr/>
      <dgm:t>
        <a:bodyPr/>
        <a:lstStyle/>
        <a:p>
          <a:endParaRPr lang="en-US"/>
        </a:p>
      </dgm:t>
    </dgm:pt>
    <dgm:pt modelId="{E8F461CB-2E2F-47A2-BECA-53694A90BB1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dirty="0" err="1" smtClean="0"/>
            <a:t>Faedah</a:t>
          </a:r>
          <a:r>
            <a:rPr lang="en-US" sz="2800" dirty="0" smtClean="0"/>
            <a:t> </a:t>
          </a:r>
          <a:r>
            <a:rPr lang="en-US" sz="2800" dirty="0" err="1" smtClean="0"/>
            <a:t>Pengurusan</a:t>
          </a:r>
          <a:r>
            <a:rPr lang="en-US" sz="2800" dirty="0" smtClean="0"/>
            <a:t> </a:t>
          </a:r>
          <a:r>
            <a:rPr lang="en-US" sz="2800" dirty="0" err="1" smtClean="0"/>
            <a:t>Mayat</a:t>
          </a:r>
          <a:endParaRPr lang="en-US" sz="2800" dirty="0"/>
        </a:p>
      </dgm:t>
    </dgm:pt>
    <dgm:pt modelId="{2C500DD8-3348-440D-BE3E-00E25F34FC87}" type="parTrans" cxnId="{03F1B43C-7E8B-4766-B72F-0EB88CBA91BA}">
      <dgm:prSet/>
      <dgm:spPr/>
      <dgm:t>
        <a:bodyPr/>
        <a:lstStyle/>
        <a:p>
          <a:endParaRPr lang="en-US"/>
        </a:p>
      </dgm:t>
    </dgm:pt>
    <dgm:pt modelId="{D023D544-82F4-4651-AF14-FA8C951E2633}" type="sibTrans" cxnId="{03F1B43C-7E8B-4766-B72F-0EB88CBA91BA}">
      <dgm:prSet/>
      <dgm:spPr/>
      <dgm:t>
        <a:bodyPr/>
        <a:lstStyle/>
        <a:p>
          <a:endParaRPr lang="en-US"/>
        </a:p>
      </dgm:t>
    </dgm:pt>
    <dgm:pt modelId="{3A434160-5B17-4470-8261-273FDD69A2F3}" type="pres">
      <dgm:prSet presAssocID="{70F50656-3683-4F7B-95CD-ED9E9D3668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E1FE7921-B5EC-4AD6-BE69-2855310A5FA4}" type="pres">
      <dgm:prSet presAssocID="{C4545618-DE76-4C7B-A211-1A5FE5D1F96E}" presName="root1" presStyleCnt="0"/>
      <dgm:spPr/>
    </dgm:pt>
    <dgm:pt modelId="{8693D99C-5896-4CB9-A18D-5168ACA8A799}" type="pres">
      <dgm:prSet presAssocID="{C4545618-DE76-4C7B-A211-1A5FE5D1F96E}" presName="LevelOneTextNode" presStyleLbl="node0" presStyleIdx="0" presStyleCnt="1" custAng="5400000" custFlipHor="1" custScaleX="336553" custScaleY="58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B05B4-5D3C-432E-A26D-9D08E33BAD61}" type="pres">
      <dgm:prSet presAssocID="{C4545618-DE76-4C7B-A211-1A5FE5D1F96E}" presName="level2hierChild" presStyleCnt="0"/>
      <dgm:spPr/>
    </dgm:pt>
    <dgm:pt modelId="{C7D67D8B-4432-4166-AF78-05DABE2031F3}" type="pres">
      <dgm:prSet presAssocID="{E7758AA9-DE26-472A-9607-37A7B35DA834}" presName="conn2-1" presStyleLbl="parChTrans1D2" presStyleIdx="0" presStyleCnt="7"/>
      <dgm:spPr/>
      <dgm:t>
        <a:bodyPr/>
        <a:lstStyle/>
        <a:p>
          <a:endParaRPr lang="en-MY"/>
        </a:p>
      </dgm:t>
    </dgm:pt>
    <dgm:pt modelId="{DBBB6BD3-68EA-433C-BBB2-9CA5041D3837}" type="pres">
      <dgm:prSet presAssocID="{E7758AA9-DE26-472A-9607-37A7B35DA834}" presName="connTx" presStyleLbl="parChTrans1D2" presStyleIdx="0" presStyleCnt="7"/>
      <dgm:spPr/>
      <dgm:t>
        <a:bodyPr/>
        <a:lstStyle/>
        <a:p>
          <a:endParaRPr lang="en-MY"/>
        </a:p>
      </dgm:t>
    </dgm:pt>
    <dgm:pt modelId="{02BB617A-0480-4BEB-ADF2-493A340C3A36}" type="pres">
      <dgm:prSet presAssocID="{68515925-2D87-4E43-92ED-0922284403EA}" presName="root2" presStyleCnt="0"/>
      <dgm:spPr/>
    </dgm:pt>
    <dgm:pt modelId="{A5BC2A19-513B-4D86-8718-D1EC889F8349}" type="pres">
      <dgm:prSet presAssocID="{68515925-2D87-4E43-92ED-0922284403EA}" presName="LevelTwoTextNode" presStyleLbl="node2" presStyleIdx="0" presStyleCnt="7" custScaleX="335259" custScaleY="125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860155-2C3D-4FA7-9DCD-CE93ECBFA7FE}" type="pres">
      <dgm:prSet presAssocID="{68515925-2D87-4E43-92ED-0922284403EA}" presName="level3hierChild" presStyleCnt="0"/>
      <dgm:spPr/>
    </dgm:pt>
    <dgm:pt modelId="{88AB5217-BF39-4977-9089-72AB036C0AB9}" type="pres">
      <dgm:prSet presAssocID="{983BC14A-ED35-4500-AC68-B2FA1206617A}" presName="conn2-1" presStyleLbl="parChTrans1D2" presStyleIdx="1" presStyleCnt="7"/>
      <dgm:spPr/>
      <dgm:t>
        <a:bodyPr/>
        <a:lstStyle/>
        <a:p>
          <a:endParaRPr lang="en-MY"/>
        </a:p>
      </dgm:t>
    </dgm:pt>
    <dgm:pt modelId="{BB9CF635-5975-4A65-A506-CAA01CAA795D}" type="pres">
      <dgm:prSet presAssocID="{983BC14A-ED35-4500-AC68-B2FA1206617A}" presName="connTx" presStyleLbl="parChTrans1D2" presStyleIdx="1" presStyleCnt="7"/>
      <dgm:spPr/>
      <dgm:t>
        <a:bodyPr/>
        <a:lstStyle/>
        <a:p>
          <a:endParaRPr lang="en-MY"/>
        </a:p>
      </dgm:t>
    </dgm:pt>
    <dgm:pt modelId="{B7F77431-A44B-4E27-8021-23413B416706}" type="pres">
      <dgm:prSet presAssocID="{F5924DF5-B26F-4167-ABB5-B80D26BB6FBB}" presName="root2" presStyleCnt="0"/>
      <dgm:spPr/>
    </dgm:pt>
    <dgm:pt modelId="{E9DCFAF8-7092-4C7A-9E52-FBCACEDD40B1}" type="pres">
      <dgm:prSet presAssocID="{F5924DF5-B26F-4167-ABB5-B80D26BB6FBB}" presName="LevelTwoTextNode" presStyleLbl="node2" presStyleIdx="1" presStyleCnt="7" custScaleX="338107" custScaleY="88246" custLinFactNeighborX="-1424" custLinFactNeighborY="3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08DCE2-46F0-438A-AD7D-CFF01E76A243}" type="pres">
      <dgm:prSet presAssocID="{F5924DF5-B26F-4167-ABB5-B80D26BB6FBB}" presName="level3hierChild" presStyleCnt="0"/>
      <dgm:spPr/>
    </dgm:pt>
    <dgm:pt modelId="{DB5FE814-DD1A-40E1-A005-7FD90F08C3E3}" type="pres">
      <dgm:prSet presAssocID="{79FA3736-735B-4F9E-AD76-B7640BE69490}" presName="conn2-1" presStyleLbl="parChTrans1D2" presStyleIdx="2" presStyleCnt="7"/>
      <dgm:spPr/>
      <dgm:t>
        <a:bodyPr/>
        <a:lstStyle/>
        <a:p>
          <a:endParaRPr lang="en-MY"/>
        </a:p>
      </dgm:t>
    </dgm:pt>
    <dgm:pt modelId="{DF368AF1-3AED-4350-8D4A-0BA98D920489}" type="pres">
      <dgm:prSet presAssocID="{79FA3736-735B-4F9E-AD76-B7640BE69490}" presName="connTx" presStyleLbl="parChTrans1D2" presStyleIdx="2" presStyleCnt="7"/>
      <dgm:spPr/>
      <dgm:t>
        <a:bodyPr/>
        <a:lstStyle/>
        <a:p>
          <a:endParaRPr lang="en-MY"/>
        </a:p>
      </dgm:t>
    </dgm:pt>
    <dgm:pt modelId="{ACB8B5F5-26D3-4545-BF8D-F2C90C2FDBEA}" type="pres">
      <dgm:prSet presAssocID="{AB2677F3-1798-4DDC-B72F-B62CECC9C577}" presName="root2" presStyleCnt="0"/>
      <dgm:spPr/>
    </dgm:pt>
    <dgm:pt modelId="{3FBF3481-C1DB-4E90-A0E4-DCC2BBC2BB98}" type="pres">
      <dgm:prSet presAssocID="{AB2677F3-1798-4DDC-B72F-B62CECC9C577}" presName="LevelTwoTextNode" presStyleLbl="node2" presStyleIdx="2" presStyleCnt="7" custScaleX="339491" custScaleY="928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0A829-F628-4BD4-B07C-9A6863DB21F9}" type="pres">
      <dgm:prSet presAssocID="{AB2677F3-1798-4DDC-B72F-B62CECC9C577}" presName="level3hierChild" presStyleCnt="0"/>
      <dgm:spPr/>
    </dgm:pt>
    <dgm:pt modelId="{6A09468C-34BF-457C-B88F-671A1F5BB141}" type="pres">
      <dgm:prSet presAssocID="{10AF691A-C288-44A7-A330-777639D8E667}" presName="conn2-1" presStyleLbl="parChTrans1D2" presStyleIdx="3" presStyleCnt="7"/>
      <dgm:spPr/>
      <dgm:t>
        <a:bodyPr/>
        <a:lstStyle/>
        <a:p>
          <a:endParaRPr lang="en-MY"/>
        </a:p>
      </dgm:t>
    </dgm:pt>
    <dgm:pt modelId="{B762F916-C1F8-42AF-869F-650D0E9F740E}" type="pres">
      <dgm:prSet presAssocID="{10AF691A-C288-44A7-A330-777639D8E667}" presName="connTx" presStyleLbl="parChTrans1D2" presStyleIdx="3" presStyleCnt="7"/>
      <dgm:spPr/>
      <dgm:t>
        <a:bodyPr/>
        <a:lstStyle/>
        <a:p>
          <a:endParaRPr lang="en-MY"/>
        </a:p>
      </dgm:t>
    </dgm:pt>
    <dgm:pt modelId="{42728D4C-54E5-4FAB-BCC1-2244E496B6FE}" type="pres">
      <dgm:prSet presAssocID="{BC5070C2-95C6-4109-B36C-1EC9E7C72728}" presName="root2" presStyleCnt="0"/>
      <dgm:spPr/>
    </dgm:pt>
    <dgm:pt modelId="{B7429AFD-6BB9-48AF-B96F-798B2302E202}" type="pres">
      <dgm:prSet presAssocID="{BC5070C2-95C6-4109-B36C-1EC9E7C72728}" presName="LevelTwoTextNode" presStyleLbl="node2" presStyleIdx="3" presStyleCnt="7" custScaleX="341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91F20C-16EA-45E0-BD47-DB277CB7EE5C}" type="pres">
      <dgm:prSet presAssocID="{BC5070C2-95C6-4109-B36C-1EC9E7C72728}" presName="level3hierChild" presStyleCnt="0"/>
      <dgm:spPr/>
    </dgm:pt>
    <dgm:pt modelId="{FCA813E5-3719-4257-B162-D0795B6DD04E}" type="pres">
      <dgm:prSet presAssocID="{0A3F07A3-56A6-4BB0-AE46-3D5301E83514}" presName="conn2-1" presStyleLbl="parChTrans1D2" presStyleIdx="4" presStyleCnt="7"/>
      <dgm:spPr/>
      <dgm:t>
        <a:bodyPr/>
        <a:lstStyle/>
        <a:p>
          <a:endParaRPr lang="en-MY"/>
        </a:p>
      </dgm:t>
    </dgm:pt>
    <dgm:pt modelId="{BF84E6C0-15E7-4DA5-9213-BE0B13D00A91}" type="pres">
      <dgm:prSet presAssocID="{0A3F07A3-56A6-4BB0-AE46-3D5301E83514}" presName="connTx" presStyleLbl="parChTrans1D2" presStyleIdx="4" presStyleCnt="7"/>
      <dgm:spPr/>
      <dgm:t>
        <a:bodyPr/>
        <a:lstStyle/>
        <a:p>
          <a:endParaRPr lang="en-MY"/>
        </a:p>
      </dgm:t>
    </dgm:pt>
    <dgm:pt modelId="{8426A7F8-6B15-4AC7-BF16-C4BD31623D0B}" type="pres">
      <dgm:prSet presAssocID="{F3482DF7-5C0C-4587-8608-0E71A0166E65}" presName="root2" presStyleCnt="0"/>
      <dgm:spPr/>
    </dgm:pt>
    <dgm:pt modelId="{AE644BF5-1855-49BF-B920-E924BDB07F01}" type="pres">
      <dgm:prSet presAssocID="{F3482DF7-5C0C-4587-8608-0E71A0166E65}" presName="LevelTwoTextNode" presStyleLbl="node2" presStyleIdx="4" presStyleCnt="7" custScaleX="342797" custLinFactNeighborX="-3095" custLinFactNeighborY="-191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823002-D516-498B-8AA3-E4B3B481170C}" type="pres">
      <dgm:prSet presAssocID="{F3482DF7-5C0C-4587-8608-0E71A0166E65}" presName="level3hierChild" presStyleCnt="0"/>
      <dgm:spPr/>
    </dgm:pt>
    <dgm:pt modelId="{E1C26533-C92A-4754-A55E-786D4ACB7CEB}" type="pres">
      <dgm:prSet presAssocID="{2C500DD8-3348-440D-BE3E-00E25F34FC87}" presName="conn2-1" presStyleLbl="parChTrans1D2" presStyleIdx="5" presStyleCnt="7"/>
      <dgm:spPr/>
      <dgm:t>
        <a:bodyPr/>
        <a:lstStyle/>
        <a:p>
          <a:endParaRPr lang="en-MY"/>
        </a:p>
      </dgm:t>
    </dgm:pt>
    <dgm:pt modelId="{7A89695A-B652-4A2C-A877-E376542F3BFF}" type="pres">
      <dgm:prSet presAssocID="{2C500DD8-3348-440D-BE3E-00E25F34FC87}" presName="connTx" presStyleLbl="parChTrans1D2" presStyleIdx="5" presStyleCnt="7"/>
      <dgm:spPr/>
      <dgm:t>
        <a:bodyPr/>
        <a:lstStyle/>
        <a:p>
          <a:endParaRPr lang="en-MY"/>
        </a:p>
      </dgm:t>
    </dgm:pt>
    <dgm:pt modelId="{2C79026B-8898-45B8-86B5-629D3E5793FF}" type="pres">
      <dgm:prSet presAssocID="{E8F461CB-2E2F-47A2-BECA-53694A90BB15}" presName="root2" presStyleCnt="0"/>
      <dgm:spPr/>
    </dgm:pt>
    <dgm:pt modelId="{31F6A598-BFF5-433C-8373-A9548B3B7C3F}" type="pres">
      <dgm:prSet presAssocID="{E8F461CB-2E2F-47A2-BECA-53694A90BB15}" presName="LevelTwoTextNode" presStyleLbl="node2" presStyleIdx="5" presStyleCnt="7" custScaleX="33946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F29D0C3-5D86-4414-98FF-503EDF7BBBE6}" type="pres">
      <dgm:prSet presAssocID="{E8F461CB-2E2F-47A2-BECA-53694A90BB15}" presName="level3hierChild" presStyleCnt="0"/>
      <dgm:spPr/>
    </dgm:pt>
    <dgm:pt modelId="{A11260DE-A149-4DA7-942E-937C5DDF91B7}" type="pres">
      <dgm:prSet presAssocID="{F0760D01-5877-4F91-A7A0-5F885F258F99}" presName="conn2-1" presStyleLbl="parChTrans1D2" presStyleIdx="6" presStyleCnt="7"/>
      <dgm:spPr/>
      <dgm:t>
        <a:bodyPr/>
        <a:lstStyle/>
        <a:p>
          <a:endParaRPr lang="en-MY"/>
        </a:p>
      </dgm:t>
    </dgm:pt>
    <dgm:pt modelId="{2A804B8F-83CA-45BB-BA15-08F176E094CD}" type="pres">
      <dgm:prSet presAssocID="{F0760D01-5877-4F91-A7A0-5F885F258F99}" presName="connTx" presStyleLbl="parChTrans1D2" presStyleIdx="6" presStyleCnt="7"/>
      <dgm:spPr/>
      <dgm:t>
        <a:bodyPr/>
        <a:lstStyle/>
        <a:p>
          <a:endParaRPr lang="en-MY"/>
        </a:p>
      </dgm:t>
    </dgm:pt>
    <dgm:pt modelId="{D4690DCE-2009-4448-8398-F0BBBB2F3842}" type="pres">
      <dgm:prSet presAssocID="{45656228-C6C3-4B83-B331-E8B25BC52F1D}" presName="root2" presStyleCnt="0"/>
      <dgm:spPr/>
    </dgm:pt>
    <dgm:pt modelId="{A3FEC9A5-F960-4F98-A5F6-E5F69306C12B}" type="pres">
      <dgm:prSet presAssocID="{45656228-C6C3-4B83-B331-E8B25BC52F1D}" presName="LevelTwoTextNode" presStyleLbl="node2" presStyleIdx="6" presStyleCnt="7" custScaleX="339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AC28A-EE60-4466-AB36-73B2DAD54DF0}" type="pres">
      <dgm:prSet presAssocID="{45656228-C6C3-4B83-B331-E8B25BC52F1D}" presName="level3hierChild" presStyleCnt="0"/>
      <dgm:spPr/>
    </dgm:pt>
  </dgm:ptLst>
  <dgm:cxnLst>
    <dgm:cxn modelId="{4FE39F5A-92C3-4C49-A6F7-6F060D7CFDE5}" type="presOf" srcId="{79FA3736-735B-4F9E-AD76-B7640BE69490}" destId="{DF368AF1-3AED-4350-8D4A-0BA98D920489}" srcOrd="1" destOrd="0" presId="urn:microsoft.com/office/officeart/2008/layout/HorizontalMultiLevelHierarchy"/>
    <dgm:cxn modelId="{DC15ED93-2CC7-4207-BB9D-9F90A7769E4F}" type="presOf" srcId="{0A3F07A3-56A6-4BB0-AE46-3D5301E83514}" destId="{BF84E6C0-15E7-4DA5-9213-BE0B13D00A91}" srcOrd="1" destOrd="0" presId="urn:microsoft.com/office/officeart/2008/layout/HorizontalMultiLevelHierarchy"/>
    <dgm:cxn modelId="{21ECF32E-D36E-4625-BC2A-5A06084D3D4E}" type="presOf" srcId="{2C500DD8-3348-440D-BE3E-00E25F34FC87}" destId="{7A89695A-B652-4A2C-A877-E376542F3BFF}" srcOrd="1" destOrd="0" presId="urn:microsoft.com/office/officeart/2008/layout/HorizontalMultiLevelHierarchy"/>
    <dgm:cxn modelId="{170BC785-9A5E-4B3B-B9C0-A5F44D1BC85A}" type="presOf" srcId="{10AF691A-C288-44A7-A330-777639D8E667}" destId="{B762F916-C1F8-42AF-869F-650D0E9F740E}" srcOrd="1" destOrd="0" presId="urn:microsoft.com/office/officeart/2008/layout/HorizontalMultiLevelHierarchy"/>
    <dgm:cxn modelId="{9B44A544-94EB-4809-B0A5-40783E67C590}" type="presOf" srcId="{E7758AA9-DE26-472A-9607-37A7B35DA834}" destId="{DBBB6BD3-68EA-433C-BBB2-9CA5041D3837}" srcOrd="1" destOrd="0" presId="urn:microsoft.com/office/officeart/2008/layout/HorizontalMultiLevelHierarchy"/>
    <dgm:cxn modelId="{7A9E28A5-0388-4A6D-93E9-6F7BBD673E55}" srcId="{C4545618-DE76-4C7B-A211-1A5FE5D1F96E}" destId="{BC5070C2-95C6-4109-B36C-1EC9E7C72728}" srcOrd="3" destOrd="0" parTransId="{10AF691A-C288-44A7-A330-777639D8E667}" sibTransId="{3C228C1A-FA57-4838-BFA1-F634A7838AFA}"/>
    <dgm:cxn modelId="{9FC63D4A-953D-4624-BCAA-D07C9978D6BB}" srcId="{70F50656-3683-4F7B-95CD-ED9E9D366836}" destId="{C4545618-DE76-4C7B-A211-1A5FE5D1F96E}" srcOrd="0" destOrd="0" parTransId="{8A4320FD-DCD9-42FF-848D-4E7912076B07}" sibTransId="{79CEFAD3-F183-4602-87CE-5E28669E71CB}"/>
    <dgm:cxn modelId="{E67D05D3-27CB-4AF8-84B3-A7E1AAC80F36}" type="presOf" srcId="{E7758AA9-DE26-472A-9607-37A7B35DA834}" destId="{C7D67D8B-4432-4166-AF78-05DABE2031F3}" srcOrd="0" destOrd="0" presId="urn:microsoft.com/office/officeart/2008/layout/HorizontalMultiLevelHierarchy"/>
    <dgm:cxn modelId="{819ACF0F-9B5C-4BFC-BA33-39E372BF21F3}" srcId="{C4545618-DE76-4C7B-A211-1A5FE5D1F96E}" destId="{45656228-C6C3-4B83-B331-E8B25BC52F1D}" srcOrd="6" destOrd="0" parTransId="{F0760D01-5877-4F91-A7A0-5F885F258F99}" sibTransId="{87A41769-BBBA-428E-8F5E-6137B05E8BBB}"/>
    <dgm:cxn modelId="{A8675E87-4002-4DC2-B5C0-B414E4232FE0}" type="presOf" srcId="{F5924DF5-B26F-4167-ABB5-B80D26BB6FBB}" destId="{E9DCFAF8-7092-4C7A-9E52-FBCACEDD40B1}" srcOrd="0" destOrd="0" presId="urn:microsoft.com/office/officeart/2008/layout/HorizontalMultiLevelHierarchy"/>
    <dgm:cxn modelId="{DDEFA4CC-5B03-4163-B28C-307D066B9A64}" type="presOf" srcId="{BC5070C2-95C6-4109-B36C-1EC9E7C72728}" destId="{B7429AFD-6BB9-48AF-B96F-798B2302E202}" srcOrd="0" destOrd="0" presId="urn:microsoft.com/office/officeart/2008/layout/HorizontalMultiLevelHierarchy"/>
    <dgm:cxn modelId="{9E49C6E6-E317-4603-B845-FA2F88806AA5}" srcId="{C4545618-DE76-4C7B-A211-1A5FE5D1F96E}" destId="{F5924DF5-B26F-4167-ABB5-B80D26BB6FBB}" srcOrd="1" destOrd="0" parTransId="{983BC14A-ED35-4500-AC68-B2FA1206617A}" sibTransId="{8D21BCBD-71FD-42E3-8C48-ED5C329626A4}"/>
    <dgm:cxn modelId="{C5D2FF83-E69B-473A-A776-B2225DB2F03D}" type="presOf" srcId="{F0760D01-5877-4F91-A7A0-5F885F258F99}" destId="{A11260DE-A149-4DA7-942E-937C5DDF91B7}" srcOrd="0" destOrd="0" presId="urn:microsoft.com/office/officeart/2008/layout/HorizontalMultiLevelHierarchy"/>
    <dgm:cxn modelId="{ACEF0CC1-48AE-49A2-9257-F9CFCE91FD82}" srcId="{C4545618-DE76-4C7B-A211-1A5FE5D1F96E}" destId="{AB2677F3-1798-4DDC-B72F-B62CECC9C577}" srcOrd="2" destOrd="0" parTransId="{79FA3736-735B-4F9E-AD76-B7640BE69490}" sibTransId="{718CBAD3-474C-4792-B4AE-09A98C3F19D0}"/>
    <dgm:cxn modelId="{0A231DCF-4A26-4108-B85E-059E65AC4079}" type="presOf" srcId="{C4545618-DE76-4C7B-A211-1A5FE5D1F96E}" destId="{8693D99C-5896-4CB9-A18D-5168ACA8A799}" srcOrd="0" destOrd="0" presId="urn:microsoft.com/office/officeart/2008/layout/HorizontalMultiLevelHierarchy"/>
    <dgm:cxn modelId="{BD95843F-0E23-4D93-BA37-48FA99BC75F4}" type="presOf" srcId="{79FA3736-735B-4F9E-AD76-B7640BE69490}" destId="{DB5FE814-DD1A-40E1-A005-7FD90F08C3E3}" srcOrd="0" destOrd="0" presId="urn:microsoft.com/office/officeart/2008/layout/HorizontalMultiLevelHierarchy"/>
    <dgm:cxn modelId="{2654C83F-6547-4922-9AE5-B1807D2B003E}" type="presOf" srcId="{45656228-C6C3-4B83-B331-E8B25BC52F1D}" destId="{A3FEC9A5-F960-4F98-A5F6-E5F69306C12B}" srcOrd="0" destOrd="0" presId="urn:microsoft.com/office/officeart/2008/layout/HorizontalMultiLevelHierarchy"/>
    <dgm:cxn modelId="{03F1B43C-7E8B-4766-B72F-0EB88CBA91BA}" srcId="{C4545618-DE76-4C7B-A211-1A5FE5D1F96E}" destId="{E8F461CB-2E2F-47A2-BECA-53694A90BB15}" srcOrd="5" destOrd="0" parTransId="{2C500DD8-3348-440D-BE3E-00E25F34FC87}" sibTransId="{D023D544-82F4-4651-AF14-FA8C951E2633}"/>
    <dgm:cxn modelId="{FDB9606E-581D-4F54-B206-7DAFD3E3F0FE}" type="presOf" srcId="{F0760D01-5877-4F91-A7A0-5F885F258F99}" destId="{2A804B8F-83CA-45BB-BA15-08F176E094CD}" srcOrd="1" destOrd="0" presId="urn:microsoft.com/office/officeart/2008/layout/HorizontalMultiLevelHierarchy"/>
    <dgm:cxn modelId="{DE6AC175-286E-4FD5-800E-7B0CEB4D4DBA}" type="presOf" srcId="{E8F461CB-2E2F-47A2-BECA-53694A90BB15}" destId="{31F6A598-BFF5-433C-8373-A9548B3B7C3F}" srcOrd="0" destOrd="0" presId="urn:microsoft.com/office/officeart/2008/layout/HorizontalMultiLevelHierarchy"/>
    <dgm:cxn modelId="{D4DA7CC7-D319-4359-AF78-E0253F1390E4}" type="presOf" srcId="{2C500DD8-3348-440D-BE3E-00E25F34FC87}" destId="{E1C26533-C92A-4754-A55E-786D4ACB7CEB}" srcOrd="0" destOrd="0" presId="urn:microsoft.com/office/officeart/2008/layout/HorizontalMultiLevelHierarchy"/>
    <dgm:cxn modelId="{EEC469F9-880A-45E5-992E-465CA221E4FB}" type="presOf" srcId="{68515925-2D87-4E43-92ED-0922284403EA}" destId="{A5BC2A19-513B-4D86-8718-D1EC889F8349}" srcOrd="0" destOrd="0" presId="urn:microsoft.com/office/officeart/2008/layout/HorizontalMultiLevelHierarchy"/>
    <dgm:cxn modelId="{62436292-5B84-4330-ABFD-1FD516B9037A}" type="presOf" srcId="{983BC14A-ED35-4500-AC68-B2FA1206617A}" destId="{88AB5217-BF39-4977-9089-72AB036C0AB9}" srcOrd="0" destOrd="0" presId="urn:microsoft.com/office/officeart/2008/layout/HorizontalMultiLevelHierarchy"/>
    <dgm:cxn modelId="{B790B8F7-F07B-4FC2-9E47-B375C136E0E7}" type="presOf" srcId="{AB2677F3-1798-4DDC-B72F-B62CECC9C577}" destId="{3FBF3481-C1DB-4E90-A0E4-DCC2BBC2BB98}" srcOrd="0" destOrd="0" presId="urn:microsoft.com/office/officeart/2008/layout/HorizontalMultiLevelHierarchy"/>
    <dgm:cxn modelId="{A97D1DEC-9400-4AE3-843D-7E778C9BD5C8}" srcId="{C4545618-DE76-4C7B-A211-1A5FE5D1F96E}" destId="{68515925-2D87-4E43-92ED-0922284403EA}" srcOrd="0" destOrd="0" parTransId="{E7758AA9-DE26-472A-9607-37A7B35DA834}" sibTransId="{BE1D47F6-400A-42B3-BBB2-F9DD5E5A7872}"/>
    <dgm:cxn modelId="{A396C615-A1B8-46AF-8416-68801B4CD0D2}" type="presOf" srcId="{983BC14A-ED35-4500-AC68-B2FA1206617A}" destId="{BB9CF635-5975-4A65-A506-CAA01CAA795D}" srcOrd="1" destOrd="0" presId="urn:microsoft.com/office/officeart/2008/layout/HorizontalMultiLevelHierarchy"/>
    <dgm:cxn modelId="{9F7FC240-005B-48C7-8A4F-45DBB486F55C}" type="presOf" srcId="{10AF691A-C288-44A7-A330-777639D8E667}" destId="{6A09468C-34BF-457C-B88F-671A1F5BB141}" srcOrd="0" destOrd="0" presId="urn:microsoft.com/office/officeart/2008/layout/HorizontalMultiLevelHierarchy"/>
    <dgm:cxn modelId="{8112C47F-6186-42D8-98B5-F58868799BF7}" type="presOf" srcId="{F3482DF7-5C0C-4587-8608-0E71A0166E65}" destId="{AE644BF5-1855-49BF-B920-E924BDB07F01}" srcOrd="0" destOrd="0" presId="urn:microsoft.com/office/officeart/2008/layout/HorizontalMultiLevelHierarchy"/>
    <dgm:cxn modelId="{664C8ACA-5BD9-4CF6-B44D-B0894455BA9E}" srcId="{C4545618-DE76-4C7B-A211-1A5FE5D1F96E}" destId="{F3482DF7-5C0C-4587-8608-0E71A0166E65}" srcOrd="4" destOrd="0" parTransId="{0A3F07A3-56A6-4BB0-AE46-3D5301E83514}" sibTransId="{2E0057D0-61A4-4F42-BD24-7A62E59D2403}"/>
    <dgm:cxn modelId="{2122C967-A778-473B-B934-7BC8259903E9}" type="presOf" srcId="{0A3F07A3-56A6-4BB0-AE46-3D5301E83514}" destId="{FCA813E5-3719-4257-B162-D0795B6DD04E}" srcOrd="0" destOrd="0" presId="urn:microsoft.com/office/officeart/2008/layout/HorizontalMultiLevelHierarchy"/>
    <dgm:cxn modelId="{CD232A80-8C2F-46F7-AD34-E88F0EA8B20E}" type="presOf" srcId="{70F50656-3683-4F7B-95CD-ED9E9D366836}" destId="{3A434160-5B17-4470-8261-273FDD69A2F3}" srcOrd="0" destOrd="0" presId="urn:microsoft.com/office/officeart/2008/layout/HorizontalMultiLevelHierarchy"/>
    <dgm:cxn modelId="{C77F29E4-A804-4AC4-A46A-F3F56B98C529}" type="presParOf" srcId="{3A434160-5B17-4470-8261-273FDD69A2F3}" destId="{E1FE7921-B5EC-4AD6-BE69-2855310A5FA4}" srcOrd="0" destOrd="0" presId="urn:microsoft.com/office/officeart/2008/layout/HorizontalMultiLevelHierarchy"/>
    <dgm:cxn modelId="{574F0E94-EF1B-4986-9720-944ED7592389}" type="presParOf" srcId="{E1FE7921-B5EC-4AD6-BE69-2855310A5FA4}" destId="{8693D99C-5896-4CB9-A18D-5168ACA8A799}" srcOrd="0" destOrd="0" presId="urn:microsoft.com/office/officeart/2008/layout/HorizontalMultiLevelHierarchy"/>
    <dgm:cxn modelId="{63BAFE74-15F8-4E80-8987-2758382CAC6F}" type="presParOf" srcId="{E1FE7921-B5EC-4AD6-BE69-2855310A5FA4}" destId="{CCDB05B4-5D3C-432E-A26D-9D08E33BAD61}" srcOrd="1" destOrd="0" presId="urn:microsoft.com/office/officeart/2008/layout/HorizontalMultiLevelHierarchy"/>
    <dgm:cxn modelId="{351EB231-6586-4292-8CEB-8DAEA817DBF9}" type="presParOf" srcId="{CCDB05B4-5D3C-432E-A26D-9D08E33BAD61}" destId="{C7D67D8B-4432-4166-AF78-05DABE2031F3}" srcOrd="0" destOrd="0" presId="urn:microsoft.com/office/officeart/2008/layout/HorizontalMultiLevelHierarchy"/>
    <dgm:cxn modelId="{FF284AAD-E8F5-4475-9CEF-10339D4FF529}" type="presParOf" srcId="{C7D67D8B-4432-4166-AF78-05DABE2031F3}" destId="{DBBB6BD3-68EA-433C-BBB2-9CA5041D3837}" srcOrd="0" destOrd="0" presId="urn:microsoft.com/office/officeart/2008/layout/HorizontalMultiLevelHierarchy"/>
    <dgm:cxn modelId="{E8CE8EAD-5D94-4B35-847E-91EE07A8E71C}" type="presParOf" srcId="{CCDB05B4-5D3C-432E-A26D-9D08E33BAD61}" destId="{02BB617A-0480-4BEB-ADF2-493A340C3A36}" srcOrd="1" destOrd="0" presId="urn:microsoft.com/office/officeart/2008/layout/HorizontalMultiLevelHierarchy"/>
    <dgm:cxn modelId="{A0BC8F8C-7F78-4AE9-9EF1-81D67C961015}" type="presParOf" srcId="{02BB617A-0480-4BEB-ADF2-493A340C3A36}" destId="{A5BC2A19-513B-4D86-8718-D1EC889F8349}" srcOrd="0" destOrd="0" presId="urn:microsoft.com/office/officeart/2008/layout/HorizontalMultiLevelHierarchy"/>
    <dgm:cxn modelId="{23C834C1-32CA-4F7D-9D00-4B383E4BB325}" type="presParOf" srcId="{02BB617A-0480-4BEB-ADF2-493A340C3A36}" destId="{35860155-2C3D-4FA7-9DCD-CE93ECBFA7FE}" srcOrd="1" destOrd="0" presId="urn:microsoft.com/office/officeart/2008/layout/HorizontalMultiLevelHierarchy"/>
    <dgm:cxn modelId="{A8C7EF60-7B15-439D-B1DE-EF0E376B404B}" type="presParOf" srcId="{CCDB05B4-5D3C-432E-A26D-9D08E33BAD61}" destId="{88AB5217-BF39-4977-9089-72AB036C0AB9}" srcOrd="2" destOrd="0" presId="urn:microsoft.com/office/officeart/2008/layout/HorizontalMultiLevelHierarchy"/>
    <dgm:cxn modelId="{42B8C389-67B7-4E53-B554-E4576F29B4D9}" type="presParOf" srcId="{88AB5217-BF39-4977-9089-72AB036C0AB9}" destId="{BB9CF635-5975-4A65-A506-CAA01CAA795D}" srcOrd="0" destOrd="0" presId="urn:microsoft.com/office/officeart/2008/layout/HorizontalMultiLevelHierarchy"/>
    <dgm:cxn modelId="{8B82F9C9-1B13-44BD-82BA-56AAF1609D8E}" type="presParOf" srcId="{CCDB05B4-5D3C-432E-A26D-9D08E33BAD61}" destId="{B7F77431-A44B-4E27-8021-23413B416706}" srcOrd="3" destOrd="0" presId="urn:microsoft.com/office/officeart/2008/layout/HorizontalMultiLevelHierarchy"/>
    <dgm:cxn modelId="{5E9CDBFD-79B4-4B37-8FA3-D34217A804CC}" type="presParOf" srcId="{B7F77431-A44B-4E27-8021-23413B416706}" destId="{E9DCFAF8-7092-4C7A-9E52-FBCACEDD40B1}" srcOrd="0" destOrd="0" presId="urn:microsoft.com/office/officeart/2008/layout/HorizontalMultiLevelHierarchy"/>
    <dgm:cxn modelId="{9FACC35C-AEB9-4D65-A4F3-B811A38C8266}" type="presParOf" srcId="{B7F77431-A44B-4E27-8021-23413B416706}" destId="{C808DCE2-46F0-438A-AD7D-CFF01E76A243}" srcOrd="1" destOrd="0" presId="urn:microsoft.com/office/officeart/2008/layout/HorizontalMultiLevelHierarchy"/>
    <dgm:cxn modelId="{4D090D88-ED50-49F0-91A7-2655B497CAEC}" type="presParOf" srcId="{CCDB05B4-5D3C-432E-A26D-9D08E33BAD61}" destId="{DB5FE814-DD1A-40E1-A005-7FD90F08C3E3}" srcOrd="4" destOrd="0" presId="urn:microsoft.com/office/officeart/2008/layout/HorizontalMultiLevelHierarchy"/>
    <dgm:cxn modelId="{719A5609-8365-42B4-9129-1794B302A14B}" type="presParOf" srcId="{DB5FE814-DD1A-40E1-A005-7FD90F08C3E3}" destId="{DF368AF1-3AED-4350-8D4A-0BA98D920489}" srcOrd="0" destOrd="0" presId="urn:microsoft.com/office/officeart/2008/layout/HorizontalMultiLevelHierarchy"/>
    <dgm:cxn modelId="{C5F31F41-D416-43AC-BD9A-55160E58F596}" type="presParOf" srcId="{CCDB05B4-5D3C-432E-A26D-9D08E33BAD61}" destId="{ACB8B5F5-26D3-4545-BF8D-F2C90C2FDBEA}" srcOrd="5" destOrd="0" presId="urn:microsoft.com/office/officeart/2008/layout/HorizontalMultiLevelHierarchy"/>
    <dgm:cxn modelId="{FAD2C9F0-8D00-429A-AC05-74FEC0C8B899}" type="presParOf" srcId="{ACB8B5F5-26D3-4545-BF8D-F2C90C2FDBEA}" destId="{3FBF3481-C1DB-4E90-A0E4-DCC2BBC2BB98}" srcOrd="0" destOrd="0" presId="urn:microsoft.com/office/officeart/2008/layout/HorizontalMultiLevelHierarchy"/>
    <dgm:cxn modelId="{B9A33BA9-28A8-49D5-90DA-5F73EEE29E45}" type="presParOf" srcId="{ACB8B5F5-26D3-4545-BF8D-F2C90C2FDBEA}" destId="{43C0A829-F628-4BD4-B07C-9A6863DB21F9}" srcOrd="1" destOrd="0" presId="urn:microsoft.com/office/officeart/2008/layout/HorizontalMultiLevelHierarchy"/>
    <dgm:cxn modelId="{A5C19C1E-39A5-49E4-BAB7-5A8700EAEFD9}" type="presParOf" srcId="{CCDB05B4-5D3C-432E-A26D-9D08E33BAD61}" destId="{6A09468C-34BF-457C-B88F-671A1F5BB141}" srcOrd="6" destOrd="0" presId="urn:microsoft.com/office/officeart/2008/layout/HorizontalMultiLevelHierarchy"/>
    <dgm:cxn modelId="{31D0BC76-7D73-4FEA-927E-C0251114FFCA}" type="presParOf" srcId="{6A09468C-34BF-457C-B88F-671A1F5BB141}" destId="{B762F916-C1F8-42AF-869F-650D0E9F740E}" srcOrd="0" destOrd="0" presId="urn:microsoft.com/office/officeart/2008/layout/HorizontalMultiLevelHierarchy"/>
    <dgm:cxn modelId="{E6B7BE57-BEAC-401B-B2B4-EA5B1C5AA4E8}" type="presParOf" srcId="{CCDB05B4-5D3C-432E-A26D-9D08E33BAD61}" destId="{42728D4C-54E5-4FAB-BCC1-2244E496B6FE}" srcOrd="7" destOrd="0" presId="urn:microsoft.com/office/officeart/2008/layout/HorizontalMultiLevelHierarchy"/>
    <dgm:cxn modelId="{F8EC3481-6056-45CB-9FA3-D85DB47143C0}" type="presParOf" srcId="{42728D4C-54E5-4FAB-BCC1-2244E496B6FE}" destId="{B7429AFD-6BB9-48AF-B96F-798B2302E202}" srcOrd="0" destOrd="0" presId="urn:microsoft.com/office/officeart/2008/layout/HorizontalMultiLevelHierarchy"/>
    <dgm:cxn modelId="{B39A020D-6119-4596-9A7D-A9AD8B141FAE}" type="presParOf" srcId="{42728D4C-54E5-4FAB-BCC1-2244E496B6FE}" destId="{6F91F20C-16EA-45E0-BD47-DB277CB7EE5C}" srcOrd="1" destOrd="0" presId="urn:microsoft.com/office/officeart/2008/layout/HorizontalMultiLevelHierarchy"/>
    <dgm:cxn modelId="{D37F40CC-2A2A-4B0C-AE4E-54E8AE928955}" type="presParOf" srcId="{CCDB05B4-5D3C-432E-A26D-9D08E33BAD61}" destId="{FCA813E5-3719-4257-B162-D0795B6DD04E}" srcOrd="8" destOrd="0" presId="urn:microsoft.com/office/officeart/2008/layout/HorizontalMultiLevelHierarchy"/>
    <dgm:cxn modelId="{72F58021-6253-4DF5-8DB2-A659D196B77F}" type="presParOf" srcId="{FCA813E5-3719-4257-B162-D0795B6DD04E}" destId="{BF84E6C0-15E7-4DA5-9213-BE0B13D00A91}" srcOrd="0" destOrd="0" presId="urn:microsoft.com/office/officeart/2008/layout/HorizontalMultiLevelHierarchy"/>
    <dgm:cxn modelId="{E062E727-25C5-4728-A202-A948FDDAC30D}" type="presParOf" srcId="{CCDB05B4-5D3C-432E-A26D-9D08E33BAD61}" destId="{8426A7F8-6B15-4AC7-BF16-C4BD31623D0B}" srcOrd="9" destOrd="0" presId="urn:microsoft.com/office/officeart/2008/layout/HorizontalMultiLevelHierarchy"/>
    <dgm:cxn modelId="{ABF4E009-B60C-473A-843A-7447F12FE5CB}" type="presParOf" srcId="{8426A7F8-6B15-4AC7-BF16-C4BD31623D0B}" destId="{AE644BF5-1855-49BF-B920-E924BDB07F01}" srcOrd="0" destOrd="0" presId="urn:microsoft.com/office/officeart/2008/layout/HorizontalMultiLevelHierarchy"/>
    <dgm:cxn modelId="{5120B3CB-6C58-430E-B6F6-98DA81EEEE5C}" type="presParOf" srcId="{8426A7F8-6B15-4AC7-BF16-C4BD31623D0B}" destId="{2E823002-D516-498B-8AA3-E4B3B481170C}" srcOrd="1" destOrd="0" presId="urn:microsoft.com/office/officeart/2008/layout/HorizontalMultiLevelHierarchy"/>
    <dgm:cxn modelId="{780D7C5D-8EB6-426C-A83A-4E3BD8D3A7CA}" type="presParOf" srcId="{CCDB05B4-5D3C-432E-A26D-9D08E33BAD61}" destId="{E1C26533-C92A-4754-A55E-786D4ACB7CEB}" srcOrd="10" destOrd="0" presId="urn:microsoft.com/office/officeart/2008/layout/HorizontalMultiLevelHierarchy"/>
    <dgm:cxn modelId="{0B6480BA-D5E7-4115-B2F7-C8A440A3CAB5}" type="presParOf" srcId="{E1C26533-C92A-4754-A55E-786D4ACB7CEB}" destId="{7A89695A-B652-4A2C-A877-E376542F3BFF}" srcOrd="0" destOrd="0" presId="urn:microsoft.com/office/officeart/2008/layout/HorizontalMultiLevelHierarchy"/>
    <dgm:cxn modelId="{C3A28AE0-BEEB-4528-99D0-2230E7552259}" type="presParOf" srcId="{CCDB05B4-5D3C-432E-A26D-9D08E33BAD61}" destId="{2C79026B-8898-45B8-86B5-629D3E5793FF}" srcOrd="11" destOrd="0" presId="urn:microsoft.com/office/officeart/2008/layout/HorizontalMultiLevelHierarchy"/>
    <dgm:cxn modelId="{60DA6F37-F43C-4D70-BF8B-0BCDAE80C88F}" type="presParOf" srcId="{2C79026B-8898-45B8-86B5-629D3E5793FF}" destId="{31F6A598-BFF5-433C-8373-A9548B3B7C3F}" srcOrd="0" destOrd="0" presId="urn:microsoft.com/office/officeart/2008/layout/HorizontalMultiLevelHierarchy"/>
    <dgm:cxn modelId="{D86EFEFD-40A9-4E2D-B647-87E4D5BB6B03}" type="presParOf" srcId="{2C79026B-8898-45B8-86B5-629D3E5793FF}" destId="{0F29D0C3-5D86-4414-98FF-503EDF7BBBE6}" srcOrd="1" destOrd="0" presId="urn:microsoft.com/office/officeart/2008/layout/HorizontalMultiLevelHierarchy"/>
    <dgm:cxn modelId="{876E20A9-2F58-45CC-B822-DAD59FC65231}" type="presParOf" srcId="{CCDB05B4-5D3C-432E-A26D-9D08E33BAD61}" destId="{A11260DE-A149-4DA7-942E-937C5DDF91B7}" srcOrd="12" destOrd="0" presId="urn:microsoft.com/office/officeart/2008/layout/HorizontalMultiLevelHierarchy"/>
    <dgm:cxn modelId="{CEC909E6-77DF-43E1-9008-6CF3DEF19FB4}" type="presParOf" srcId="{A11260DE-A149-4DA7-942E-937C5DDF91B7}" destId="{2A804B8F-83CA-45BB-BA15-08F176E094CD}" srcOrd="0" destOrd="0" presId="urn:microsoft.com/office/officeart/2008/layout/HorizontalMultiLevelHierarchy"/>
    <dgm:cxn modelId="{DF955ACA-442D-42EF-9D73-615F7840FA57}" type="presParOf" srcId="{CCDB05B4-5D3C-432E-A26D-9D08E33BAD61}" destId="{D4690DCE-2009-4448-8398-F0BBBB2F3842}" srcOrd="13" destOrd="0" presId="urn:microsoft.com/office/officeart/2008/layout/HorizontalMultiLevelHierarchy"/>
    <dgm:cxn modelId="{55DB9164-9EB9-4F96-A902-EBB6B893E746}" type="presParOf" srcId="{D4690DCE-2009-4448-8398-F0BBBB2F3842}" destId="{A3FEC9A5-F960-4F98-A5F6-E5F69306C12B}" srcOrd="0" destOrd="0" presId="urn:microsoft.com/office/officeart/2008/layout/HorizontalMultiLevelHierarchy"/>
    <dgm:cxn modelId="{B39BF287-BC5F-49C7-879E-67DD15F16D4A}" type="presParOf" srcId="{D4690DCE-2009-4448-8398-F0BBBB2F3842}" destId="{F92AC28A-EE60-4466-AB36-73B2DAD54D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A13085-B1B7-445C-935C-301E0CA8FBB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C6F0F2E-EDB5-4DAC-82CE-4412668C0757}" type="pres">
      <dgm:prSet presAssocID="{99A13085-B1B7-445C-935C-301E0CA8FBB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70A457E-144A-4CBB-BA95-78C1D37A310D}" type="presOf" srcId="{99A13085-B1B7-445C-935C-301E0CA8FBBE}" destId="{FC6F0F2E-EDB5-4DAC-82CE-4412668C075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7B30C3-2A3F-4309-9D4F-1A8C4FF3DAF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2BA575-C128-4EF8-91E1-E4D9438A7DF3}">
      <dgm:prSet phldrT="[Text]"/>
      <dgm:spPr>
        <a:solidFill>
          <a:srgbClr val="83D64A">
            <a:alpha val="50000"/>
          </a:srgbClr>
        </a:solidFill>
      </dgm:spPr>
      <dgm:t>
        <a:bodyPr/>
        <a:lstStyle/>
        <a:p>
          <a:r>
            <a:rPr lang="en-US" dirty="0" err="1" smtClean="0"/>
            <a:t>Umur</a:t>
          </a:r>
          <a:endParaRPr lang="en-MY" dirty="0"/>
        </a:p>
      </dgm:t>
    </dgm:pt>
    <dgm:pt modelId="{A6225BC2-C948-46C5-B9D6-61A11A703F42}" type="parTrans" cxnId="{28E86A80-6D40-43EC-846F-AE447E12374E}">
      <dgm:prSet/>
      <dgm:spPr/>
      <dgm:t>
        <a:bodyPr/>
        <a:lstStyle/>
        <a:p>
          <a:endParaRPr lang="en-MY"/>
        </a:p>
      </dgm:t>
    </dgm:pt>
    <dgm:pt modelId="{93C92215-6675-4BF1-A6C4-2B411DEEAA33}" type="sibTrans" cxnId="{28E86A80-6D40-43EC-846F-AE447E12374E}">
      <dgm:prSet/>
      <dgm:spPr/>
      <dgm:t>
        <a:bodyPr/>
        <a:lstStyle/>
        <a:p>
          <a:endParaRPr lang="en-MY"/>
        </a:p>
      </dgm:t>
    </dgm:pt>
    <dgm:pt modelId="{89A8E75D-C247-48BA-8158-3F4707585B9A}">
      <dgm:prSet phldrT="[Text]"/>
      <dgm:spPr/>
      <dgm:t>
        <a:bodyPr/>
        <a:lstStyle/>
        <a:p>
          <a:r>
            <a:rPr lang="en-US" dirty="0" err="1" smtClean="0"/>
            <a:t>Pengesahan</a:t>
          </a:r>
          <a:r>
            <a:rPr lang="en-US" dirty="0" smtClean="0"/>
            <a:t> </a:t>
          </a:r>
          <a:r>
            <a:rPr lang="en-US" dirty="0" err="1" smtClean="0"/>
            <a:t>Keilatan</a:t>
          </a:r>
          <a:r>
            <a:rPr lang="en-US" dirty="0" smtClean="0"/>
            <a:t> </a:t>
          </a:r>
          <a:endParaRPr lang="en-MY" dirty="0"/>
        </a:p>
      </dgm:t>
    </dgm:pt>
    <dgm:pt modelId="{65644423-C5FA-46A2-8387-C11D2B7D35CA}" type="parTrans" cxnId="{D09696C2-81E8-4761-B365-B4CD6769A22F}">
      <dgm:prSet/>
      <dgm:spPr/>
      <dgm:t>
        <a:bodyPr/>
        <a:lstStyle/>
        <a:p>
          <a:endParaRPr lang="en-MY"/>
        </a:p>
      </dgm:t>
    </dgm:pt>
    <dgm:pt modelId="{FD7BCFF1-2D9D-43AB-ACAF-6EDFFBAE5AF0}" type="sibTrans" cxnId="{D09696C2-81E8-4761-B365-B4CD6769A22F}">
      <dgm:prSet/>
      <dgm:spPr/>
      <dgm:t>
        <a:bodyPr/>
        <a:lstStyle/>
        <a:p>
          <a:endParaRPr lang="en-MY"/>
        </a:p>
      </dgm:t>
    </dgm:pt>
    <dgm:pt modelId="{32267598-4381-47CB-9FC0-32C1D393014E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err="1" smtClean="0"/>
            <a:t>Caruman</a:t>
          </a:r>
          <a:r>
            <a:rPr lang="en-US" dirty="0" smtClean="0"/>
            <a:t> </a:t>
          </a:r>
          <a:endParaRPr lang="en-MY" dirty="0"/>
        </a:p>
      </dgm:t>
    </dgm:pt>
    <dgm:pt modelId="{F3AA1CE3-91A9-41BA-ADBB-763BD3D65BCF}" type="parTrans" cxnId="{707F1D57-B4C8-4738-9ADA-796874CD9C4B}">
      <dgm:prSet/>
      <dgm:spPr/>
      <dgm:t>
        <a:bodyPr/>
        <a:lstStyle/>
        <a:p>
          <a:endParaRPr lang="en-MY"/>
        </a:p>
      </dgm:t>
    </dgm:pt>
    <dgm:pt modelId="{F5878A74-9A72-4E0E-A832-92F70CBB4739}" type="sibTrans" cxnId="{707F1D57-B4C8-4738-9ADA-796874CD9C4B}">
      <dgm:prSet/>
      <dgm:spPr/>
      <dgm:t>
        <a:bodyPr/>
        <a:lstStyle/>
        <a:p>
          <a:endParaRPr lang="en-MY"/>
        </a:p>
      </dgm:t>
    </dgm:pt>
    <dgm:pt modelId="{8658F828-A609-42C3-9C12-6BDE68934B83}" type="pres">
      <dgm:prSet presAssocID="{D67B30C3-2A3F-4309-9D4F-1A8C4FF3DAF2}" presName="compositeShape" presStyleCnt="0">
        <dgm:presLayoutVars>
          <dgm:chMax val="7"/>
          <dgm:dir/>
          <dgm:resizeHandles val="exact"/>
        </dgm:presLayoutVars>
      </dgm:prSet>
      <dgm:spPr/>
    </dgm:pt>
    <dgm:pt modelId="{AAF525AF-8C52-4318-8C02-FCC8958681E6}" type="pres">
      <dgm:prSet presAssocID="{792BA575-C128-4EF8-91E1-E4D9438A7DF3}" presName="circ1" presStyleLbl="vennNode1" presStyleIdx="0" presStyleCnt="3"/>
      <dgm:spPr/>
      <dgm:t>
        <a:bodyPr/>
        <a:lstStyle/>
        <a:p>
          <a:endParaRPr lang="en-MY"/>
        </a:p>
      </dgm:t>
    </dgm:pt>
    <dgm:pt modelId="{DCF7021D-8C23-4D97-86D7-455B3219359B}" type="pres">
      <dgm:prSet presAssocID="{792BA575-C128-4EF8-91E1-E4D9438A7D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9385471-FE52-43BD-9AF8-25AD29F80F1D}" type="pres">
      <dgm:prSet presAssocID="{89A8E75D-C247-48BA-8158-3F4707585B9A}" presName="circ2" presStyleLbl="vennNode1" presStyleIdx="1" presStyleCnt="3"/>
      <dgm:spPr/>
      <dgm:t>
        <a:bodyPr/>
        <a:lstStyle/>
        <a:p>
          <a:endParaRPr lang="en-MY"/>
        </a:p>
      </dgm:t>
    </dgm:pt>
    <dgm:pt modelId="{9894ACF3-26BA-46D2-B05F-095482565887}" type="pres">
      <dgm:prSet presAssocID="{89A8E75D-C247-48BA-8158-3F4707585B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5C352F4-D483-4086-AA47-AE47BA0B6A12}" type="pres">
      <dgm:prSet presAssocID="{32267598-4381-47CB-9FC0-32C1D393014E}" presName="circ3" presStyleLbl="vennNode1" presStyleIdx="2" presStyleCnt="3"/>
      <dgm:spPr/>
      <dgm:t>
        <a:bodyPr/>
        <a:lstStyle/>
        <a:p>
          <a:endParaRPr lang="en-US"/>
        </a:p>
      </dgm:t>
    </dgm:pt>
    <dgm:pt modelId="{9CE72BC4-9F01-4374-9BE5-2B600D31DE56}" type="pres">
      <dgm:prSet presAssocID="{32267598-4381-47CB-9FC0-32C1D39301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6A272E-18AF-434B-BB4C-03DA138D5A07}" type="presOf" srcId="{792BA575-C128-4EF8-91E1-E4D9438A7DF3}" destId="{AAF525AF-8C52-4318-8C02-FCC8958681E6}" srcOrd="0" destOrd="0" presId="urn:microsoft.com/office/officeart/2005/8/layout/venn1"/>
    <dgm:cxn modelId="{C5717787-D8BD-4171-94EA-7A8D20BD2644}" type="presOf" srcId="{89A8E75D-C247-48BA-8158-3F4707585B9A}" destId="{9894ACF3-26BA-46D2-B05F-095482565887}" srcOrd="1" destOrd="0" presId="urn:microsoft.com/office/officeart/2005/8/layout/venn1"/>
    <dgm:cxn modelId="{C5E251E0-197C-4D98-B965-D8C4A70554F7}" type="presOf" srcId="{89A8E75D-C247-48BA-8158-3F4707585B9A}" destId="{19385471-FE52-43BD-9AF8-25AD29F80F1D}" srcOrd="0" destOrd="0" presId="urn:microsoft.com/office/officeart/2005/8/layout/venn1"/>
    <dgm:cxn modelId="{E88CB0D0-9561-4A8D-9FE8-6CFF9E0D480D}" type="presOf" srcId="{32267598-4381-47CB-9FC0-32C1D393014E}" destId="{9CE72BC4-9F01-4374-9BE5-2B600D31DE56}" srcOrd="1" destOrd="0" presId="urn:microsoft.com/office/officeart/2005/8/layout/venn1"/>
    <dgm:cxn modelId="{D09696C2-81E8-4761-B365-B4CD6769A22F}" srcId="{D67B30C3-2A3F-4309-9D4F-1A8C4FF3DAF2}" destId="{89A8E75D-C247-48BA-8158-3F4707585B9A}" srcOrd="1" destOrd="0" parTransId="{65644423-C5FA-46A2-8387-C11D2B7D35CA}" sibTransId="{FD7BCFF1-2D9D-43AB-ACAF-6EDFFBAE5AF0}"/>
    <dgm:cxn modelId="{49DE1891-B570-4972-9529-E544BD2C34B7}" type="presOf" srcId="{32267598-4381-47CB-9FC0-32C1D393014E}" destId="{E5C352F4-D483-4086-AA47-AE47BA0B6A12}" srcOrd="0" destOrd="0" presId="urn:microsoft.com/office/officeart/2005/8/layout/venn1"/>
    <dgm:cxn modelId="{707F1D57-B4C8-4738-9ADA-796874CD9C4B}" srcId="{D67B30C3-2A3F-4309-9D4F-1A8C4FF3DAF2}" destId="{32267598-4381-47CB-9FC0-32C1D393014E}" srcOrd="2" destOrd="0" parTransId="{F3AA1CE3-91A9-41BA-ADBB-763BD3D65BCF}" sibTransId="{F5878A74-9A72-4E0E-A832-92F70CBB4739}"/>
    <dgm:cxn modelId="{28E86A80-6D40-43EC-846F-AE447E12374E}" srcId="{D67B30C3-2A3F-4309-9D4F-1A8C4FF3DAF2}" destId="{792BA575-C128-4EF8-91E1-E4D9438A7DF3}" srcOrd="0" destOrd="0" parTransId="{A6225BC2-C948-46C5-B9D6-61A11A703F42}" sibTransId="{93C92215-6675-4BF1-A6C4-2B411DEEAA33}"/>
    <dgm:cxn modelId="{F7F75888-39AA-484E-8E63-17E41290BA16}" type="presOf" srcId="{D67B30C3-2A3F-4309-9D4F-1A8C4FF3DAF2}" destId="{8658F828-A609-42C3-9C12-6BDE68934B83}" srcOrd="0" destOrd="0" presId="urn:microsoft.com/office/officeart/2005/8/layout/venn1"/>
    <dgm:cxn modelId="{62064A90-7080-49D7-9F43-AEB41D6729A2}" type="presOf" srcId="{792BA575-C128-4EF8-91E1-E4D9438A7DF3}" destId="{DCF7021D-8C23-4D97-86D7-455B3219359B}" srcOrd="1" destOrd="0" presId="urn:microsoft.com/office/officeart/2005/8/layout/venn1"/>
    <dgm:cxn modelId="{B33CBC92-E9BA-47DC-8CC4-97F5D94E2815}" type="presParOf" srcId="{8658F828-A609-42C3-9C12-6BDE68934B83}" destId="{AAF525AF-8C52-4318-8C02-FCC8958681E6}" srcOrd="0" destOrd="0" presId="urn:microsoft.com/office/officeart/2005/8/layout/venn1"/>
    <dgm:cxn modelId="{85BEBC2C-EEA0-412D-A7A1-9CB6751133EB}" type="presParOf" srcId="{8658F828-A609-42C3-9C12-6BDE68934B83}" destId="{DCF7021D-8C23-4D97-86D7-455B3219359B}" srcOrd="1" destOrd="0" presId="urn:microsoft.com/office/officeart/2005/8/layout/venn1"/>
    <dgm:cxn modelId="{7888ED92-1A0C-4286-916A-BC8022EF0499}" type="presParOf" srcId="{8658F828-A609-42C3-9C12-6BDE68934B83}" destId="{19385471-FE52-43BD-9AF8-25AD29F80F1D}" srcOrd="2" destOrd="0" presId="urn:microsoft.com/office/officeart/2005/8/layout/venn1"/>
    <dgm:cxn modelId="{9D1B3BE9-CC87-495E-92AF-F6411F16E996}" type="presParOf" srcId="{8658F828-A609-42C3-9C12-6BDE68934B83}" destId="{9894ACF3-26BA-46D2-B05F-095482565887}" srcOrd="3" destOrd="0" presId="urn:microsoft.com/office/officeart/2005/8/layout/venn1"/>
    <dgm:cxn modelId="{F6199110-7F5A-4C44-B4F0-CA2F30D70CAA}" type="presParOf" srcId="{8658F828-A609-42C3-9C12-6BDE68934B83}" destId="{E5C352F4-D483-4086-AA47-AE47BA0B6A12}" srcOrd="4" destOrd="0" presId="urn:microsoft.com/office/officeart/2005/8/layout/venn1"/>
    <dgm:cxn modelId="{88F1B996-1467-4993-AFC5-3C0FE39123B5}" type="presParOf" srcId="{8658F828-A609-42C3-9C12-6BDE68934B83}" destId="{9CE72BC4-9F01-4374-9BE5-2B600D31DE56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1A896-078E-4E5C-BCF3-91AD30B950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57F33CF-0E8B-44FD-8B07-D986BA5E8FB5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Kelayakan</a:t>
          </a:r>
          <a:r>
            <a:rPr lang="en-US" dirty="0" smtClean="0"/>
            <a:t> </a:t>
          </a:r>
          <a:r>
            <a:rPr lang="en-US" dirty="0" err="1" smtClean="0"/>
            <a:t>caruman</a:t>
          </a:r>
          <a:r>
            <a:rPr lang="en-US" dirty="0" smtClean="0"/>
            <a:t> </a:t>
          </a:r>
          <a:r>
            <a:rPr lang="en-US" dirty="0" err="1" smtClean="0"/>
            <a:t>Penuh</a:t>
          </a:r>
          <a:endParaRPr lang="en-US" dirty="0" smtClean="0"/>
        </a:p>
        <a:p>
          <a:r>
            <a:rPr lang="en-US" dirty="0" smtClean="0"/>
            <a:t>24/40 </a:t>
          </a:r>
        </a:p>
        <a:p>
          <a:r>
            <a:rPr lang="en-US" dirty="0" err="1" smtClean="0"/>
            <a:t>atau</a:t>
          </a:r>
          <a:r>
            <a:rPr lang="en-US" dirty="0" smtClean="0"/>
            <a:t>  </a:t>
          </a:r>
        </a:p>
        <a:p>
          <a:r>
            <a:rPr lang="en-US" dirty="0" smtClean="0"/>
            <a:t>2/3</a:t>
          </a:r>
        </a:p>
      </dgm:t>
    </dgm:pt>
    <dgm:pt modelId="{7DAB6A88-F9CA-411F-9BAB-D6C52D0E7FB5}" type="parTrans" cxnId="{F20B4E66-48FB-434E-9AAB-012FAC95D32B}">
      <dgm:prSet/>
      <dgm:spPr/>
      <dgm:t>
        <a:bodyPr/>
        <a:lstStyle/>
        <a:p>
          <a:endParaRPr lang="en-MY"/>
        </a:p>
      </dgm:t>
    </dgm:pt>
    <dgm:pt modelId="{E04CA9FA-BA4A-4ACF-8155-FB2B930D51E1}" type="sibTrans" cxnId="{F20B4E66-48FB-434E-9AAB-012FAC95D32B}">
      <dgm:prSet/>
      <dgm:spPr/>
      <dgm:t>
        <a:bodyPr/>
        <a:lstStyle/>
        <a:p>
          <a:endParaRPr lang="en-MY"/>
        </a:p>
      </dgm:t>
    </dgm:pt>
    <dgm:pt modelId="{C5692419-D618-48DA-948D-A0C9A2B582F4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err="1" smtClean="0"/>
            <a:t>Kelayakan</a:t>
          </a:r>
          <a:r>
            <a:rPr lang="en-US" dirty="0" smtClean="0"/>
            <a:t> </a:t>
          </a:r>
          <a:r>
            <a:rPr lang="en-US" dirty="0" err="1" smtClean="0"/>
            <a:t>Caruman</a:t>
          </a:r>
          <a:r>
            <a:rPr lang="en-US" dirty="0" smtClean="0"/>
            <a:t> </a:t>
          </a:r>
          <a:r>
            <a:rPr lang="en-US" dirty="0" err="1" smtClean="0"/>
            <a:t>Dikurangkan</a:t>
          </a:r>
          <a:endParaRPr lang="en-US" dirty="0" smtClean="0"/>
        </a:p>
        <a:p>
          <a:r>
            <a:rPr lang="en-US" dirty="0" smtClean="0"/>
            <a:t>1/3</a:t>
          </a:r>
        </a:p>
      </dgm:t>
    </dgm:pt>
    <dgm:pt modelId="{99B116E8-3D91-459D-B505-E8B8F95DE533}" type="parTrans" cxnId="{51443A15-B579-46B8-AC77-E20FD5BCED1E}">
      <dgm:prSet/>
      <dgm:spPr/>
      <dgm:t>
        <a:bodyPr/>
        <a:lstStyle/>
        <a:p>
          <a:endParaRPr lang="en-MY"/>
        </a:p>
      </dgm:t>
    </dgm:pt>
    <dgm:pt modelId="{4053C5E7-0F05-4038-85A6-D1E518820A34}" type="sibTrans" cxnId="{51443A15-B579-46B8-AC77-E20FD5BCED1E}">
      <dgm:prSet/>
      <dgm:spPr/>
      <dgm:t>
        <a:bodyPr/>
        <a:lstStyle/>
        <a:p>
          <a:endParaRPr lang="en-MY"/>
        </a:p>
      </dgm:t>
    </dgm:pt>
    <dgm:pt modelId="{4C31D774-79C9-456E-B1DC-3A505DFE030A}" type="pres">
      <dgm:prSet presAssocID="{3911A896-078E-4E5C-BCF3-91AD30B950AF}" presName="compositeShape" presStyleCnt="0">
        <dgm:presLayoutVars>
          <dgm:chMax val="7"/>
          <dgm:dir/>
          <dgm:resizeHandles val="exact"/>
        </dgm:presLayoutVars>
      </dgm:prSet>
      <dgm:spPr/>
    </dgm:pt>
    <dgm:pt modelId="{2E8440C0-2365-405A-BE89-A71663EDF694}" type="pres">
      <dgm:prSet presAssocID="{557F33CF-0E8B-44FD-8B07-D986BA5E8FB5}" presName="circ1" presStyleLbl="vennNode1" presStyleIdx="0" presStyleCnt="2"/>
      <dgm:spPr/>
      <dgm:t>
        <a:bodyPr/>
        <a:lstStyle/>
        <a:p>
          <a:endParaRPr lang="en-MY"/>
        </a:p>
      </dgm:t>
    </dgm:pt>
    <dgm:pt modelId="{5968AB5F-52BE-494A-96A7-C22A0CDC85FA}" type="pres">
      <dgm:prSet presAssocID="{557F33CF-0E8B-44FD-8B07-D986BA5E8F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6C4631A-AA49-4375-B0E9-E80E6C0C82B3}" type="pres">
      <dgm:prSet presAssocID="{C5692419-D618-48DA-948D-A0C9A2B582F4}" presName="circ2" presStyleLbl="vennNode1" presStyleIdx="1" presStyleCnt="2"/>
      <dgm:spPr/>
      <dgm:t>
        <a:bodyPr/>
        <a:lstStyle/>
        <a:p>
          <a:endParaRPr lang="en-MY"/>
        </a:p>
      </dgm:t>
    </dgm:pt>
    <dgm:pt modelId="{90506D57-62DB-4F68-B364-E609ADB38153}" type="pres">
      <dgm:prSet presAssocID="{C5692419-D618-48DA-948D-A0C9A2B582F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ACBF2AB-8C11-4AC9-947E-E7E6FE62DF77}" type="presOf" srcId="{C5692419-D618-48DA-948D-A0C9A2B582F4}" destId="{D6C4631A-AA49-4375-B0E9-E80E6C0C82B3}" srcOrd="0" destOrd="0" presId="urn:microsoft.com/office/officeart/2005/8/layout/venn1"/>
    <dgm:cxn modelId="{51443A15-B579-46B8-AC77-E20FD5BCED1E}" srcId="{3911A896-078E-4E5C-BCF3-91AD30B950AF}" destId="{C5692419-D618-48DA-948D-A0C9A2B582F4}" srcOrd="1" destOrd="0" parTransId="{99B116E8-3D91-459D-B505-E8B8F95DE533}" sibTransId="{4053C5E7-0F05-4038-85A6-D1E518820A34}"/>
    <dgm:cxn modelId="{23211863-133C-44B5-805F-23A285F24EAD}" type="presOf" srcId="{3911A896-078E-4E5C-BCF3-91AD30B950AF}" destId="{4C31D774-79C9-456E-B1DC-3A505DFE030A}" srcOrd="0" destOrd="0" presId="urn:microsoft.com/office/officeart/2005/8/layout/venn1"/>
    <dgm:cxn modelId="{2394A282-681D-4757-AAA6-F7D80FA0A8B4}" type="presOf" srcId="{C5692419-D618-48DA-948D-A0C9A2B582F4}" destId="{90506D57-62DB-4F68-B364-E609ADB38153}" srcOrd="1" destOrd="0" presId="urn:microsoft.com/office/officeart/2005/8/layout/venn1"/>
    <dgm:cxn modelId="{2A2CC2D4-81E6-4017-9918-708B6DD32C94}" type="presOf" srcId="{557F33CF-0E8B-44FD-8B07-D986BA5E8FB5}" destId="{2E8440C0-2365-405A-BE89-A71663EDF694}" srcOrd="0" destOrd="0" presId="urn:microsoft.com/office/officeart/2005/8/layout/venn1"/>
    <dgm:cxn modelId="{501CC9C7-A928-42F3-BC34-6B067F9FCC0C}" type="presOf" srcId="{557F33CF-0E8B-44FD-8B07-D986BA5E8FB5}" destId="{5968AB5F-52BE-494A-96A7-C22A0CDC85FA}" srcOrd="1" destOrd="0" presId="urn:microsoft.com/office/officeart/2005/8/layout/venn1"/>
    <dgm:cxn modelId="{F20B4E66-48FB-434E-9AAB-012FAC95D32B}" srcId="{3911A896-078E-4E5C-BCF3-91AD30B950AF}" destId="{557F33CF-0E8B-44FD-8B07-D986BA5E8FB5}" srcOrd="0" destOrd="0" parTransId="{7DAB6A88-F9CA-411F-9BAB-D6C52D0E7FB5}" sibTransId="{E04CA9FA-BA4A-4ACF-8155-FB2B930D51E1}"/>
    <dgm:cxn modelId="{5A53FA01-D056-413E-82D3-F781E737ABEA}" type="presParOf" srcId="{4C31D774-79C9-456E-B1DC-3A505DFE030A}" destId="{2E8440C0-2365-405A-BE89-A71663EDF694}" srcOrd="0" destOrd="0" presId="urn:microsoft.com/office/officeart/2005/8/layout/venn1"/>
    <dgm:cxn modelId="{3673E227-7E1C-4445-AF0A-1894129F8C9A}" type="presParOf" srcId="{4C31D774-79C9-456E-B1DC-3A505DFE030A}" destId="{5968AB5F-52BE-494A-96A7-C22A0CDC85FA}" srcOrd="1" destOrd="0" presId="urn:microsoft.com/office/officeart/2005/8/layout/venn1"/>
    <dgm:cxn modelId="{208A82C0-B874-4DAB-8495-C98D03A996A3}" type="presParOf" srcId="{4C31D774-79C9-456E-B1DC-3A505DFE030A}" destId="{D6C4631A-AA49-4375-B0E9-E80E6C0C82B3}" srcOrd="2" destOrd="0" presId="urn:microsoft.com/office/officeart/2005/8/layout/venn1"/>
    <dgm:cxn modelId="{B8643393-AECB-4855-9E9D-822C51ADB7FE}" type="presParOf" srcId="{4C31D774-79C9-456E-B1DC-3A505DFE030A}" destId="{90506D57-62DB-4F68-B364-E609ADB3815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99EF6-368F-C94D-83BD-031887CF5119}">
      <dsp:nvSpPr>
        <dsp:cNvPr id="0" name=""/>
        <dsp:cNvSpPr/>
      </dsp:nvSpPr>
      <dsp:spPr>
        <a:xfrm>
          <a:off x="7770641" y="3267292"/>
          <a:ext cx="91440" cy="339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4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3725-9259-164E-A52D-A594FE9FDB32}">
      <dsp:nvSpPr>
        <dsp:cNvPr id="0" name=""/>
        <dsp:cNvSpPr/>
      </dsp:nvSpPr>
      <dsp:spPr>
        <a:xfrm>
          <a:off x="5670741" y="2209264"/>
          <a:ext cx="2145619" cy="316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79"/>
              </a:lnTo>
              <a:lnTo>
                <a:pt x="2145619" y="208679"/>
              </a:lnTo>
              <a:lnTo>
                <a:pt x="2145619" y="3168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539B4-B7C8-0E4B-BD33-D98C34F9D250}">
      <dsp:nvSpPr>
        <dsp:cNvPr id="0" name=""/>
        <dsp:cNvSpPr/>
      </dsp:nvSpPr>
      <dsp:spPr>
        <a:xfrm>
          <a:off x="3407589" y="3267292"/>
          <a:ext cx="2607087" cy="339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45"/>
              </a:lnTo>
              <a:lnTo>
                <a:pt x="2607087" y="231345"/>
              </a:lnTo>
              <a:lnTo>
                <a:pt x="2607087" y="3394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AEB07-2615-6A42-98A9-E2CDF12A854F}">
      <dsp:nvSpPr>
        <dsp:cNvPr id="0" name=""/>
        <dsp:cNvSpPr/>
      </dsp:nvSpPr>
      <dsp:spPr>
        <a:xfrm>
          <a:off x="3407589" y="3267292"/>
          <a:ext cx="810860" cy="339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45"/>
              </a:lnTo>
              <a:lnTo>
                <a:pt x="810860" y="231345"/>
              </a:lnTo>
              <a:lnTo>
                <a:pt x="810860" y="3394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8A7CA-4B26-4DA4-A6B8-9A429D096121}">
      <dsp:nvSpPr>
        <dsp:cNvPr id="0" name=""/>
        <dsp:cNvSpPr/>
      </dsp:nvSpPr>
      <dsp:spPr>
        <a:xfrm>
          <a:off x="2461594" y="3267292"/>
          <a:ext cx="945994" cy="271177"/>
        </a:xfrm>
        <a:custGeom>
          <a:avLst/>
          <a:gdLst/>
          <a:ahLst/>
          <a:cxnLst/>
          <a:rect l="0" t="0" r="0" b="0"/>
          <a:pathLst>
            <a:path>
              <a:moveTo>
                <a:pt x="945994" y="0"/>
              </a:moveTo>
              <a:lnTo>
                <a:pt x="945994" y="163042"/>
              </a:lnTo>
              <a:lnTo>
                <a:pt x="0" y="163042"/>
              </a:lnTo>
              <a:lnTo>
                <a:pt x="0" y="2711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9B377-A0CB-B44C-B910-41BF91374E7F}">
      <dsp:nvSpPr>
        <dsp:cNvPr id="0" name=""/>
        <dsp:cNvSpPr/>
      </dsp:nvSpPr>
      <dsp:spPr>
        <a:xfrm>
          <a:off x="724384" y="3267292"/>
          <a:ext cx="2683205" cy="271177"/>
        </a:xfrm>
        <a:custGeom>
          <a:avLst/>
          <a:gdLst/>
          <a:ahLst/>
          <a:cxnLst/>
          <a:rect l="0" t="0" r="0" b="0"/>
          <a:pathLst>
            <a:path>
              <a:moveTo>
                <a:pt x="2683205" y="0"/>
              </a:moveTo>
              <a:lnTo>
                <a:pt x="2683205" y="163042"/>
              </a:lnTo>
              <a:lnTo>
                <a:pt x="0" y="163042"/>
              </a:lnTo>
              <a:lnTo>
                <a:pt x="0" y="2711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D9003-B5A5-4B49-AF5B-199248F3B923}">
      <dsp:nvSpPr>
        <dsp:cNvPr id="0" name=""/>
        <dsp:cNvSpPr/>
      </dsp:nvSpPr>
      <dsp:spPr>
        <a:xfrm>
          <a:off x="3407589" y="2209264"/>
          <a:ext cx="2263151" cy="316813"/>
        </a:xfrm>
        <a:custGeom>
          <a:avLst/>
          <a:gdLst/>
          <a:ahLst/>
          <a:cxnLst/>
          <a:rect l="0" t="0" r="0" b="0"/>
          <a:pathLst>
            <a:path>
              <a:moveTo>
                <a:pt x="2263151" y="0"/>
              </a:moveTo>
              <a:lnTo>
                <a:pt x="2263151" y="208679"/>
              </a:lnTo>
              <a:lnTo>
                <a:pt x="0" y="208679"/>
              </a:lnTo>
              <a:lnTo>
                <a:pt x="0" y="3168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77402-A2EF-CA4E-9703-2CD8B3103A24}">
      <dsp:nvSpPr>
        <dsp:cNvPr id="0" name=""/>
        <dsp:cNvSpPr/>
      </dsp:nvSpPr>
      <dsp:spPr>
        <a:xfrm>
          <a:off x="4520243" y="815907"/>
          <a:ext cx="2300997" cy="1393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16E1D-99E5-3840-9906-4DB83B9A75E7}">
      <dsp:nvSpPr>
        <dsp:cNvPr id="0" name=""/>
        <dsp:cNvSpPr/>
      </dsp:nvSpPr>
      <dsp:spPr>
        <a:xfrm>
          <a:off x="4649939" y="939119"/>
          <a:ext cx="2300997" cy="1393356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latin typeface="Helvetica Neue Bold Condensed"/>
              <a:cs typeface="Helvetica Neue Bold Condensed"/>
            </a:rPr>
            <a:t>Skim </a:t>
          </a:r>
          <a:r>
            <a:rPr lang="en-US" sz="2400" b="0" i="0" kern="1200" dirty="0" err="1" smtClean="0">
              <a:latin typeface="Helvetica Neue Bold Condensed"/>
              <a:cs typeface="Helvetica Neue Bold Condensed"/>
            </a:rPr>
            <a:t>Perlindungan</a:t>
          </a:r>
          <a:r>
            <a:rPr lang="en-US" sz="24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400" b="0" i="0" kern="1200" dirty="0" err="1" smtClean="0">
              <a:latin typeface="Helvetica Neue Bold Condensed"/>
              <a:cs typeface="Helvetica Neue Bold Condensed"/>
            </a:rPr>
            <a:t>Keselamatan</a:t>
          </a:r>
          <a:r>
            <a:rPr lang="en-US" sz="24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400" b="0" i="0" kern="1200" dirty="0" err="1" smtClean="0">
              <a:latin typeface="Helvetica Neue Bold Condensed"/>
              <a:cs typeface="Helvetica Neue Bold Condensed"/>
            </a:rPr>
            <a:t>Sosial</a:t>
          </a:r>
          <a:r>
            <a:rPr lang="en-US" sz="2400" b="0" i="0" kern="1200" dirty="0" smtClean="0">
              <a:latin typeface="Helvetica Neue Bold Condensed"/>
              <a:cs typeface="Helvetica Neue Bold Condensed"/>
            </a:rPr>
            <a:t> </a:t>
          </a:r>
          <a:endParaRPr lang="en-US" sz="2400" b="0" i="0" kern="1200" dirty="0">
            <a:latin typeface="Helvetica Neue Bold Condensed"/>
            <a:cs typeface="Helvetica Neue Bold Condensed"/>
          </a:endParaRPr>
        </a:p>
      </dsp:txBody>
      <dsp:txXfrm>
        <a:off x="4690749" y="979929"/>
        <a:ext cx="2219377" cy="1311736"/>
      </dsp:txXfrm>
    </dsp:sp>
    <dsp:sp modelId="{9E2E5A54-1676-E546-ACC8-42D84F619C34}">
      <dsp:nvSpPr>
        <dsp:cNvPr id="0" name=""/>
        <dsp:cNvSpPr/>
      </dsp:nvSpPr>
      <dsp:spPr>
        <a:xfrm>
          <a:off x="2585355" y="2526078"/>
          <a:ext cx="1644468" cy="741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0AECD-B25D-E04B-A057-7A16C98D42FB}">
      <dsp:nvSpPr>
        <dsp:cNvPr id="0" name=""/>
        <dsp:cNvSpPr/>
      </dsp:nvSpPr>
      <dsp:spPr>
        <a:xfrm>
          <a:off x="2715051" y="2649289"/>
          <a:ext cx="1644468" cy="74121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Helvetica Neue Bold Condensed"/>
              <a:cs typeface="Helvetica Neue Bold Condensed"/>
            </a:rPr>
            <a:t>Skim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Bencana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Pekerjaan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endParaRPr lang="en-US" sz="2000" b="0" i="0" kern="1200" dirty="0">
            <a:latin typeface="Helvetica Neue Bold Condensed"/>
            <a:cs typeface="Helvetica Neue Bold Condensed"/>
          </a:endParaRPr>
        </a:p>
      </dsp:txBody>
      <dsp:txXfrm>
        <a:off x="2736760" y="2670998"/>
        <a:ext cx="1601050" cy="697796"/>
      </dsp:txXfrm>
    </dsp:sp>
    <dsp:sp modelId="{74A75D6E-946D-9047-9501-E87BA59566E2}">
      <dsp:nvSpPr>
        <dsp:cNvPr id="0" name=""/>
        <dsp:cNvSpPr/>
      </dsp:nvSpPr>
      <dsp:spPr>
        <a:xfrm>
          <a:off x="-14524" y="3538469"/>
          <a:ext cx="1477817" cy="855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58348-E752-9141-9E20-56C83A2A869D}">
      <dsp:nvSpPr>
        <dsp:cNvPr id="0" name=""/>
        <dsp:cNvSpPr/>
      </dsp:nvSpPr>
      <dsp:spPr>
        <a:xfrm>
          <a:off x="115172" y="3661680"/>
          <a:ext cx="1477817" cy="85559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di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tempat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kerja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endParaRPr lang="en-US" sz="1800" b="0" i="0" kern="1200" dirty="0">
            <a:latin typeface="Helvetica Neue Bold Condensed"/>
            <a:cs typeface="Helvetica Neue Bold Condensed"/>
          </a:endParaRPr>
        </a:p>
      </dsp:txBody>
      <dsp:txXfrm>
        <a:off x="140232" y="3686740"/>
        <a:ext cx="1427697" cy="805478"/>
      </dsp:txXfrm>
    </dsp:sp>
    <dsp:sp modelId="{DDCEDC9D-6B9C-42F2-9AD2-8C65A46C3CED}">
      <dsp:nvSpPr>
        <dsp:cNvPr id="0" name=""/>
        <dsp:cNvSpPr/>
      </dsp:nvSpPr>
      <dsp:spPr>
        <a:xfrm>
          <a:off x="1722686" y="3538469"/>
          <a:ext cx="1477817" cy="855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E3D94-95AB-4BFE-8C3F-0D21AB1EFBAB}">
      <dsp:nvSpPr>
        <dsp:cNvPr id="0" name=""/>
        <dsp:cNvSpPr/>
      </dsp:nvSpPr>
      <dsp:spPr>
        <a:xfrm>
          <a:off x="1852382" y="3661680"/>
          <a:ext cx="1477817" cy="85559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semasa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dalam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perjalanan</a:t>
          </a:r>
          <a:endParaRPr lang="en-US" sz="1800" b="0" i="0" kern="1200" dirty="0">
            <a:latin typeface="Helvetica Neue Bold Condensed"/>
            <a:cs typeface="Helvetica Neue Bold Condensed"/>
          </a:endParaRPr>
        </a:p>
      </dsp:txBody>
      <dsp:txXfrm>
        <a:off x="1877442" y="3686740"/>
        <a:ext cx="1427697" cy="805478"/>
      </dsp:txXfrm>
    </dsp:sp>
    <dsp:sp modelId="{FD066A02-27C4-E340-8317-A123816574A3}">
      <dsp:nvSpPr>
        <dsp:cNvPr id="0" name=""/>
        <dsp:cNvSpPr/>
      </dsp:nvSpPr>
      <dsp:spPr>
        <a:xfrm>
          <a:off x="3478269" y="3606772"/>
          <a:ext cx="1480362" cy="741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01835-80C8-814A-93C7-20E9245DA561}">
      <dsp:nvSpPr>
        <dsp:cNvPr id="0" name=""/>
        <dsp:cNvSpPr/>
      </dsp:nvSpPr>
      <dsp:spPr>
        <a:xfrm>
          <a:off x="3607965" y="3729983"/>
          <a:ext cx="1480362" cy="74121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smtClean="0">
              <a:latin typeface="Helvetica Neue Bold Condensed"/>
              <a:cs typeface="Helvetica Neue Bold Condensed"/>
            </a:rPr>
            <a:t>semasa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Kecemasan</a:t>
          </a:r>
          <a:endParaRPr lang="en-US" sz="1800" b="0" i="0" kern="1200" dirty="0" smtClean="0">
            <a:latin typeface="Helvetica Neue Bold Condensed"/>
            <a:cs typeface="Helvetica Neue Bold Condensed"/>
          </a:endParaRPr>
        </a:p>
      </dsp:txBody>
      <dsp:txXfrm>
        <a:off x="3629674" y="3751692"/>
        <a:ext cx="1436944" cy="697796"/>
      </dsp:txXfrm>
    </dsp:sp>
    <dsp:sp modelId="{27B81724-B3EC-FC49-B5DE-84EC910CFC9F}">
      <dsp:nvSpPr>
        <dsp:cNvPr id="0" name=""/>
        <dsp:cNvSpPr/>
      </dsp:nvSpPr>
      <dsp:spPr>
        <a:xfrm>
          <a:off x="5218023" y="3606772"/>
          <a:ext cx="1593306" cy="741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2A397-B278-D440-8320-9EBD4F977416}">
      <dsp:nvSpPr>
        <dsp:cNvPr id="0" name=""/>
        <dsp:cNvSpPr/>
      </dsp:nvSpPr>
      <dsp:spPr>
        <a:xfrm>
          <a:off x="5347720" y="3729983"/>
          <a:ext cx="1593306" cy="74121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Penyakit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Khidmat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Pekerjaan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</a:p>
      </dsp:txBody>
      <dsp:txXfrm>
        <a:off x="5369429" y="3751692"/>
        <a:ext cx="1549888" cy="697796"/>
      </dsp:txXfrm>
    </dsp:sp>
    <dsp:sp modelId="{0E9CA3B4-D5ED-AB4B-835E-7EC8D10FBB2C}">
      <dsp:nvSpPr>
        <dsp:cNvPr id="0" name=""/>
        <dsp:cNvSpPr/>
      </dsp:nvSpPr>
      <dsp:spPr>
        <a:xfrm>
          <a:off x="6927067" y="2526078"/>
          <a:ext cx="1778587" cy="741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B1842-B5A3-0A41-9D17-B85883C6441E}">
      <dsp:nvSpPr>
        <dsp:cNvPr id="0" name=""/>
        <dsp:cNvSpPr/>
      </dsp:nvSpPr>
      <dsp:spPr>
        <a:xfrm>
          <a:off x="7056764" y="2649289"/>
          <a:ext cx="1778587" cy="741214"/>
        </a:xfrm>
        <a:prstGeom prst="roundRect">
          <a:avLst>
            <a:gd name="adj" fmla="val 10000"/>
          </a:avLst>
        </a:prstGeom>
        <a:solidFill>
          <a:srgbClr val="14A818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Helvetica Neue Bold Condensed"/>
              <a:cs typeface="Helvetica Neue Bold Condensed"/>
            </a:rPr>
            <a:t>Skim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Keilatan</a:t>
          </a:r>
          <a:endParaRPr lang="en-US" sz="2000" b="0" i="0" kern="1200" dirty="0">
            <a:latin typeface="Helvetica Neue Bold Condensed"/>
            <a:cs typeface="Helvetica Neue Bold Condensed"/>
          </a:endParaRPr>
        </a:p>
      </dsp:txBody>
      <dsp:txXfrm>
        <a:off x="7078473" y="2670998"/>
        <a:ext cx="1735169" cy="697796"/>
      </dsp:txXfrm>
    </dsp:sp>
    <dsp:sp modelId="{C4C1420A-2767-4240-8C2F-5DEBE5E1EE9F}">
      <dsp:nvSpPr>
        <dsp:cNvPr id="0" name=""/>
        <dsp:cNvSpPr/>
      </dsp:nvSpPr>
      <dsp:spPr>
        <a:xfrm>
          <a:off x="7070723" y="3606772"/>
          <a:ext cx="1491276" cy="15727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6346F-6399-874E-99CD-7B9AD9881BF3}">
      <dsp:nvSpPr>
        <dsp:cNvPr id="0" name=""/>
        <dsp:cNvSpPr/>
      </dsp:nvSpPr>
      <dsp:spPr>
        <a:xfrm>
          <a:off x="7200419" y="3729983"/>
          <a:ext cx="1491276" cy="1572774"/>
        </a:xfrm>
        <a:prstGeom prst="roundRect">
          <a:avLst>
            <a:gd name="adj" fmla="val 10000"/>
          </a:avLst>
        </a:prstGeom>
        <a:solidFill>
          <a:srgbClr val="14A818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Keilatan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atau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mati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atas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sebarang</a:t>
          </a:r>
          <a:r>
            <a:rPr lang="en-US" sz="1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1800" b="0" i="0" kern="1200" dirty="0" err="1" smtClean="0">
              <a:latin typeface="Helvetica Neue Bold Condensed"/>
              <a:cs typeface="Helvetica Neue Bold Condensed"/>
            </a:rPr>
            <a:t>sebab</a:t>
          </a:r>
          <a:endParaRPr lang="en-US" sz="1800" b="0" i="0" kern="1200" dirty="0">
            <a:latin typeface="Helvetica Neue Bold Condensed"/>
            <a:cs typeface="Helvetica Neue Bold Condensed"/>
          </a:endParaRPr>
        </a:p>
      </dsp:txBody>
      <dsp:txXfrm>
        <a:off x="7244097" y="3773661"/>
        <a:ext cx="1403920" cy="14854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0EC59-0803-4617-AC41-146D7A55E570}">
      <dsp:nvSpPr>
        <dsp:cNvPr id="0" name=""/>
        <dsp:cNvSpPr/>
      </dsp:nvSpPr>
      <dsp:spPr>
        <a:xfrm>
          <a:off x="377641" y="9831"/>
          <a:ext cx="3581350" cy="3594795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Jemaah </a:t>
          </a:r>
          <a:r>
            <a:rPr lang="en-US" sz="4400" kern="1200" dirty="0" err="1" smtClean="0"/>
            <a:t>Doktor</a:t>
          </a:r>
          <a:endParaRPr lang="en-US" sz="4400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(JD)</a:t>
          </a:r>
          <a:endParaRPr lang="en-US" sz="4400" kern="1200" dirty="0"/>
        </a:p>
      </dsp:txBody>
      <dsp:txXfrm>
        <a:off x="877740" y="433734"/>
        <a:ext cx="2064922" cy="2746988"/>
      </dsp:txXfrm>
    </dsp:sp>
    <dsp:sp modelId="{430F8EC1-9F61-4F9F-8B9E-C2347F6DF209}">
      <dsp:nvSpPr>
        <dsp:cNvPr id="0" name=""/>
        <dsp:cNvSpPr/>
      </dsp:nvSpPr>
      <dsp:spPr>
        <a:xfrm>
          <a:off x="2961762" y="9831"/>
          <a:ext cx="3594795" cy="3594795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Jemaah </a:t>
          </a:r>
          <a:r>
            <a:rPr lang="en-US" sz="4400" kern="1200" dirty="0" err="1" smtClean="0"/>
            <a:t>Doktor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Rayuan</a:t>
          </a:r>
          <a:endParaRPr lang="en-US" sz="4400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(JDR)</a:t>
          </a:r>
          <a:endParaRPr lang="en-US" sz="4400" kern="1200" dirty="0"/>
        </a:p>
      </dsp:txBody>
      <dsp:txXfrm>
        <a:off x="3981907" y="433734"/>
        <a:ext cx="2072674" cy="27469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F90E4-0EC8-42E9-87CD-98C2E24E2FF2}">
      <dsp:nvSpPr>
        <dsp:cNvPr id="0" name=""/>
        <dsp:cNvSpPr/>
      </dsp:nvSpPr>
      <dsp:spPr>
        <a:xfrm>
          <a:off x="0" y="0"/>
          <a:ext cx="4155358" cy="407424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Kelayakan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Caruman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Penuh</a:t>
          </a:r>
          <a:r>
            <a:rPr lang="en-US" sz="2000" b="1" kern="1200" dirty="0" smtClean="0">
              <a:solidFill>
                <a:schemeClr val="tx1"/>
              </a:solidFill>
            </a:rPr>
            <a:t> : 50 – 65% </a:t>
          </a:r>
          <a:r>
            <a:rPr lang="en-US" sz="2000" b="1" kern="1200" dirty="0" err="1" smtClean="0">
              <a:solidFill>
                <a:schemeClr val="tx1"/>
              </a:solidFill>
            </a:rPr>
            <a:t>dari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gaji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bulanan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purata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anggapan</a:t>
          </a:r>
          <a:endParaRPr lang="en-MY" sz="2000" b="1" kern="1200" dirty="0">
            <a:solidFill>
              <a:schemeClr val="tx1"/>
            </a:solidFill>
          </a:endParaRPr>
        </a:p>
      </dsp:txBody>
      <dsp:txXfrm>
        <a:off x="986897" y="305568"/>
        <a:ext cx="2181563" cy="692620"/>
      </dsp:txXfrm>
    </dsp:sp>
    <dsp:sp modelId="{6188F5B2-97E7-43B5-8750-B93B1591A9F0}">
      <dsp:nvSpPr>
        <dsp:cNvPr id="0" name=""/>
        <dsp:cNvSpPr/>
      </dsp:nvSpPr>
      <dsp:spPr>
        <a:xfrm>
          <a:off x="721590" y="1864723"/>
          <a:ext cx="3055680" cy="147690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Kelayakan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Caruman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Dikurangkan</a:t>
          </a:r>
          <a:r>
            <a:rPr lang="en-US" sz="1800" b="1" kern="1200" dirty="0" smtClean="0">
              <a:solidFill>
                <a:schemeClr val="tx1"/>
              </a:solidFill>
            </a:rPr>
            <a:t> : 50%   </a:t>
          </a:r>
          <a:r>
            <a:rPr lang="en-US" sz="1800" b="1" kern="1200" dirty="0" err="1" smtClean="0">
              <a:solidFill>
                <a:schemeClr val="tx1"/>
              </a:solidFill>
            </a:rPr>
            <a:t>dari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gaji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bulanan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purata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anggapan</a:t>
          </a:r>
          <a:endParaRPr lang="en-MY" sz="1800" b="1" kern="1200" dirty="0">
            <a:solidFill>
              <a:schemeClr val="tx1"/>
            </a:solidFill>
          </a:endParaRPr>
        </a:p>
      </dsp:txBody>
      <dsp:txXfrm>
        <a:off x="1169084" y="2233949"/>
        <a:ext cx="2160692" cy="7384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F90E4-0EC8-42E9-87CD-98C2E24E2FF2}">
      <dsp:nvSpPr>
        <dsp:cNvPr id="0" name=""/>
        <dsp:cNvSpPr/>
      </dsp:nvSpPr>
      <dsp:spPr>
        <a:xfrm>
          <a:off x="0" y="0"/>
          <a:ext cx="4155358" cy="407424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Kelayakan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Caruman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Penuh</a:t>
          </a:r>
          <a:r>
            <a:rPr lang="en-US" sz="2000" b="1" kern="1200" dirty="0" smtClean="0">
              <a:solidFill>
                <a:schemeClr val="tx1"/>
              </a:solidFill>
            </a:rPr>
            <a:t> : 50 – 65% </a:t>
          </a:r>
          <a:r>
            <a:rPr lang="en-US" sz="2000" b="1" kern="1200" dirty="0" err="1" smtClean="0">
              <a:solidFill>
                <a:schemeClr val="tx1"/>
              </a:solidFill>
            </a:rPr>
            <a:t>dari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gaji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bulanan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purata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anggapan</a:t>
          </a:r>
          <a:endParaRPr lang="en-MY" sz="2000" b="1" kern="1200" dirty="0">
            <a:solidFill>
              <a:schemeClr val="tx1"/>
            </a:solidFill>
          </a:endParaRPr>
        </a:p>
      </dsp:txBody>
      <dsp:txXfrm>
        <a:off x="986897" y="305568"/>
        <a:ext cx="2181563" cy="692620"/>
      </dsp:txXfrm>
    </dsp:sp>
    <dsp:sp modelId="{6188F5B2-97E7-43B5-8750-B93B1591A9F0}">
      <dsp:nvSpPr>
        <dsp:cNvPr id="0" name=""/>
        <dsp:cNvSpPr/>
      </dsp:nvSpPr>
      <dsp:spPr>
        <a:xfrm>
          <a:off x="721590" y="1864723"/>
          <a:ext cx="3055680" cy="147690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Kelayakan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Caruman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Dikurangkan</a:t>
          </a:r>
          <a:r>
            <a:rPr lang="en-US" sz="1800" b="1" kern="1200" dirty="0" smtClean="0">
              <a:solidFill>
                <a:schemeClr val="tx1"/>
              </a:solidFill>
            </a:rPr>
            <a:t> : 50%   </a:t>
          </a:r>
          <a:r>
            <a:rPr lang="en-US" sz="1800" b="1" kern="1200" dirty="0" err="1" smtClean="0">
              <a:solidFill>
                <a:schemeClr val="tx1"/>
              </a:solidFill>
            </a:rPr>
            <a:t>dari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gaji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bulanan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purata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anggapan</a:t>
          </a:r>
          <a:endParaRPr lang="en-MY" sz="1800" b="1" kern="1200" dirty="0">
            <a:solidFill>
              <a:schemeClr val="tx1"/>
            </a:solidFill>
          </a:endParaRPr>
        </a:p>
      </dsp:txBody>
      <dsp:txXfrm>
        <a:off x="1169084" y="2233949"/>
        <a:ext cx="2160692" cy="7384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3720-B804-4A3C-B4B1-CC19E915B9A9}">
      <dsp:nvSpPr>
        <dsp:cNvPr id="0" name=""/>
        <dsp:cNvSpPr/>
      </dsp:nvSpPr>
      <dsp:spPr>
        <a:xfrm>
          <a:off x="17399" y="1361784"/>
          <a:ext cx="2673099" cy="87801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ORANG TANGGUNGAN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3115" y="1387500"/>
        <a:ext cx="2621667" cy="826587"/>
      </dsp:txXfrm>
    </dsp:sp>
    <dsp:sp modelId="{FEF23BA5-06DF-4440-8F0C-8BF41F36C4B0}">
      <dsp:nvSpPr>
        <dsp:cNvPr id="0" name=""/>
        <dsp:cNvSpPr/>
      </dsp:nvSpPr>
      <dsp:spPr>
        <a:xfrm>
          <a:off x="284709" y="2239804"/>
          <a:ext cx="264169" cy="67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93"/>
              </a:lnTo>
              <a:lnTo>
                <a:pt x="264169" y="670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4809C-B24D-4585-A0E0-8BD1C946A390}">
      <dsp:nvSpPr>
        <dsp:cNvPr id="0" name=""/>
        <dsp:cNvSpPr/>
      </dsp:nvSpPr>
      <dsp:spPr>
        <a:xfrm>
          <a:off x="548878" y="2542440"/>
          <a:ext cx="2307336" cy="73511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Orang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Tangggungan</a:t>
          </a:r>
          <a:r>
            <a:rPr lang="en-US" sz="2000" kern="1200" dirty="0" smtClean="0">
              <a:solidFill>
                <a:schemeClr val="tx1"/>
              </a:solidFill>
            </a:rPr>
            <a:t> Yang </a:t>
          </a:r>
          <a:r>
            <a:rPr lang="en-US" sz="2000" kern="1200" dirty="0" err="1" smtClean="0">
              <a:solidFill>
                <a:schemeClr val="tx1"/>
              </a:solidFill>
            </a:rPr>
            <a:t>Layak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70409" y="2563971"/>
        <a:ext cx="2264274" cy="692053"/>
      </dsp:txXfrm>
    </dsp:sp>
    <dsp:sp modelId="{7E071B7F-99D9-4AA8-BEED-6A08302C5387}">
      <dsp:nvSpPr>
        <dsp:cNvPr id="0" name=""/>
        <dsp:cNvSpPr/>
      </dsp:nvSpPr>
      <dsp:spPr>
        <a:xfrm>
          <a:off x="284709" y="2239804"/>
          <a:ext cx="250378" cy="169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883"/>
              </a:lnTo>
              <a:lnTo>
                <a:pt x="250378" y="1698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92692-A96A-4F82-B214-72EE5FDEBAA2}">
      <dsp:nvSpPr>
        <dsp:cNvPr id="0" name=""/>
        <dsp:cNvSpPr/>
      </dsp:nvSpPr>
      <dsp:spPr>
        <a:xfrm>
          <a:off x="535088" y="3580191"/>
          <a:ext cx="2321126" cy="71699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Syer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6088" y="3601191"/>
        <a:ext cx="2279126" cy="6749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2C78B-D91B-4298-A87C-723EEA20F667}">
      <dsp:nvSpPr>
        <dsp:cNvPr id="0" name=""/>
        <dsp:cNvSpPr/>
      </dsp:nvSpPr>
      <dsp:spPr>
        <a:xfrm>
          <a:off x="0" y="0"/>
          <a:ext cx="3140467" cy="77193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Balu</a:t>
          </a:r>
          <a:r>
            <a:rPr lang="en-US" sz="2000" kern="1200" dirty="0" smtClean="0">
              <a:solidFill>
                <a:schemeClr val="tx1"/>
              </a:solidFill>
            </a:rPr>
            <a:t> / </a:t>
          </a:r>
          <a:r>
            <a:rPr lang="en-US" sz="2000" kern="1200" dirty="0" err="1" smtClean="0">
              <a:solidFill>
                <a:schemeClr val="tx1"/>
              </a:solidFill>
            </a:rPr>
            <a:t>Duda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3/5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05287" y="0"/>
        <a:ext cx="2435179" cy="771936"/>
      </dsp:txXfrm>
    </dsp:sp>
    <dsp:sp modelId="{64BECF28-9F2B-40DA-81BB-96C32B2C271F}">
      <dsp:nvSpPr>
        <dsp:cNvPr id="0" name=""/>
        <dsp:cNvSpPr/>
      </dsp:nvSpPr>
      <dsp:spPr>
        <a:xfrm>
          <a:off x="55951" y="122731"/>
          <a:ext cx="628093" cy="617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D1941-E2DF-413E-9E19-143C91CEB237}">
      <dsp:nvSpPr>
        <dsp:cNvPr id="0" name=""/>
        <dsp:cNvSpPr/>
      </dsp:nvSpPr>
      <dsp:spPr>
        <a:xfrm>
          <a:off x="0" y="849130"/>
          <a:ext cx="3140467" cy="77193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Anak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2/5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05287" y="849130"/>
        <a:ext cx="2435179" cy="771936"/>
      </dsp:txXfrm>
    </dsp:sp>
    <dsp:sp modelId="{113AD68A-D0F5-4C36-B137-76EED253C812}">
      <dsp:nvSpPr>
        <dsp:cNvPr id="0" name=""/>
        <dsp:cNvSpPr/>
      </dsp:nvSpPr>
      <dsp:spPr>
        <a:xfrm>
          <a:off x="77193" y="926323"/>
          <a:ext cx="628093" cy="617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AC7C9-7379-440E-8B0E-AD35EF0C4243}">
      <dsp:nvSpPr>
        <dsp:cNvPr id="0" name=""/>
        <dsp:cNvSpPr/>
      </dsp:nvSpPr>
      <dsp:spPr>
        <a:xfrm>
          <a:off x="0" y="1698260"/>
          <a:ext cx="3140467" cy="77193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Ibu</a:t>
          </a:r>
          <a:r>
            <a:rPr lang="en-US" sz="2000" kern="1200" dirty="0" smtClean="0">
              <a:solidFill>
                <a:schemeClr val="tx1"/>
              </a:solidFill>
            </a:rPr>
            <a:t> / </a:t>
          </a:r>
          <a:r>
            <a:rPr lang="en-US" sz="2000" kern="1200" dirty="0" err="1" smtClean="0">
              <a:solidFill>
                <a:schemeClr val="tx1"/>
              </a:solidFill>
            </a:rPr>
            <a:t>Bapa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 4/10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05287" y="1698260"/>
        <a:ext cx="2435179" cy="771936"/>
      </dsp:txXfrm>
    </dsp:sp>
    <dsp:sp modelId="{114A648F-2773-4B49-BD30-BDB5A3183DB3}">
      <dsp:nvSpPr>
        <dsp:cNvPr id="0" name=""/>
        <dsp:cNvSpPr/>
      </dsp:nvSpPr>
      <dsp:spPr>
        <a:xfrm>
          <a:off x="77193" y="1775453"/>
          <a:ext cx="628093" cy="617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8B0C8-7FC2-419F-AD34-1F0FD87B5DFC}">
      <dsp:nvSpPr>
        <dsp:cNvPr id="0" name=""/>
        <dsp:cNvSpPr/>
      </dsp:nvSpPr>
      <dsp:spPr>
        <a:xfrm>
          <a:off x="0" y="2516566"/>
          <a:ext cx="3140467" cy="77193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Adik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3/10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05287" y="2516566"/>
        <a:ext cx="2435179" cy="771936"/>
      </dsp:txXfrm>
    </dsp:sp>
    <dsp:sp modelId="{E72DA0B0-81BE-47A7-9D9A-1C8E1ADF1707}">
      <dsp:nvSpPr>
        <dsp:cNvPr id="0" name=""/>
        <dsp:cNvSpPr/>
      </dsp:nvSpPr>
      <dsp:spPr>
        <a:xfrm>
          <a:off x="22194" y="2624583"/>
          <a:ext cx="676450" cy="617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1EE4F-6D78-444A-A0ED-38310B349DA7}">
      <dsp:nvSpPr>
        <dsp:cNvPr id="0" name=""/>
        <dsp:cNvSpPr/>
      </dsp:nvSpPr>
      <dsp:spPr>
        <a:xfrm>
          <a:off x="0" y="3396520"/>
          <a:ext cx="3140467" cy="77193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Datuk</a:t>
          </a:r>
          <a:r>
            <a:rPr lang="en-US" sz="2000" kern="1200" dirty="0" smtClean="0">
              <a:solidFill>
                <a:schemeClr val="tx1"/>
              </a:solidFill>
            </a:rPr>
            <a:t>/</a:t>
          </a:r>
          <a:r>
            <a:rPr lang="en-US" sz="2000" kern="1200" dirty="0" err="1" smtClean="0">
              <a:solidFill>
                <a:schemeClr val="tx1"/>
              </a:solidFill>
            </a:rPr>
            <a:t>Nenek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4/10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05287" y="3396520"/>
        <a:ext cx="2435179" cy="771936"/>
      </dsp:txXfrm>
    </dsp:sp>
    <dsp:sp modelId="{A5E06684-26D8-42B5-8B31-E386E0654F7F}">
      <dsp:nvSpPr>
        <dsp:cNvPr id="0" name=""/>
        <dsp:cNvSpPr/>
      </dsp:nvSpPr>
      <dsp:spPr>
        <a:xfrm>
          <a:off x="77193" y="3473713"/>
          <a:ext cx="628093" cy="6175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B3CCF-B36C-4566-B853-96B32A4F938A}">
      <dsp:nvSpPr>
        <dsp:cNvPr id="0" name=""/>
        <dsp:cNvSpPr/>
      </dsp:nvSpPr>
      <dsp:spPr>
        <a:xfrm>
          <a:off x="964774" y="0"/>
          <a:ext cx="1962439" cy="76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TEMPOH BAYARAN</a:t>
          </a:r>
          <a:endParaRPr lang="en-US" sz="2000" kern="1200" dirty="0"/>
        </a:p>
      </dsp:txBody>
      <dsp:txXfrm>
        <a:off x="987047" y="22273"/>
        <a:ext cx="1917893" cy="715914"/>
      </dsp:txXfrm>
    </dsp:sp>
    <dsp:sp modelId="{0313CC5F-6EE8-47EC-9B89-FB89FB6BACAD}">
      <dsp:nvSpPr>
        <dsp:cNvPr id="0" name=""/>
        <dsp:cNvSpPr/>
      </dsp:nvSpPr>
      <dsp:spPr>
        <a:xfrm>
          <a:off x="1161018" y="760460"/>
          <a:ext cx="174470" cy="666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023"/>
              </a:lnTo>
              <a:lnTo>
                <a:pt x="174470" y="666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5D71-C4E7-4F27-A130-3C9CF1FDE3D4}">
      <dsp:nvSpPr>
        <dsp:cNvPr id="0" name=""/>
        <dsp:cNvSpPr/>
      </dsp:nvSpPr>
      <dsp:spPr>
        <a:xfrm>
          <a:off x="1335489" y="1108670"/>
          <a:ext cx="1512818" cy="63562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BALU  / DUDA</a:t>
          </a:r>
          <a:endParaRPr lang="en-US" sz="1800" kern="1200" dirty="0"/>
        </a:p>
      </dsp:txBody>
      <dsp:txXfrm>
        <a:off x="1354106" y="1127287"/>
        <a:ext cx="1475584" cy="598391"/>
      </dsp:txXfrm>
    </dsp:sp>
    <dsp:sp modelId="{BA143F03-BEDF-4FF1-8407-6A6BD482C787}">
      <dsp:nvSpPr>
        <dsp:cNvPr id="0" name=""/>
        <dsp:cNvSpPr/>
      </dsp:nvSpPr>
      <dsp:spPr>
        <a:xfrm>
          <a:off x="1161018" y="760460"/>
          <a:ext cx="248139" cy="1621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355"/>
              </a:lnTo>
              <a:lnTo>
                <a:pt x="248139" y="1621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83A2E-02BC-4582-B597-B9DA0301EC44}">
      <dsp:nvSpPr>
        <dsp:cNvPr id="0" name=""/>
        <dsp:cNvSpPr/>
      </dsp:nvSpPr>
      <dsp:spPr>
        <a:xfrm>
          <a:off x="1409158" y="2064002"/>
          <a:ext cx="1512818" cy="63562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ANAK</a:t>
          </a:r>
          <a:endParaRPr lang="en-US" sz="1800" kern="1200" dirty="0"/>
        </a:p>
      </dsp:txBody>
      <dsp:txXfrm>
        <a:off x="1427775" y="2082619"/>
        <a:ext cx="1475584" cy="598391"/>
      </dsp:txXfrm>
    </dsp:sp>
    <dsp:sp modelId="{BDD78BC8-2D1E-49DA-A488-3F1D026C64EA}">
      <dsp:nvSpPr>
        <dsp:cNvPr id="0" name=""/>
        <dsp:cNvSpPr/>
      </dsp:nvSpPr>
      <dsp:spPr>
        <a:xfrm>
          <a:off x="1161018" y="760460"/>
          <a:ext cx="183741" cy="2422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2540"/>
              </a:lnTo>
              <a:lnTo>
                <a:pt x="183741" y="2422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7CB5-757B-4F80-82CF-6397AAD39C3C}">
      <dsp:nvSpPr>
        <dsp:cNvPr id="0" name=""/>
        <dsp:cNvSpPr/>
      </dsp:nvSpPr>
      <dsp:spPr>
        <a:xfrm>
          <a:off x="1344760" y="2865188"/>
          <a:ext cx="1512818" cy="63562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IBU / BAPA</a:t>
          </a:r>
          <a:endParaRPr lang="en-US" sz="1800" kern="1200" dirty="0"/>
        </a:p>
      </dsp:txBody>
      <dsp:txXfrm>
        <a:off x="1363377" y="2883805"/>
        <a:ext cx="1475584" cy="598391"/>
      </dsp:txXfrm>
    </dsp:sp>
    <dsp:sp modelId="{A851F669-51D8-4ACC-8EB7-123EDA7CDFBD}">
      <dsp:nvSpPr>
        <dsp:cNvPr id="0" name=""/>
        <dsp:cNvSpPr/>
      </dsp:nvSpPr>
      <dsp:spPr>
        <a:xfrm>
          <a:off x="1161018" y="760460"/>
          <a:ext cx="183741" cy="3204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4486"/>
              </a:lnTo>
              <a:lnTo>
                <a:pt x="183741" y="3204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F9B82-5425-489D-A1B6-27FBC3D2136F}">
      <dsp:nvSpPr>
        <dsp:cNvPr id="0" name=""/>
        <dsp:cNvSpPr/>
      </dsp:nvSpPr>
      <dsp:spPr>
        <a:xfrm>
          <a:off x="1344760" y="3647133"/>
          <a:ext cx="1512818" cy="63562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ADIK BERADIK</a:t>
          </a:r>
          <a:endParaRPr lang="en-US" sz="1800" kern="1200" dirty="0"/>
        </a:p>
      </dsp:txBody>
      <dsp:txXfrm>
        <a:off x="1363377" y="3665750"/>
        <a:ext cx="1475584" cy="598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25D40-6789-4CDC-BA91-45056BB7EF4A}">
      <dsp:nvSpPr>
        <dsp:cNvPr id="0" name=""/>
        <dsp:cNvSpPr/>
      </dsp:nvSpPr>
      <dsp:spPr>
        <a:xfrm>
          <a:off x="4224890" y="3116848"/>
          <a:ext cx="3281501" cy="336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66"/>
              </a:lnTo>
              <a:lnTo>
                <a:pt x="3281501" y="202166"/>
              </a:lnTo>
              <a:lnTo>
                <a:pt x="3281501" y="3362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539B4-B7C8-0E4B-BD33-D98C34F9D250}">
      <dsp:nvSpPr>
        <dsp:cNvPr id="0" name=""/>
        <dsp:cNvSpPr/>
      </dsp:nvSpPr>
      <dsp:spPr>
        <a:xfrm>
          <a:off x="4224890" y="3116848"/>
          <a:ext cx="1078612" cy="42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59"/>
              </a:lnTo>
              <a:lnTo>
                <a:pt x="1078612" y="286859"/>
              </a:lnTo>
              <a:lnTo>
                <a:pt x="1078612" y="4209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AEB07-2615-6A42-98A9-E2CDF12A854F}">
      <dsp:nvSpPr>
        <dsp:cNvPr id="0" name=""/>
        <dsp:cNvSpPr/>
      </dsp:nvSpPr>
      <dsp:spPr>
        <a:xfrm>
          <a:off x="3076254" y="3116848"/>
          <a:ext cx="1148635" cy="420941"/>
        </a:xfrm>
        <a:custGeom>
          <a:avLst/>
          <a:gdLst/>
          <a:ahLst/>
          <a:cxnLst/>
          <a:rect l="0" t="0" r="0" b="0"/>
          <a:pathLst>
            <a:path>
              <a:moveTo>
                <a:pt x="1148635" y="0"/>
              </a:moveTo>
              <a:lnTo>
                <a:pt x="1148635" y="286859"/>
              </a:lnTo>
              <a:lnTo>
                <a:pt x="0" y="286859"/>
              </a:lnTo>
              <a:lnTo>
                <a:pt x="0" y="4209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9B377-A0CB-B44C-B910-41BF91374E7F}">
      <dsp:nvSpPr>
        <dsp:cNvPr id="0" name=""/>
        <dsp:cNvSpPr/>
      </dsp:nvSpPr>
      <dsp:spPr>
        <a:xfrm>
          <a:off x="897825" y="3116848"/>
          <a:ext cx="3327064" cy="336248"/>
        </a:xfrm>
        <a:custGeom>
          <a:avLst/>
          <a:gdLst/>
          <a:ahLst/>
          <a:cxnLst/>
          <a:rect l="0" t="0" r="0" b="0"/>
          <a:pathLst>
            <a:path>
              <a:moveTo>
                <a:pt x="3327064" y="0"/>
              </a:moveTo>
              <a:lnTo>
                <a:pt x="3327064" y="202166"/>
              </a:lnTo>
              <a:lnTo>
                <a:pt x="0" y="202166"/>
              </a:lnTo>
              <a:lnTo>
                <a:pt x="0" y="3362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D9003-B5A5-4B49-AF5B-199248F3B923}">
      <dsp:nvSpPr>
        <dsp:cNvPr id="0" name=""/>
        <dsp:cNvSpPr/>
      </dsp:nvSpPr>
      <dsp:spPr>
        <a:xfrm>
          <a:off x="4179170" y="1804936"/>
          <a:ext cx="91440" cy="392836"/>
        </a:xfrm>
        <a:custGeom>
          <a:avLst/>
          <a:gdLst/>
          <a:ahLst/>
          <a:cxnLst/>
          <a:rect l="0" t="0" r="0" b="0"/>
          <a:pathLst>
            <a:path>
              <a:moveTo>
                <a:pt x="77011" y="0"/>
              </a:moveTo>
              <a:lnTo>
                <a:pt x="77011" y="258753"/>
              </a:lnTo>
              <a:lnTo>
                <a:pt x="45720" y="258753"/>
              </a:lnTo>
              <a:lnTo>
                <a:pt x="45720" y="3928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77402-A2EF-CA4E-9703-2CD8B3103A24}">
      <dsp:nvSpPr>
        <dsp:cNvPr id="0" name=""/>
        <dsp:cNvSpPr/>
      </dsp:nvSpPr>
      <dsp:spPr>
        <a:xfrm>
          <a:off x="2829611" y="77231"/>
          <a:ext cx="2853142" cy="1727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16E1D-99E5-3840-9906-4DB83B9A75E7}">
      <dsp:nvSpPr>
        <dsp:cNvPr id="0" name=""/>
        <dsp:cNvSpPr/>
      </dsp:nvSpPr>
      <dsp:spPr>
        <a:xfrm>
          <a:off x="2990429" y="230008"/>
          <a:ext cx="2853142" cy="1727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>
              <a:latin typeface="Helvetica Neue Bold Condensed"/>
              <a:cs typeface="Helvetica Neue Bold Condensed"/>
            </a:rPr>
            <a:t>Skim </a:t>
          </a:r>
          <a:r>
            <a:rPr lang="en-US" sz="2800" b="0" i="0" kern="1200" dirty="0" err="1" smtClean="0">
              <a:latin typeface="Helvetica Neue Bold Condensed"/>
              <a:cs typeface="Helvetica Neue Bold Condensed"/>
            </a:rPr>
            <a:t>Perlindungan</a:t>
          </a:r>
          <a:r>
            <a:rPr lang="en-US" sz="2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800" b="0" i="0" kern="1200" dirty="0" err="1" smtClean="0">
              <a:latin typeface="Helvetica Neue Bold Condensed"/>
              <a:cs typeface="Helvetica Neue Bold Condensed"/>
            </a:rPr>
            <a:t>Keselamatan</a:t>
          </a:r>
          <a:r>
            <a:rPr lang="en-US" sz="28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800" b="0" i="0" kern="1200" dirty="0" err="1" smtClean="0">
              <a:latin typeface="Helvetica Neue Bold Condensed"/>
              <a:cs typeface="Helvetica Neue Bold Condensed"/>
            </a:rPr>
            <a:t>Sosial</a:t>
          </a:r>
          <a:r>
            <a:rPr lang="en-US" sz="2800" b="0" i="0" kern="1200" dirty="0" smtClean="0">
              <a:latin typeface="Helvetica Neue Bold Condensed"/>
              <a:cs typeface="Helvetica Neue Bold Condensed"/>
            </a:rPr>
            <a:t> </a:t>
          </a:r>
          <a:endParaRPr lang="en-US" sz="2800" b="0" i="0" kern="1200" dirty="0">
            <a:latin typeface="Helvetica Neue Bold Condensed"/>
            <a:cs typeface="Helvetica Neue Bold Condensed"/>
          </a:endParaRPr>
        </a:p>
      </dsp:txBody>
      <dsp:txXfrm>
        <a:off x="3041032" y="280611"/>
        <a:ext cx="2751936" cy="1626499"/>
      </dsp:txXfrm>
    </dsp:sp>
    <dsp:sp modelId="{9E2E5A54-1676-E546-ACC8-42D84F619C34}">
      <dsp:nvSpPr>
        <dsp:cNvPr id="0" name=""/>
        <dsp:cNvSpPr/>
      </dsp:nvSpPr>
      <dsp:spPr>
        <a:xfrm>
          <a:off x="3205354" y="2197772"/>
          <a:ext cx="2039073" cy="9190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0AECD-B25D-E04B-A057-7A16C98D42FB}">
      <dsp:nvSpPr>
        <dsp:cNvPr id="0" name=""/>
        <dsp:cNvSpPr/>
      </dsp:nvSpPr>
      <dsp:spPr>
        <a:xfrm>
          <a:off x="3366172" y="2350550"/>
          <a:ext cx="2039073" cy="91907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latin typeface="Helvetica Neue Bold Condensed"/>
              <a:cs typeface="Helvetica Neue Bold Condensed"/>
            </a:rPr>
            <a:t>Skim </a:t>
          </a:r>
          <a:r>
            <a:rPr lang="en-US" sz="2400" b="0" i="0" kern="1200" dirty="0" err="1" smtClean="0">
              <a:latin typeface="Helvetica Neue Bold Condensed"/>
              <a:cs typeface="Helvetica Neue Bold Condensed"/>
            </a:rPr>
            <a:t>Bencana</a:t>
          </a:r>
          <a:r>
            <a:rPr lang="en-US" sz="24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400" b="0" i="0" kern="1200" dirty="0" err="1" smtClean="0">
              <a:latin typeface="Helvetica Neue Bold Condensed"/>
              <a:cs typeface="Helvetica Neue Bold Condensed"/>
            </a:rPr>
            <a:t>Pekerjaan</a:t>
          </a:r>
          <a:r>
            <a:rPr lang="en-US" sz="2400" b="0" i="0" kern="1200" dirty="0" smtClean="0">
              <a:latin typeface="Helvetica Neue Bold Condensed"/>
              <a:cs typeface="Helvetica Neue Bold Condensed"/>
            </a:rPr>
            <a:t> </a:t>
          </a:r>
          <a:endParaRPr lang="en-US" sz="2400" b="0" i="0" kern="1200" dirty="0">
            <a:latin typeface="Helvetica Neue Bold Condensed"/>
            <a:cs typeface="Helvetica Neue Bold Condensed"/>
          </a:endParaRPr>
        </a:p>
      </dsp:txBody>
      <dsp:txXfrm>
        <a:off x="3393091" y="2377469"/>
        <a:ext cx="1985235" cy="865237"/>
      </dsp:txXfrm>
    </dsp:sp>
    <dsp:sp modelId="{74A75D6E-946D-9047-9501-E87BA59566E2}">
      <dsp:nvSpPr>
        <dsp:cNvPr id="0" name=""/>
        <dsp:cNvSpPr/>
      </dsp:nvSpPr>
      <dsp:spPr>
        <a:xfrm>
          <a:off x="-18390" y="3453096"/>
          <a:ext cx="1832433" cy="10609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58348-E752-9141-9E20-56C83A2A869D}">
      <dsp:nvSpPr>
        <dsp:cNvPr id="0" name=""/>
        <dsp:cNvSpPr/>
      </dsp:nvSpPr>
      <dsp:spPr>
        <a:xfrm>
          <a:off x="142427" y="3605874"/>
          <a:ext cx="1832433" cy="106090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di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tempat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kerja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endParaRPr lang="en-US" sz="2000" b="0" i="0" kern="1200" dirty="0">
            <a:latin typeface="Helvetica Neue Bold Condensed"/>
            <a:cs typeface="Helvetica Neue Bold Condensed"/>
          </a:endParaRPr>
        </a:p>
      </dsp:txBody>
      <dsp:txXfrm>
        <a:off x="173500" y="3636947"/>
        <a:ext cx="1770287" cy="998761"/>
      </dsp:txXfrm>
    </dsp:sp>
    <dsp:sp modelId="{FD066A02-27C4-E340-8317-A123816574A3}">
      <dsp:nvSpPr>
        <dsp:cNvPr id="0" name=""/>
        <dsp:cNvSpPr/>
      </dsp:nvSpPr>
      <dsp:spPr>
        <a:xfrm>
          <a:off x="2158460" y="3537789"/>
          <a:ext cx="1835588" cy="9190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01835-80C8-814A-93C7-20E9245DA561}">
      <dsp:nvSpPr>
        <dsp:cNvPr id="0" name=""/>
        <dsp:cNvSpPr/>
      </dsp:nvSpPr>
      <dsp:spPr>
        <a:xfrm>
          <a:off x="2319278" y="3690566"/>
          <a:ext cx="1835588" cy="91907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semasa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dalam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perjalanan</a:t>
          </a:r>
          <a:endParaRPr lang="en-US" sz="2000" b="0" i="0" kern="1200" dirty="0" smtClean="0">
            <a:latin typeface="Helvetica Neue Bold Condensed"/>
            <a:cs typeface="Helvetica Neue Bold Condensed"/>
          </a:endParaRPr>
        </a:p>
      </dsp:txBody>
      <dsp:txXfrm>
        <a:off x="2346197" y="3717485"/>
        <a:ext cx="1781750" cy="865237"/>
      </dsp:txXfrm>
    </dsp:sp>
    <dsp:sp modelId="{27B81724-B3EC-FC49-B5DE-84EC910CFC9F}">
      <dsp:nvSpPr>
        <dsp:cNvPr id="0" name=""/>
        <dsp:cNvSpPr/>
      </dsp:nvSpPr>
      <dsp:spPr>
        <a:xfrm>
          <a:off x="4315685" y="3537789"/>
          <a:ext cx="1975635" cy="9190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2A397-B278-D440-8320-9EBD4F977416}">
      <dsp:nvSpPr>
        <dsp:cNvPr id="0" name=""/>
        <dsp:cNvSpPr/>
      </dsp:nvSpPr>
      <dsp:spPr>
        <a:xfrm>
          <a:off x="4476503" y="3690566"/>
          <a:ext cx="1975635" cy="91907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Kemalangan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semasa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Kecemasan</a:t>
          </a:r>
          <a:endParaRPr lang="en-US" sz="2000" b="0" i="0" kern="1200" dirty="0" smtClean="0">
            <a:latin typeface="Helvetica Neue Bold Condensed"/>
            <a:cs typeface="Helvetica Neue Bold Condensed"/>
          </a:endParaRPr>
        </a:p>
      </dsp:txBody>
      <dsp:txXfrm>
        <a:off x="4503422" y="3717485"/>
        <a:ext cx="1921797" cy="865237"/>
      </dsp:txXfrm>
    </dsp:sp>
    <dsp:sp modelId="{1CD4F5FC-6426-470C-A102-52666A3FCCB0}">
      <dsp:nvSpPr>
        <dsp:cNvPr id="0" name=""/>
        <dsp:cNvSpPr/>
      </dsp:nvSpPr>
      <dsp:spPr>
        <a:xfrm>
          <a:off x="6590176" y="3453096"/>
          <a:ext cx="1832433" cy="10609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D5170-7CE3-40A8-B4FA-751E4266D0B5}">
      <dsp:nvSpPr>
        <dsp:cNvPr id="0" name=""/>
        <dsp:cNvSpPr/>
      </dsp:nvSpPr>
      <dsp:spPr>
        <a:xfrm>
          <a:off x="6750994" y="3605874"/>
          <a:ext cx="1832433" cy="106090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Penyakit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Khidmat</a:t>
          </a:r>
          <a:r>
            <a:rPr lang="en-US" sz="2000" b="0" i="0" kern="1200" dirty="0" smtClean="0">
              <a:latin typeface="Helvetica Neue Bold Condensed"/>
              <a:cs typeface="Helvetica Neue Bold Condensed"/>
            </a:rPr>
            <a:t> / </a:t>
          </a:r>
          <a:r>
            <a:rPr lang="en-US" sz="2000" b="0" i="0" kern="1200" dirty="0" err="1" smtClean="0">
              <a:latin typeface="Helvetica Neue Bold Condensed"/>
              <a:cs typeface="Helvetica Neue Bold Condensed"/>
            </a:rPr>
            <a:t>Pekerjaan</a:t>
          </a:r>
          <a:endParaRPr lang="en-US" sz="2000" b="0" i="0" kern="1200" dirty="0">
            <a:latin typeface="Helvetica Neue Bold Condensed"/>
            <a:cs typeface="Helvetica Neue Bold Condensed"/>
          </a:endParaRPr>
        </a:p>
      </dsp:txBody>
      <dsp:txXfrm>
        <a:off x="6782067" y="3636947"/>
        <a:ext cx="1770287" cy="998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187E8-B74A-4A8C-8DEF-EB61EAA8B75E}">
      <dsp:nvSpPr>
        <dsp:cNvPr id="0" name=""/>
        <dsp:cNvSpPr/>
      </dsp:nvSpPr>
      <dsp:spPr>
        <a:xfrm>
          <a:off x="690800" y="791504"/>
          <a:ext cx="6677739" cy="34510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657CE-82F2-4D00-A0CC-996535415DD8}">
      <dsp:nvSpPr>
        <dsp:cNvPr id="0" name=""/>
        <dsp:cNvSpPr/>
      </dsp:nvSpPr>
      <dsp:spPr>
        <a:xfrm>
          <a:off x="890365" y="1195104"/>
          <a:ext cx="3100927" cy="2952301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>
              <a:latin typeface="Century Gothic" panose="020B0502020202020204" pitchFamily="34" charset="0"/>
            </a:rPr>
            <a:t>PENYAKIT PEKERJAAN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.</a:t>
          </a:r>
          <a:r>
            <a:rPr lang="en-US" sz="2000" kern="1200" dirty="0" err="1" smtClean="0">
              <a:latin typeface="Century Gothic" panose="020B0502020202020204" pitchFamily="34" charset="0"/>
            </a:rPr>
            <a:t>Faktor</a:t>
          </a:r>
          <a:r>
            <a:rPr lang="en-US" sz="2000" kern="1200" dirty="0" smtClean="0">
              <a:latin typeface="Century Gothic" panose="020B0502020202020204" pitchFamily="34" charset="0"/>
            </a:rPr>
            <a:t> di </a:t>
          </a:r>
          <a:r>
            <a:rPr lang="en-US" sz="2000" kern="1200" dirty="0" err="1" smtClean="0">
              <a:latin typeface="Century Gothic" panose="020B0502020202020204" pitchFamily="34" charset="0"/>
            </a:rPr>
            <a:t>tempat</a:t>
          </a:r>
          <a:r>
            <a:rPr lang="en-US" sz="2000" kern="1200" dirty="0" smtClean="0">
              <a:latin typeface="Century Gothic" panose="020B0502020202020204" pitchFamily="34" charset="0"/>
            </a:rPr>
            <a:t> </a:t>
          </a:r>
          <a:r>
            <a:rPr lang="en-US" sz="2000" kern="1200" dirty="0" err="1" smtClean="0">
              <a:latin typeface="Century Gothic" panose="020B0502020202020204" pitchFamily="34" charset="0"/>
            </a:rPr>
            <a:t>kerja</a:t>
          </a:r>
          <a:endParaRPr lang="en-US" sz="2000" kern="1200" dirty="0" smtClean="0">
            <a:latin typeface="Century Gothic" panose="020B0502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.</a:t>
          </a:r>
          <a:r>
            <a:rPr lang="en-US" sz="2000" kern="1200" dirty="0" err="1" smtClean="0">
              <a:latin typeface="Century Gothic" panose="020B0502020202020204" pitchFamily="34" charset="0"/>
            </a:rPr>
            <a:t>Biasanya</a:t>
          </a:r>
          <a:r>
            <a:rPr lang="en-US" sz="2000" kern="1200" dirty="0" smtClean="0">
              <a:latin typeface="Century Gothic" panose="020B0502020202020204" pitchFamily="34" charset="0"/>
            </a:rPr>
            <a:t> </a:t>
          </a:r>
          <a:r>
            <a:rPr lang="en-US" sz="2000" kern="1200" dirty="0" err="1" smtClean="0">
              <a:latin typeface="Century Gothic" panose="020B0502020202020204" pitchFamily="34" charset="0"/>
            </a:rPr>
            <a:t>pada</a:t>
          </a:r>
          <a:r>
            <a:rPr lang="en-US" sz="2000" kern="1200" dirty="0" smtClean="0">
              <a:latin typeface="Century Gothic" panose="020B0502020202020204" pitchFamily="34" charset="0"/>
            </a:rPr>
            <a:t> </a:t>
          </a:r>
          <a:r>
            <a:rPr lang="en-US" sz="2000" kern="1200" dirty="0" err="1" smtClean="0">
              <a:latin typeface="Century Gothic" panose="020B0502020202020204" pitchFamily="34" charset="0"/>
            </a:rPr>
            <a:t>pekerja</a:t>
          </a:r>
          <a:endParaRPr lang="en-US" sz="2000" kern="1200" dirty="0" smtClean="0">
            <a:latin typeface="Century Gothic" panose="020B0502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. </a:t>
          </a:r>
          <a:r>
            <a:rPr lang="en-US" sz="2000" kern="1200" dirty="0" err="1" smtClean="0">
              <a:latin typeface="Century Gothic" panose="020B0502020202020204" pitchFamily="34" charset="0"/>
            </a:rPr>
            <a:t>Tiada</a:t>
          </a:r>
          <a:r>
            <a:rPr lang="en-US" sz="2000" kern="1200" dirty="0" smtClean="0">
              <a:latin typeface="Century Gothic" panose="020B0502020202020204" pitchFamily="34" charset="0"/>
            </a:rPr>
            <a:t> </a:t>
          </a:r>
          <a:r>
            <a:rPr lang="en-US" sz="2000" kern="1200" dirty="0" err="1" smtClean="0">
              <a:latin typeface="Century Gothic" panose="020B0502020202020204" pitchFamily="34" charset="0"/>
            </a:rPr>
            <a:t>faktor</a:t>
          </a:r>
          <a:r>
            <a:rPr lang="en-US" sz="2000" kern="1200" dirty="0" smtClean="0">
              <a:latin typeface="Century Gothic" panose="020B0502020202020204" pitchFamily="34" charset="0"/>
            </a:rPr>
            <a:t> </a:t>
          </a:r>
          <a:r>
            <a:rPr lang="en-US" sz="2000" kern="1200" dirty="0" err="1" smtClean="0">
              <a:latin typeface="Century Gothic" panose="020B0502020202020204" pitchFamily="34" charset="0"/>
            </a:rPr>
            <a:t>keturunan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890365" y="1195104"/>
        <a:ext cx="3100927" cy="2952301"/>
      </dsp:txXfrm>
    </dsp:sp>
    <dsp:sp modelId="{5EF3365F-5067-40E2-871F-C5BD2EA37742}">
      <dsp:nvSpPr>
        <dsp:cNvPr id="0" name=""/>
        <dsp:cNvSpPr/>
      </dsp:nvSpPr>
      <dsp:spPr>
        <a:xfrm>
          <a:off x="4060372" y="1195104"/>
          <a:ext cx="3100927" cy="295230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>
              <a:latin typeface="Century Gothic" panose="020B0502020202020204" pitchFamily="34" charset="0"/>
            </a:rPr>
            <a:t>PENYAKIT UMUM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.Ada </a:t>
          </a:r>
          <a:r>
            <a:rPr lang="en-US" sz="2000" kern="1200" dirty="0" err="1" smtClean="0">
              <a:latin typeface="Century Gothic" panose="020B0502020202020204" pitchFamily="34" charset="0"/>
            </a:rPr>
            <a:t>pada</a:t>
          </a:r>
          <a:r>
            <a:rPr lang="en-US" sz="2000" kern="1200" dirty="0" smtClean="0">
              <a:latin typeface="Century Gothic" panose="020B0502020202020204" pitchFamily="34" charset="0"/>
            </a:rPr>
            <a:t> orang </a:t>
          </a:r>
          <a:r>
            <a:rPr lang="en-US" sz="2000" kern="1200" dirty="0" err="1" smtClean="0">
              <a:latin typeface="Century Gothic" panose="020B0502020202020204" pitchFamily="34" charset="0"/>
            </a:rPr>
            <a:t>umum</a:t>
          </a:r>
          <a:endParaRPr lang="en-US" sz="2000" kern="1200" dirty="0" smtClean="0">
            <a:latin typeface="Century Gothic" panose="020B0502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.Ada </a:t>
          </a:r>
          <a:r>
            <a:rPr lang="en-US" sz="2000" kern="1200" dirty="0" err="1" smtClean="0">
              <a:latin typeface="Century Gothic" panose="020B0502020202020204" pitchFamily="34" charset="0"/>
            </a:rPr>
            <a:t>faktor</a:t>
          </a:r>
          <a:r>
            <a:rPr lang="en-US" sz="2000" kern="1200" dirty="0" smtClean="0">
              <a:latin typeface="Century Gothic" panose="020B0502020202020204" pitchFamily="34" charset="0"/>
            </a:rPr>
            <a:t> </a:t>
          </a:r>
          <a:r>
            <a:rPr lang="en-US" sz="2000" kern="1200" dirty="0" err="1" smtClean="0">
              <a:latin typeface="Century Gothic" panose="020B0502020202020204" pitchFamily="34" charset="0"/>
            </a:rPr>
            <a:t>keturunan</a:t>
          </a:r>
          <a:endParaRPr lang="en-US" sz="2000" kern="1200" dirty="0" smtClean="0">
            <a:latin typeface="Century Gothic" panose="020B0502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Century Gothic" panose="020B0502020202020204" pitchFamily="34" charset="0"/>
          </a:endParaRPr>
        </a:p>
      </dsp:txBody>
      <dsp:txXfrm>
        <a:off x="4060372" y="1195104"/>
        <a:ext cx="3100927" cy="2952301"/>
      </dsp:txXfrm>
    </dsp:sp>
    <dsp:sp modelId="{FA88FD7E-1073-437E-B155-B7C5348FC86E}">
      <dsp:nvSpPr>
        <dsp:cNvPr id="0" name=""/>
        <dsp:cNvSpPr/>
      </dsp:nvSpPr>
      <dsp:spPr>
        <a:xfrm>
          <a:off x="0" y="100880"/>
          <a:ext cx="1304845" cy="1304845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178D5-EFDA-42B8-9566-F73E8A24CA32}">
      <dsp:nvSpPr>
        <dsp:cNvPr id="0" name=""/>
        <dsp:cNvSpPr/>
      </dsp:nvSpPr>
      <dsp:spPr>
        <a:xfrm>
          <a:off x="6447472" y="570134"/>
          <a:ext cx="1228090" cy="420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7B844-E9C4-4634-8572-4052589FC871}">
      <dsp:nvSpPr>
        <dsp:cNvPr id="0" name=""/>
        <dsp:cNvSpPr/>
      </dsp:nvSpPr>
      <dsp:spPr>
        <a:xfrm>
          <a:off x="4029670" y="1201417"/>
          <a:ext cx="767" cy="2819731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260DE-A149-4DA7-942E-937C5DDF91B7}">
      <dsp:nvSpPr>
        <dsp:cNvPr id="0" name=""/>
        <dsp:cNvSpPr/>
      </dsp:nvSpPr>
      <dsp:spPr>
        <a:xfrm>
          <a:off x="2358229" y="2438400"/>
          <a:ext cx="325567" cy="2187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783" y="0"/>
              </a:lnTo>
              <a:lnTo>
                <a:pt x="162783" y="2187679"/>
              </a:lnTo>
              <a:lnTo>
                <a:pt x="325567" y="21876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465718" y="3476945"/>
        <a:ext cx="110588" cy="110588"/>
      </dsp:txXfrm>
    </dsp:sp>
    <dsp:sp modelId="{E1C26533-C92A-4754-A55E-786D4ACB7CEB}">
      <dsp:nvSpPr>
        <dsp:cNvPr id="0" name=""/>
        <dsp:cNvSpPr/>
      </dsp:nvSpPr>
      <dsp:spPr>
        <a:xfrm>
          <a:off x="2358229" y="2438400"/>
          <a:ext cx="325567" cy="1567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783" y="0"/>
              </a:lnTo>
              <a:lnTo>
                <a:pt x="162783" y="1567315"/>
              </a:lnTo>
              <a:lnTo>
                <a:pt x="325567" y="1567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80993" y="3182038"/>
        <a:ext cx="80038" cy="80038"/>
      </dsp:txXfrm>
    </dsp:sp>
    <dsp:sp modelId="{737DF8EF-DD33-4C62-A0EE-F6B3584AC5B2}">
      <dsp:nvSpPr>
        <dsp:cNvPr id="0" name=""/>
        <dsp:cNvSpPr/>
      </dsp:nvSpPr>
      <dsp:spPr>
        <a:xfrm>
          <a:off x="2358229" y="2438400"/>
          <a:ext cx="325567" cy="946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783" y="0"/>
              </a:lnTo>
              <a:lnTo>
                <a:pt x="162783" y="946950"/>
              </a:lnTo>
              <a:lnTo>
                <a:pt x="325567" y="946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5978" y="2886841"/>
        <a:ext cx="50067" cy="50067"/>
      </dsp:txXfrm>
    </dsp:sp>
    <dsp:sp modelId="{FCA813E5-3719-4257-B162-D0795B6DD04E}">
      <dsp:nvSpPr>
        <dsp:cNvPr id="0" name=""/>
        <dsp:cNvSpPr/>
      </dsp:nvSpPr>
      <dsp:spPr>
        <a:xfrm>
          <a:off x="2358229" y="2438400"/>
          <a:ext cx="325567" cy="326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783" y="0"/>
              </a:lnTo>
              <a:lnTo>
                <a:pt x="162783" y="326586"/>
              </a:lnTo>
              <a:lnTo>
                <a:pt x="325567" y="326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09484" y="2590164"/>
        <a:ext cx="23057" cy="23057"/>
      </dsp:txXfrm>
    </dsp:sp>
    <dsp:sp modelId="{6A09468C-34BF-457C-B88F-671A1F5BB141}">
      <dsp:nvSpPr>
        <dsp:cNvPr id="0" name=""/>
        <dsp:cNvSpPr/>
      </dsp:nvSpPr>
      <dsp:spPr>
        <a:xfrm>
          <a:off x="2358229" y="2144622"/>
          <a:ext cx="325567" cy="293777"/>
        </a:xfrm>
        <a:custGeom>
          <a:avLst/>
          <a:gdLst/>
          <a:ahLst/>
          <a:cxnLst/>
          <a:rect l="0" t="0" r="0" b="0"/>
          <a:pathLst>
            <a:path>
              <a:moveTo>
                <a:pt x="0" y="293777"/>
              </a:moveTo>
              <a:lnTo>
                <a:pt x="162783" y="293777"/>
              </a:lnTo>
              <a:lnTo>
                <a:pt x="162783" y="0"/>
              </a:lnTo>
              <a:lnTo>
                <a:pt x="3255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0049" y="2280548"/>
        <a:ext cx="21925" cy="21925"/>
      </dsp:txXfrm>
    </dsp:sp>
    <dsp:sp modelId="{DB5FE814-DD1A-40E1-A005-7FD90F08C3E3}">
      <dsp:nvSpPr>
        <dsp:cNvPr id="0" name=""/>
        <dsp:cNvSpPr/>
      </dsp:nvSpPr>
      <dsp:spPr>
        <a:xfrm>
          <a:off x="2358229" y="1542045"/>
          <a:ext cx="325567" cy="896354"/>
        </a:xfrm>
        <a:custGeom>
          <a:avLst/>
          <a:gdLst/>
          <a:ahLst/>
          <a:cxnLst/>
          <a:rect l="0" t="0" r="0" b="0"/>
          <a:pathLst>
            <a:path>
              <a:moveTo>
                <a:pt x="0" y="896354"/>
              </a:moveTo>
              <a:lnTo>
                <a:pt x="162783" y="896354"/>
              </a:lnTo>
              <a:lnTo>
                <a:pt x="162783" y="0"/>
              </a:lnTo>
              <a:lnTo>
                <a:pt x="3255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7171" y="1966381"/>
        <a:ext cx="47682" cy="47682"/>
      </dsp:txXfrm>
    </dsp:sp>
    <dsp:sp modelId="{88AB5217-BF39-4977-9089-72AB036C0AB9}">
      <dsp:nvSpPr>
        <dsp:cNvPr id="0" name=""/>
        <dsp:cNvSpPr/>
      </dsp:nvSpPr>
      <dsp:spPr>
        <a:xfrm>
          <a:off x="2358229" y="987490"/>
          <a:ext cx="302386" cy="1450909"/>
        </a:xfrm>
        <a:custGeom>
          <a:avLst/>
          <a:gdLst/>
          <a:ahLst/>
          <a:cxnLst/>
          <a:rect l="0" t="0" r="0" b="0"/>
          <a:pathLst>
            <a:path>
              <a:moveTo>
                <a:pt x="0" y="1450909"/>
              </a:moveTo>
              <a:lnTo>
                <a:pt x="151193" y="1450909"/>
              </a:lnTo>
              <a:lnTo>
                <a:pt x="151193" y="0"/>
              </a:lnTo>
              <a:lnTo>
                <a:pt x="3023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2370" y="1675892"/>
        <a:ext cx="74104" cy="74104"/>
      </dsp:txXfrm>
    </dsp:sp>
    <dsp:sp modelId="{C7D67D8B-4432-4166-AF78-05DABE2031F3}">
      <dsp:nvSpPr>
        <dsp:cNvPr id="0" name=""/>
        <dsp:cNvSpPr/>
      </dsp:nvSpPr>
      <dsp:spPr>
        <a:xfrm>
          <a:off x="2358229" y="314079"/>
          <a:ext cx="325567" cy="2124320"/>
        </a:xfrm>
        <a:custGeom>
          <a:avLst/>
          <a:gdLst/>
          <a:ahLst/>
          <a:cxnLst/>
          <a:rect l="0" t="0" r="0" b="0"/>
          <a:pathLst>
            <a:path>
              <a:moveTo>
                <a:pt x="0" y="2124320"/>
              </a:moveTo>
              <a:lnTo>
                <a:pt x="162783" y="2124320"/>
              </a:lnTo>
              <a:lnTo>
                <a:pt x="162783" y="0"/>
              </a:lnTo>
              <a:lnTo>
                <a:pt x="3255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467284" y="1322511"/>
        <a:ext cx="107456" cy="107456"/>
      </dsp:txXfrm>
    </dsp:sp>
    <dsp:sp modelId="{8693D99C-5896-4CB9-A18D-5168ACA8A799}">
      <dsp:nvSpPr>
        <dsp:cNvPr id="0" name=""/>
        <dsp:cNvSpPr/>
      </dsp:nvSpPr>
      <dsp:spPr>
        <a:xfrm flipH="1">
          <a:off x="757049" y="1603258"/>
          <a:ext cx="1532077" cy="167028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Skim </a:t>
          </a:r>
          <a:r>
            <a:rPr lang="en-US" sz="2400" b="1" kern="1200" dirty="0" err="1" smtClean="0">
              <a:solidFill>
                <a:schemeClr val="tx1"/>
              </a:solidFill>
            </a:rPr>
            <a:t>Bencana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Pekerjaan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57049" y="1603258"/>
        <a:ext cx="1532077" cy="1670283"/>
      </dsp:txXfrm>
    </dsp:sp>
    <dsp:sp modelId="{A5BC2A19-513B-4D86-8718-D1EC889F8349}">
      <dsp:nvSpPr>
        <dsp:cNvPr id="0" name=""/>
        <dsp:cNvSpPr/>
      </dsp:nvSpPr>
      <dsp:spPr>
        <a:xfrm>
          <a:off x="2683796" y="2575"/>
          <a:ext cx="5457464" cy="62300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Faedah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Perubatan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83796" y="2575"/>
        <a:ext cx="5457464" cy="623009"/>
      </dsp:txXfrm>
    </dsp:sp>
    <dsp:sp modelId="{E9DCFAF8-7092-4C7A-9E52-FBCACEDD40B1}">
      <dsp:nvSpPr>
        <dsp:cNvPr id="0" name=""/>
        <dsp:cNvSpPr/>
      </dsp:nvSpPr>
      <dsp:spPr>
        <a:xfrm>
          <a:off x="2660615" y="768511"/>
          <a:ext cx="5503825" cy="43795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Faedah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Hilangupaya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Sementara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60615" y="768511"/>
        <a:ext cx="5503825" cy="437957"/>
      </dsp:txXfrm>
    </dsp:sp>
    <dsp:sp modelId="{3FBF3481-C1DB-4E90-A0E4-DCC2BBC2BB98}">
      <dsp:nvSpPr>
        <dsp:cNvPr id="0" name=""/>
        <dsp:cNvSpPr/>
      </dsp:nvSpPr>
      <dsp:spPr>
        <a:xfrm>
          <a:off x="2683796" y="1311687"/>
          <a:ext cx="5526354" cy="46071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Faedah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Hilangupaya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Kekal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83796" y="1311687"/>
        <a:ext cx="5526354" cy="460717"/>
      </dsp:txXfrm>
    </dsp:sp>
    <dsp:sp modelId="{B7429AFD-6BB9-48AF-B96F-798B2302E202}">
      <dsp:nvSpPr>
        <dsp:cNvPr id="0" name=""/>
        <dsp:cNvSpPr/>
      </dsp:nvSpPr>
      <dsp:spPr>
        <a:xfrm>
          <a:off x="2683796" y="1896477"/>
          <a:ext cx="5551341" cy="496291"/>
        </a:xfrm>
        <a:prstGeom prst="rect">
          <a:avLst/>
        </a:prstGeom>
        <a:solidFill>
          <a:srgbClr val="83D6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Elaun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Layanan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Sentiasa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83796" y="1896477"/>
        <a:ext cx="5551341" cy="496291"/>
      </dsp:txXfrm>
    </dsp:sp>
    <dsp:sp modelId="{AE644BF5-1855-49BF-B920-E924BDB07F01}">
      <dsp:nvSpPr>
        <dsp:cNvPr id="0" name=""/>
        <dsp:cNvSpPr/>
      </dsp:nvSpPr>
      <dsp:spPr>
        <a:xfrm>
          <a:off x="2683796" y="2516841"/>
          <a:ext cx="5580170" cy="49629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</a:rPr>
            <a:t>Kemudahan</a:t>
          </a:r>
          <a:r>
            <a:rPr lang="en-US" sz="2800" b="1" kern="1200" dirty="0" smtClean="0">
              <a:solidFill>
                <a:schemeClr val="bg1"/>
              </a:solidFill>
            </a:rPr>
            <a:t> </a:t>
          </a:r>
          <a:r>
            <a:rPr lang="en-US" sz="2800" b="1" kern="1200" dirty="0" err="1" smtClean="0">
              <a:solidFill>
                <a:schemeClr val="bg1"/>
              </a:solidFill>
            </a:rPr>
            <a:t>Pemulihan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683796" y="2516841"/>
        <a:ext cx="5580170" cy="496291"/>
      </dsp:txXfrm>
    </dsp:sp>
    <dsp:sp modelId="{A27CA194-2EFC-43A2-85BC-11334E416397}">
      <dsp:nvSpPr>
        <dsp:cNvPr id="0" name=""/>
        <dsp:cNvSpPr/>
      </dsp:nvSpPr>
      <dsp:spPr>
        <a:xfrm>
          <a:off x="2683796" y="3137205"/>
          <a:ext cx="5525898" cy="49629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Faedah</a:t>
          </a:r>
          <a:r>
            <a:rPr lang="en-US" sz="2800" b="1" kern="1200" dirty="0" smtClean="0">
              <a:solidFill>
                <a:schemeClr val="tx1"/>
              </a:solidFill>
            </a:rPr>
            <a:t> Orang </a:t>
          </a:r>
          <a:r>
            <a:rPr lang="en-US" sz="2800" b="1" kern="1200" dirty="0" err="1" smtClean="0">
              <a:solidFill>
                <a:schemeClr val="tx1"/>
              </a:solidFill>
            </a:rPr>
            <a:t>Tanggungan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83796" y="3137205"/>
        <a:ext cx="5525898" cy="496291"/>
      </dsp:txXfrm>
    </dsp:sp>
    <dsp:sp modelId="{31F6A598-BFF5-433C-8373-A9548B3B7C3F}">
      <dsp:nvSpPr>
        <dsp:cNvPr id="0" name=""/>
        <dsp:cNvSpPr/>
      </dsp:nvSpPr>
      <dsp:spPr>
        <a:xfrm>
          <a:off x="2683796" y="3757569"/>
          <a:ext cx="5525898" cy="496291"/>
        </a:xfrm>
        <a:prstGeom prst="rect">
          <a:avLst/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Faedah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Pengurusan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Mayat</a:t>
          </a:r>
          <a:endParaRPr lang="en-US" sz="2800" kern="1200" dirty="0"/>
        </a:p>
      </dsp:txBody>
      <dsp:txXfrm>
        <a:off x="2683796" y="3757569"/>
        <a:ext cx="5525898" cy="496291"/>
      </dsp:txXfrm>
    </dsp:sp>
    <dsp:sp modelId="{A3FEC9A5-F960-4F98-A5F6-E5F69306C12B}">
      <dsp:nvSpPr>
        <dsp:cNvPr id="0" name=""/>
        <dsp:cNvSpPr/>
      </dsp:nvSpPr>
      <dsp:spPr>
        <a:xfrm>
          <a:off x="2683796" y="4377933"/>
          <a:ext cx="5525898" cy="49629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Faedah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Pendidikan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683796" y="4377933"/>
        <a:ext cx="5525898" cy="496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B3CCF-B36C-4566-B853-96B32A4F938A}">
      <dsp:nvSpPr>
        <dsp:cNvPr id="0" name=""/>
        <dsp:cNvSpPr/>
      </dsp:nvSpPr>
      <dsp:spPr>
        <a:xfrm flipH="1">
          <a:off x="1017769" y="0"/>
          <a:ext cx="1650869" cy="7673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TEMPOH BAYARAN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40243" y="22474"/>
        <a:ext cx="1605921" cy="722383"/>
      </dsp:txXfrm>
    </dsp:sp>
    <dsp:sp modelId="{0313CC5F-6EE8-47EC-9B89-FB89FB6BACAD}">
      <dsp:nvSpPr>
        <dsp:cNvPr id="0" name=""/>
        <dsp:cNvSpPr/>
      </dsp:nvSpPr>
      <dsp:spPr>
        <a:xfrm>
          <a:off x="1182856" y="767331"/>
          <a:ext cx="143116" cy="57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795"/>
              </a:lnTo>
              <a:lnTo>
                <a:pt x="143116" y="571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5D71-C4E7-4F27-A130-3C9CF1FDE3D4}">
      <dsp:nvSpPr>
        <dsp:cNvPr id="0" name=""/>
        <dsp:cNvSpPr/>
      </dsp:nvSpPr>
      <dsp:spPr>
        <a:xfrm>
          <a:off x="1325973" y="1121575"/>
          <a:ext cx="1476493" cy="43510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BALU  / DUDA</a:t>
          </a:r>
          <a:endParaRPr lang="en-US" sz="1800" kern="1200" dirty="0"/>
        </a:p>
      </dsp:txBody>
      <dsp:txXfrm>
        <a:off x="1338717" y="1134319"/>
        <a:ext cx="1451005" cy="409617"/>
      </dsp:txXfrm>
    </dsp:sp>
    <dsp:sp modelId="{BA143F03-BEDF-4FF1-8407-6A6BD482C787}">
      <dsp:nvSpPr>
        <dsp:cNvPr id="0" name=""/>
        <dsp:cNvSpPr/>
      </dsp:nvSpPr>
      <dsp:spPr>
        <a:xfrm>
          <a:off x="1182856" y="767331"/>
          <a:ext cx="217451" cy="1432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628"/>
              </a:lnTo>
              <a:lnTo>
                <a:pt x="217451" y="1432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83A2E-02BC-4582-B597-B9DA0301EC44}">
      <dsp:nvSpPr>
        <dsp:cNvPr id="0" name=""/>
        <dsp:cNvSpPr/>
      </dsp:nvSpPr>
      <dsp:spPr>
        <a:xfrm>
          <a:off x="1400308" y="1879276"/>
          <a:ext cx="1526488" cy="6413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ANAK</a:t>
          </a:r>
          <a:endParaRPr lang="en-US" sz="1800" kern="1200" dirty="0"/>
        </a:p>
      </dsp:txBody>
      <dsp:txXfrm>
        <a:off x="1419093" y="1898061"/>
        <a:ext cx="1488918" cy="603799"/>
      </dsp:txXfrm>
    </dsp:sp>
    <dsp:sp modelId="{BDD78BC8-2D1E-49DA-A488-3F1D026C64EA}">
      <dsp:nvSpPr>
        <dsp:cNvPr id="0" name=""/>
        <dsp:cNvSpPr/>
      </dsp:nvSpPr>
      <dsp:spPr>
        <a:xfrm>
          <a:off x="1182856" y="767331"/>
          <a:ext cx="152471" cy="2241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054"/>
              </a:lnTo>
              <a:lnTo>
                <a:pt x="152471" y="2241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7CB5-757B-4F80-82CF-6397AAD39C3C}">
      <dsp:nvSpPr>
        <dsp:cNvPr id="0" name=""/>
        <dsp:cNvSpPr/>
      </dsp:nvSpPr>
      <dsp:spPr>
        <a:xfrm>
          <a:off x="1335328" y="2687701"/>
          <a:ext cx="1526488" cy="64136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IBU / BAPA</a:t>
          </a:r>
          <a:endParaRPr lang="en-US" sz="1800" kern="1200" dirty="0"/>
        </a:p>
      </dsp:txBody>
      <dsp:txXfrm>
        <a:off x="1354113" y="2706486"/>
        <a:ext cx="1488918" cy="603799"/>
      </dsp:txXfrm>
    </dsp:sp>
    <dsp:sp modelId="{A851F669-51D8-4ACC-8EB7-123EDA7CDFBD}">
      <dsp:nvSpPr>
        <dsp:cNvPr id="0" name=""/>
        <dsp:cNvSpPr/>
      </dsp:nvSpPr>
      <dsp:spPr>
        <a:xfrm>
          <a:off x="1182856" y="767331"/>
          <a:ext cx="152471" cy="3030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065"/>
              </a:lnTo>
              <a:lnTo>
                <a:pt x="152471" y="30300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F9B82-5425-489D-A1B6-27FBC3D2136F}">
      <dsp:nvSpPr>
        <dsp:cNvPr id="0" name=""/>
        <dsp:cNvSpPr/>
      </dsp:nvSpPr>
      <dsp:spPr>
        <a:xfrm>
          <a:off x="1335328" y="3476712"/>
          <a:ext cx="1526488" cy="64136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ADIK BERADIK</a:t>
          </a:r>
          <a:endParaRPr lang="en-US" sz="1800" kern="1200" dirty="0"/>
        </a:p>
      </dsp:txBody>
      <dsp:txXfrm>
        <a:off x="1354113" y="3495497"/>
        <a:ext cx="1488918" cy="603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260DE-A149-4DA7-942E-937C5DDF91B7}">
      <dsp:nvSpPr>
        <dsp:cNvPr id="0" name=""/>
        <dsp:cNvSpPr/>
      </dsp:nvSpPr>
      <dsp:spPr>
        <a:xfrm>
          <a:off x="2049635" y="2438400"/>
          <a:ext cx="373008" cy="2151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504" y="0"/>
              </a:lnTo>
              <a:lnTo>
                <a:pt x="186504" y="2151084"/>
              </a:lnTo>
              <a:lnTo>
                <a:pt x="373008" y="2151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181559" y="3459362"/>
        <a:ext cx="109159" cy="109159"/>
      </dsp:txXfrm>
    </dsp:sp>
    <dsp:sp modelId="{E1C26533-C92A-4754-A55E-786D4ACB7CEB}">
      <dsp:nvSpPr>
        <dsp:cNvPr id="0" name=""/>
        <dsp:cNvSpPr/>
      </dsp:nvSpPr>
      <dsp:spPr>
        <a:xfrm>
          <a:off x="2049635" y="2438400"/>
          <a:ext cx="373008" cy="1440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504" y="0"/>
              </a:lnTo>
              <a:lnTo>
                <a:pt x="186504" y="1440321"/>
              </a:lnTo>
              <a:lnTo>
                <a:pt x="373008" y="1440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8943" y="3121364"/>
        <a:ext cx="74391" cy="74391"/>
      </dsp:txXfrm>
    </dsp:sp>
    <dsp:sp modelId="{FCA813E5-3719-4257-B162-D0795B6DD04E}">
      <dsp:nvSpPr>
        <dsp:cNvPr id="0" name=""/>
        <dsp:cNvSpPr/>
      </dsp:nvSpPr>
      <dsp:spPr>
        <a:xfrm>
          <a:off x="2049635" y="2438400"/>
          <a:ext cx="315285" cy="62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642" y="0"/>
              </a:lnTo>
              <a:lnTo>
                <a:pt x="157642" y="620436"/>
              </a:lnTo>
              <a:lnTo>
                <a:pt x="315285" y="620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9879" y="2731219"/>
        <a:ext cx="34797" cy="34797"/>
      </dsp:txXfrm>
    </dsp:sp>
    <dsp:sp modelId="{6A09468C-34BF-457C-B88F-671A1F5BB141}">
      <dsp:nvSpPr>
        <dsp:cNvPr id="0" name=""/>
        <dsp:cNvSpPr/>
      </dsp:nvSpPr>
      <dsp:spPr>
        <a:xfrm>
          <a:off x="2049635" y="2392680"/>
          <a:ext cx="3730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6504" y="45720"/>
              </a:lnTo>
              <a:lnTo>
                <a:pt x="186504" y="64515"/>
              </a:lnTo>
              <a:lnTo>
                <a:pt x="373008" y="64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26802" y="2429062"/>
        <a:ext cx="18674" cy="18674"/>
      </dsp:txXfrm>
    </dsp:sp>
    <dsp:sp modelId="{DB5FE814-DD1A-40E1-A005-7FD90F08C3E3}">
      <dsp:nvSpPr>
        <dsp:cNvPr id="0" name=""/>
        <dsp:cNvSpPr/>
      </dsp:nvSpPr>
      <dsp:spPr>
        <a:xfrm>
          <a:off x="2049635" y="1766811"/>
          <a:ext cx="373008" cy="671588"/>
        </a:xfrm>
        <a:custGeom>
          <a:avLst/>
          <a:gdLst/>
          <a:ahLst/>
          <a:cxnLst/>
          <a:rect l="0" t="0" r="0" b="0"/>
          <a:pathLst>
            <a:path>
              <a:moveTo>
                <a:pt x="0" y="671588"/>
              </a:moveTo>
              <a:lnTo>
                <a:pt x="186504" y="671588"/>
              </a:lnTo>
              <a:lnTo>
                <a:pt x="186504" y="0"/>
              </a:lnTo>
              <a:lnTo>
                <a:pt x="3730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16933" y="2083400"/>
        <a:ext cx="38411" cy="38411"/>
      </dsp:txXfrm>
    </dsp:sp>
    <dsp:sp modelId="{88AB5217-BF39-4977-9089-72AB036C0AB9}">
      <dsp:nvSpPr>
        <dsp:cNvPr id="0" name=""/>
        <dsp:cNvSpPr/>
      </dsp:nvSpPr>
      <dsp:spPr>
        <a:xfrm>
          <a:off x="2049635" y="1131445"/>
          <a:ext cx="346450" cy="1306954"/>
        </a:xfrm>
        <a:custGeom>
          <a:avLst/>
          <a:gdLst/>
          <a:ahLst/>
          <a:cxnLst/>
          <a:rect l="0" t="0" r="0" b="0"/>
          <a:pathLst>
            <a:path>
              <a:moveTo>
                <a:pt x="0" y="1306954"/>
              </a:moveTo>
              <a:lnTo>
                <a:pt x="173225" y="1306954"/>
              </a:lnTo>
              <a:lnTo>
                <a:pt x="173225" y="0"/>
              </a:lnTo>
              <a:lnTo>
                <a:pt x="3464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9057" y="1751120"/>
        <a:ext cx="67604" cy="67604"/>
      </dsp:txXfrm>
    </dsp:sp>
    <dsp:sp modelId="{C7D67D8B-4432-4166-AF78-05DABE2031F3}">
      <dsp:nvSpPr>
        <dsp:cNvPr id="0" name=""/>
        <dsp:cNvSpPr/>
      </dsp:nvSpPr>
      <dsp:spPr>
        <a:xfrm>
          <a:off x="2049635" y="359906"/>
          <a:ext cx="373008" cy="2078493"/>
        </a:xfrm>
        <a:custGeom>
          <a:avLst/>
          <a:gdLst/>
          <a:ahLst/>
          <a:cxnLst/>
          <a:rect l="0" t="0" r="0" b="0"/>
          <a:pathLst>
            <a:path>
              <a:moveTo>
                <a:pt x="0" y="2078493"/>
              </a:moveTo>
              <a:lnTo>
                <a:pt x="186504" y="2078493"/>
              </a:lnTo>
              <a:lnTo>
                <a:pt x="186504" y="0"/>
              </a:lnTo>
              <a:lnTo>
                <a:pt x="3730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183346" y="1346360"/>
        <a:ext cx="105584" cy="105584"/>
      </dsp:txXfrm>
    </dsp:sp>
    <dsp:sp modelId="{8693D99C-5896-4CB9-A18D-5168ACA8A799}">
      <dsp:nvSpPr>
        <dsp:cNvPr id="0" name=""/>
        <dsp:cNvSpPr/>
      </dsp:nvSpPr>
      <dsp:spPr>
        <a:xfrm flipH="1">
          <a:off x="215131" y="1481562"/>
          <a:ext cx="1755330" cy="191367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Skim </a:t>
          </a:r>
          <a:r>
            <a:rPr lang="en-US" sz="3600" b="1" kern="1200" dirty="0" err="1" smtClean="0">
              <a:solidFill>
                <a:schemeClr val="tx1"/>
              </a:solidFill>
            </a:rPr>
            <a:t>Keilatan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15131" y="1481562"/>
        <a:ext cx="1755330" cy="1913675"/>
      </dsp:txXfrm>
    </dsp:sp>
    <dsp:sp modelId="{A5BC2A19-513B-4D86-8718-D1EC889F8349}">
      <dsp:nvSpPr>
        <dsp:cNvPr id="0" name=""/>
        <dsp:cNvSpPr/>
      </dsp:nvSpPr>
      <dsp:spPr>
        <a:xfrm>
          <a:off x="2422643" y="3009"/>
          <a:ext cx="6252723" cy="71379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Pencen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Ilat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422643" y="3009"/>
        <a:ext cx="6252723" cy="713793"/>
      </dsp:txXfrm>
    </dsp:sp>
    <dsp:sp modelId="{E9DCFAF8-7092-4C7A-9E52-FBCACEDD40B1}">
      <dsp:nvSpPr>
        <dsp:cNvPr id="0" name=""/>
        <dsp:cNvSpPr/>
      </dsp:nvSpPr>
      <dsp:spPr>
        <a:xfrm>
          <a:off x="2396085" y="880557"/>
          <a:ext cx="6305839" cy="501776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Bantuan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Ilat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396085" y="880557"/>
        <a:ext cx="6305839" cy="501776"/>
      </dsp:txXfrm>
    </dsp:sp>
    <dsp:sp modelId="{3FBF3481-C1DB-4E90-A0E4-DCC2BBC2BB98}">
      <dsp:nvSpPr>
        <dsp:cNvPr id="0" name=""/>
        <dsp:cNvSpPr/>
      </dsp:nvSpPr>
      <dsp:spPr>
        <a:xfrm>
          <a:off x="2422643" y="1502884"/>
          <a:ext cx="6331651" cy="52785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Elaun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Layanan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Sentiasa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422643" y="1502884"/>
        <a:ext cx="6331651" cy="527852"/>
      </dsp:txXfrm>
    </dsp:sp>
    <dsp:sp modelId="{B7429AFD-6BB9-48AF-B96F-798B2302E202}">
      <dsp:nvSpPr>
        <dsp:cNvPr id="0" name=""/>
        <dsp:cNvSpPr/>
      </dsp:nvSpPr>
      <dsp:spPr>
        <a:xfrm>
          <a:off x="2422643" y="2172890"/>
          <a:ext cx="6360280" cy="56861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</a:rPr>
            <a:t>Kemudahan</a:t>
          </a:r>
          <a:r>
            <a:rPr lang="en-US" sz="2800" b="1" kern="1200" dirty="0" smtClean="0">
              <a:solidFill>
                <a:schemeClr val="bg1"/>
              </a:solidFill>
            </a:rPr>
            <a:t> </a:t>
          </a:r>
          <a:r>
            <a:rPr lang="en-US" sz="2800" b="1" kern="1200" dirty="0" err="1" smtClean="0">
              <a:solidFill>
                <a:schemeClr val="bg1"/>
              </a:solidFill>
            </a:rPr>
            <a:t>Pemulihan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422643" y="2172890"/>
        <a:ext cx="6360280" cy="568610"/>
      </dsp:txXfrm>
    </dsp:sp>
    <dsp:sp modelId="{AE644BF5-1855-49BF-B920-E924BDB07F01}">
      <dsp:nvSpPr>
        <dsp:cNvPr id="0" name=""/>
        <dsp:cNvSpPr/>
      </dsp:nvSpPr>
      <dsp:spPr>
        <a:xfrm>
          <a:off x="2364920" y="2774531"/>
          <a:ext cx="6393310" cy="56861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Pencen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Penakat</a:t>
          </a:r>
          <a:endParaRPr lang="en-US" sz="2800" kern="1200" dirty="0"/>
        </a:p>
      </dsp:txBody>
      <dsp:txXfrm>
        <a:off x="2364920" y="2774531"/>
        <a:ext cx="6393310" cy="568610"/>
      </dsp:txXfrm>
    </dsp:sp>
    <dsp:sp modelId="{31F6A598-BFF5-433C-8373-A9548B3B7C3F}">
      <dsp:nvSpPr>
        <dsp:cNvPr id="0" name=""/>
        <dsp:cNvSpPr/>
      </dsp:nvSpPr>
      <dsp:spPr>
        <a:xfrm>
          <a:off x="2422643" y="3594416"/>
          <a:ext cx="6331129" cy="56861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Faedah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Pengurusan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Mayat</a:t>
          </a:r>
          <a:endParaRPr lang="en-US" sz="2800" kern="1200" dirty="0"/>
        </a:p>
      </dsp:txBody>
      <dsp:txXfrm>
        <a:off x="2422643" y="3594416"/>
        <a:ext cx="6331129" cy="568610"/>
      </dsp:txXfrm>
    </dsp:sp>
    <dsp:sp modelId="{A3FEC9A5-F960-4F98-A5F6-E5F69306C12B}">
      <dsp:nvSpPr>
        <dsp:cNvPr id="0" name=""/>
        <dsp:cNvSpPr/>
      </dsp:nvSpPr>
      <dsp:spPr>
        <a:xfrm>
          <a:off x="2422643" y="4305179"/>
          <a:ext cx="6331129" cy="568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Faedah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Pendidikan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422643" y="4305179"/>
        <a:ext cx="6331129" cy="5686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525AF-8C52-4318-8C02-FCC8958681E6}">
      <dsp:nvSpPr>
        <dsp:cNvPr id="0" name=""/>
        <dsp:cNvSpPr/>
      </dsp:nvSpPr>
      <dsp:spPr>
        <a:xfrm>
          <a:off x="3312401" y="54070"/>
          <a:ext cx="2595394" cy="2595394"/>
        </a:xfrm>
        <a:prstGeom prst="ellipse">
          <a:avLst/>
        </a:prstGeom>
        <a:solidFill>
          <a:srgbClr val="83D64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Umur</a:t>
          </a:r>
          <a:endParaRPr lang="en-MY" sz="2500" kern="1200" dirty="0"/>
        </a:p>
      </dsp:txBody>
      <dsp:txXfrm>
        <a:off x="3658454" y="508264"/>
        <a:ext cx="1903289" cy="1167927"/>
      </dsp:txXfrm>
    </dsp:sp>
    <dsp:sp modelId="{19385471-FE52-43BD-9AF8-25AD29F80F1D}">
      <dsp:nvSpPr>
        <dsp:cNvPr id="0" name=""/>
        <dsp:cNvSpPr/>
      </dsp:nvSpPr>
      <dsp:spPr>
        <a:xfrm>
          <a:off x="4248906" y="1676192"/>
          <a:ext cx="2595394" cy="25953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Pengesahan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Keilatan</a:t>
          </a:r>
          <a:r>
            <a:rPr lang="en-US" sz="2500" kern="1200" dirty="0" smtClean="0"/>
            <a:t> </a:t>
          </a:r>
          <a:endParaRPr lang="en-MY" sz="2500" kern="1200" dirty="0"/>
        </a:p>
      </dsp:txBody>
      <dsp:txXfrm>
        <a:off x="5042664" y="2346669"/>
        <a:ext cx="1557236" cy="1427467"/>
      </dsp:txXfrm>
    </dsp:sp>
    <dsp:sp modelId="{E5C352F4-D483-4086-AA47-AE47BA0B6A12}">
      <dsp:nvSpPr>
        <dsp:cNvPr id="0" name=""/>
        <dsp:cNvSpPr/>
      </dsp:nvSpPr>
      <dsp:spPr>
        <a:xfrm>
          <a:off x="2375896" y="1676192"/>
          <a:ext cx="2595394" cy="2595394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Caruman</a:t>
          </a:r>
          <a:r>
            <a:rPr lang="en-US" sz="2500" kern="1200" dirty="0" smtClean="0"/>
            <a:t> </a:t>
          </a:r>
          <a:endParaRPr lang="en-MY" sz="2500" kern="1200" dirty="0"/>
        </a:p>
      </dsp:txBody>
      <dsp:txXfrm>
        <a:off x="2620296" y="2346669"/>
        <a:ext cx="1557236" cy="14274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440C0-2365-405A-BE89-A71663EDF694}">
      <dsp:nvSpPr>
        <dsp:cNvPr id="0" name=""/>
        <dsp:cNvSpPr/>
      </dsp:nvSpPr>
      <dsp:spPr>
        <a:xfrm>
          <a:off x="677623" y="9465"/>
          <a:ext cx="3460869" cy="346086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Kelayakan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caruman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Penuh</a:t>
          </a: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24/40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atau</a:t>
          </a:r>
          <a:r>
            <a:rPr lang="en-US" sz="2600" kern="1200" dirty="0" smtClean="0"/>
            <a:t> 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2/3</a:t>
          </a:r>
        </a:p>
      </dsp:txBody>
      <dsp:txXfrm>
        <a:off x="1160898" y="417576"/>
        <a:ext cx="1995456" cy="2644648"/>
      </dsp:txXfrm>
    </dsp:sp>
    <dsp:sp modelId="{D6C4631A-AA49-4375-B0E9-E80E6C0C82B3}">
      <dsp:nvSpPr>
        <dsp:cNvPr id="0" name=""/>
        <dsp:cNvSpPr/>
      </dsp:nvSpPr>
      <dsp:spPr>
        <a:xfrm>
          <a:off x="3171944" y="9465"/>
          <a:ext cx="3460869" cy="3460869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Kelayakan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Caruman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Dikurangkan</a:t>
          </a: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1/3</a:t>
          </a:r>
        </a:p>
      </dsp:txBody>
      <dsp:txXfrm>
        <a:off x="4154083" y="417576"/>
        <a:ext cx="1995456" cy="264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44" y="0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C58F25-9630-4CCE-AC87-F2CC6ED5D3FD}" type="datetimeFigureOut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23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44" y="9430223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01544D-B325-49D0-A386-9305907FA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2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44" y="0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557F57-B865-4028-A861-9FB99B6627EB}" type="datetimeFigureOut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95" y="4715907"/>
            <a:ext cx="5436886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44" y="9430223"/>
            <a:ext cx="2945764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3F601D-B768-4493-A8F1-1C6441E3D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52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F601D-B768-4493-A8F1-1C6441E3D2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F601D-B768-4493-A8F1-1C6441E3D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8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F601D-B768-4493-A8F1-1C6441E3D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F601D-B768-4493-A8F1-1C6441E3D2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4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Removal of the bubbles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AC386B-1C2B-4C02-8182-91219D4C37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Removal of the bubbles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AC386B-1C2B-4C02-8182-91219D4C37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5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8905-446B-4FBC-AA68-0CB07AB5481D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36AE-A62F-4DC4-B1BD-8B3BE5077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76D8-F0BA-4ED4-A48C-F82AAC696FA8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0AF7-C50B-43F6-9DB5-5035C91A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5EC2-61D1-40CC-A5C0-8F055DD26785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0951-3D03-4018-9164-69BE7E19B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51B1-2FEC-41EC-9663-F60F2D18E1BE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168C-7C38-46C6-9D88-15B294519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A1BF-BA5B-41C7-8C48-648E66022F26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C099-C4D2-4675-95F5-C5E4D469A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507B-614C-4115-A154-72E302EC35C9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4871-D416-4664-B1AE-5B3572137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65DD-16A1-4A90-8291-D8554976E66C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7B2B-3A70-43E2-BA80-BE354D0D1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AD4E-D794-46DB-BFB2-CB4E9E561FC9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A86B-ECFA-4CF9-9624-EC0305BFF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B3A9-48DE-4EAC-8C35-F5FB5337B7A8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D24F0-5732-48D7-812A-AD9182A57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8D22-63AA-4A82-9975-03E118D59DC7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6576-F551-4676-997A-9D7147E06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D7B4-451C-48E5-8EB9-FB13A38EF638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B67B-DBED-422A-8902-CAC08D2C5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002AB-C477-497D-8A00-DAAEE0D9B608}" type="datetime1">
              <a:rPr lang="en-US"/>
              <a:pPr>
                <a:defRPr/>
              </a:pPr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F73CF-E8B1-41BE-A4A9-8C77DE312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38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29702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29704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29715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29716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15" name="Picture 14" descr="Picture1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7414B6-4835-4A8E-B8F3-5A5F5655A299}" type="slidenum">
              <a:rPr lang="en-US" sz="200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6200" y="3088796"/>
            <a:ext cx="9144000" cy="1154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ms-MY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SKIM PERLINDUNGAN  KESELAMATAN SOSIAL </a:t>
            </a:r>
            <a:endParaRPr lang="ms-MY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36017"/>
            <a:ext cx="8301038" cy="183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399"/>
            <a:ext cx="8529638" cy="21596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107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2591780" y="2190253"/>
            <a:ext cx="5256584" cy="626679"/>
          </a:xfrm>
          <a:prstGeom prst="rect">
            <a:avLst/>
          </a:prstGeom>
        </p:spPr>
        <p:txBody>
          <a:bodyPr rIns="91440" rtlCol="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Baskerville Old Face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939723510"/>
              </p:ext>
            </p:extLst>
          </p:nvPr>
        </p:nvGraphicFramePr>
        <p:xfrm>
          <a:off x="761999" y="1676400"/>
          <a:ext cx="7675563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Snip Diagonal Corner Rectangle 20"/>
          <p:cNvSpPr/>
          <p:nvPr/>
        </p:nvSpPr>
        <p:spPr>
          <a:xfrm>
            <a:off x="264319" y="960080"/>
            <a:ext cx="8686800" cy="53816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PERBEZAAN PENYAKIT PEKERJAAN &amp; PENYAKIT UMUM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3078" name="Group 23"/>
            <p:cNvGrpSpPr>
              <a:grpSpLocks/>
            </p:cNvGrpSpPr>
            <p:nvPr/>
          </p:nvGrpSpPr>
          <p:grpSpPr bwMode="auto">
            <a:xfrm>
              <a:off x="0" y="6172200"/>
              <a:ext cx="9144000" cy="152400"/>
              <a:chOff x="0" y="2208"/>
              <a:chExt cx="5760" cy="96"/>
            </a:xfrm>
          </p:grpSpPr>
          <p:sp>
            <p:nvSpPr>
              <p:cNvPr id="3089" name="Rectangle 24"/>
              <p:cNvSpPr>
                <a:spLocks noChangeArrowheads="1"/>
              </p:cNvSpPr>
              <p:nvPr/>
            </p:nvSpPr>
            <p:spPr bwMode="auto">
              <a:xfrm>
                <a:off x="0" y="2256"/>
                <a:ext cx="5760" cy="48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090" name="Rectangle 25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5760" cy="48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6324600"/>
              <a:ext cx="9144002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76200"/>
              <a:ext cx="9144002" cy="7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14" descr="Picture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2" y="76200"/>
              <a:ext cx="762000" cy="76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 bwMode="auto">
            <a:xfrm rot="16200000">
              <a:off x="8684421" y="6398419"/>
              <a:ext cx="533400" cy="38576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16200000">
              <a:off x="8283578" y="6478587"/>
              <a:ext cx="533400" cy="225425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7768434" y="6522243"/>
              <a:ext cx="533400" cy="13811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8006559" y="6520656"/>
              <a:ext cx="533400" cy="14128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 flipV="1">
              <a:off x="7617621" y="6555581"/>
              <a:ext cx="533400" cy="7143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 flipV="1">
              <a:off x="7528721" y="6568281"/>
              <a:ext cx="533400" cy="4603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7452521" y="6568281"/>
              <a:ext cx="533400" cy="4603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A2639C-9699-4B8B-B9AF-C96C6DFB5B69}" type="slidenum">
              <a:rPr lang="en-US" sz="200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793750" y="4419600"/>
            <a:ext cx="8158163" cy="114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indent="-522288" algn="l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US" sz="3600" b="1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-685800" y="685800"/>
            <a:ext cx="68373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/>
              <a:t>  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2973278"/>
              </p:ext>
            </p:extLst>
          </p:nvPr>
        </p:nvGraphicFramePr>
        <p:xfrm>
          <a:off x="0" y="1143000"/>
          <a:ext cx="895191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8521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175456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110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1129930"/>
            <a:ext cx="48768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FAEDAH PERUBATAN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1802744"/>
            <a:ext cx="88010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buFont typeface="Wingdings" panose="05000000000000000000" pitchFamily="2" charset="2"/>
              <a:buChar char="q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Faedah ini disediakan kepada pekerja yang ditimpa </a:t>
            </a:r>
            <a:r>
              <a:rPr lang="ms-MY" sz="2000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Bencana Kerja atau Penyakit Khidmat. </a:t>
            </a:r>
            <a:endParaRPr lang="ms-MY" sz="2000" u="sng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000" b="1" dirty="0">
                <a:latin typeface="Century Gothic" panose="020B0502020202020204" pitchFamily="34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Rawatan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percuma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di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klinik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panel PERKESO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mana-mana</a:t>
            </a:r>
            <a:endParaRPr lang="en-US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346075" indent="-346075"/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     hospital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klinik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kerajaan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.</a:t>
            </a:r>
          </a:p>
          <a:p>
            <a:pPr marL="346075" indent="-346075"/>
            <a:endParaRPr lang="en-US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Rawatan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wad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kelas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dua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di hospital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kerajaan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.</a:t>
            </a:r>
          </a:p>
          <a:p>
            <a:pPr marL="346075" indent="-346075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Rawatan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pakar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di hospital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kerajaan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346075" indent="-346075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Pembayaran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bayaran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ganti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belanja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adalah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tertakluk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kepada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kadar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yang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ditetapkan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oleh</a:t>
            </a:r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Pertubuhan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atau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Akta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Fee, 1951.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76773"/>
            <a:ext cx="2362200" cy="16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6899275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111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228600" y="833438"/>
            <a:ext cx="8001000" cy="5975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CA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FAEDAH HILANG UPAYA SEMENTARA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2" y="1578592"/>
            <a:ext cx="90328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Bayaran sepanjang tempoh cuti sakit </a:t>
            </a:r>
            <a:r>
              <a:rPr lang="ms-MY" sz="2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entury Gothic" panose="020B0502020202020204" pitchFamily="34" charset="0"/>
              </a:rPr>
              <a:t>(sekurang-kurangnya 4 hari termasuk hari kemalangan)</a:t>
            </a:r>
            <a:r>
              <a:rPr lang="ms-MY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yang diperakukan oleh doktor daripada klinik/hospital akibat kecederaan bencana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kerja.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981075" algn="just"/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Cuti sakit termasuk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690688" indent="-342900" algn="just" defTabSz="1250950">
              <a:buFont typeface="Arial" panose="020B0604020202020204" pitchFamily="34" charset="0"/>
              <a:buChar char="•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Tempoh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diwadkan(</a:t>
            </a:r>
            <a:r>
              <a:rPr lang="ms-MY" sz="24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Discharge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ms-MY" sz="24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Note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690688" indent="-342900" algn="just" defTabSz="1250950">
              <a:buFont typeface="Arial" panose="020B0604020202020204" pitchFamily="34" charset="0"/>
              <a:buChar char="•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Perakuan Kerja Ringan/</a:t>
            </a:r>
            <a:r>
              <a:rPr lang="ms-MY" sz="24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Fit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ms-MY" sz="2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ms-MY" sz="2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Light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ms-MY" sz="24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Duty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(jika majikan tiada menawarkan kerja ‘</a:t>
            </a:r>
            <a:r>
              <a:rPr lang="ms-MY" sz="2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light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ms-MY" sz="2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duty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’)</a:t>
            </a:r>
          </a:p>
          <a:p>
            <a:pPr marL="1690688" indent="-342900" algn="just" defTabSz="1250950">
              <a:buFont typeface="Arial" panose="020B0604020202020204" pitchFamily="34" charset="0"/>
              <a:buChar char="•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Tempoh cuti sakit yang dinyatakan pada Laporan Perubatan.</a:t>
            </a:r>
          </a:p>
          <a:p>
            <a:pPr marL="1690688" indent="-342900" algn="just" defTabSz="1250950">
              <a:buFont typeface="Arial" panose="020B0604020202020204" pitchFamily="34" charset="0"/>
              <a:buChar char="•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Sijil Cuti Sakit oleh Pembantu Perubatan?-7 hari 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33438"/>
            <a:ext cx="616067" cy="8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112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685800" y="985838"/>
            <a:ext cx="6858000" cy="461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CA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FAEDAH HILANG UPAYA SEMENTARA  </a:t>
            </a:r>
            <a:r>
              <a:rPr lang="fr-CA" sz="2800" b="1" dirty="0" err="1" smtClean="0">
                <a:solidFill>
                  <a:schemeClr val="bg1"/>
                </a:solidFill>
                <a:latin typeface="AvantGarde"/>
                <a:cs typeface="Times New Roman" pitchFamily="18" charset="0"/>
              </a:rPr>
              <a:t>sSEMENTARA</a:t>
            </a:r>
            <a:endParaRPr lang="fr-CA" sz="2800" b="1" dirty="0" smtClean="0">
              <a:solidFill>
                <a:schemeClr val="bg1"/>
              </a:solidFill>
              <a:latin typeface="AvantGarde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22540" y="1459137"/>
            <a:ext cx="899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Orang Berinsurans tidak hadir bekerja dan mendapat gaji sepanjang tempoh HUS (Seksyen 44, AKSP 1969).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endParaRPr lang="ms-MY" sz="24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Boleh dibayar FHUS sekiranya majikan tiada menawarkan kerja “light duty” dan Orang Berinsurans tidak hadir bekerja serta mendapat gaji bagi tempoh tersebut.</a:t>
            </a:r>
          </a:p>
          <a:p>
            <a:pPr algn="just"/>
            <a:endParaRPr lang="ms-MY" sz="24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Laporan Polis diperlukan bagi kemalangan “bencana Kerja” semasa dalam perjalanan- Jatuh sendiri ? </a:t>
            </a:r>
          </a:p>
          <a:p>
            <a:pPr algn="just"/>
            <a:endParaRPr lang="ms-MY" sz="24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HUS itu sebelum tarikh Orang Berinsurans dirujuk ke Jemaah Doktor dan memutuskan taksiran HUK.</a:t>
            </a:r>
          </a:p>
          <a:p>
            <a:pPr algn="just"/>
            <a:endParaRPr lang="ms-MY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76" y="869950"/>
            <a:ext cx="1050922" cy="72548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7823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113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390045" y="979585"/>
            <a:ext cx="6869260" cy="475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CA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FAEDAH HILANG UPAYA SEMENTARA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0" y="1176520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 sz="1600">
              <a:solidFill>
                <a:schemeClr val="bg1"/>
              </a:solidFill>
              <a:latin typeface="AvantGarde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90800" y="1448780"/>
            <a:ext cx="4038600" cy="46166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2400" b="1" dirty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KADAR FAEDAH HARIAN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862562" y="1988840"/>
            <a:ext cx="6561866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>
              <a:buClr>
                <a:srgbClr val="000099"/>
              </a:buClr>
              <a:buSzPct val="80000"/>
              <a:buFont typeface="Wingdings" pitchFamily="2" charset="2"/>
              <a:buAutoNum type="romanUcPeriod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1953345"/>
            <a:ext cx="8686800" cy="414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2438" indent="-452438" algn="just">
              <a:buFont typeface="Wingdings" panose="05000000000000000000" pitchFamily="2" charset="2"/>
              <a:buChar char="ü"/>
            </a:pPr>
            <a:r>
              <a:rPr lang="ms-MY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Kadar harian faedah hilang upaya sementara adalah </a:t>
            </a:r>
            <a:r>
              <a:rPr lang="ms-MY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80% gaji harian purata anggapan </a:t>
            </a:r>
            <a:r>
              <a:rPr lang="ms-MY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tertakluk kepada </a:t>
            </a: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Minimum </a:t>
            </a:r>
            <a:r>
              <a:rPr lang="ms-MY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RM30.00 dan </a:t>
            </a: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Maksimum RM105.33 sehari.</a:t>
            </a:r>
            <a:endParaRPr lang="ms-MY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630238" indent="-630238" algn="just">
              <a:buFont typeface="Wingdings" panose="05000000000000000000" pitchFamily="2" charset="2"/>
              <a:buChar char="q"/>
            </a:pPr>
            <a:endParaRPr lang="ms-MY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452438" algn="just">
              <a:tabLst>
                <a:tab pos="892175" algn="l"/>
                <a:tab pos="5207000" algn="l"/>
              </a:tabLst>
            </a:pPr>
            <a:endParaRPr lang="ms-MY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586867"/>
            <a:ext cx="7649704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114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33400" y="1143000"/>
            <a:ext cx="7570789" cy="52322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28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TANGGUNGJAWAB MAJIKAN</a:t>
            </a:r>
            <a:endParaRPr lang="ms-MY" sz="28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862562" y="1988840"/>
            <a:ext cx="6561866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>
              <a:buClr>
                <a:srgbClr val="000099"/>
              </a:buClr>
              <a:buSzPct val="80000"/>
              <a:buFont typeface="Wingdings" pitchFamily="2" charset="2"/>
              <a:buAutoNum type="romanUcPeriod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90498" y="1968089"/>
            <a:ext cx="8763001" cy="427738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Melaporkan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kepada PERKESO dalam masa 48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jam.*Borang 21(Laporan Kemalangan) atau Borang 34(Borang Butiran Notis &amp; Tuntutan Faedah)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538163" algn="just">
              <a:buFont typeface="Wingdings" panose="05000000000000000000" pitchFamily="2" charset="2"/>
              <a:buChar char="ü"/>
            </a:pP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Kelewatan membuat laporan kemalangan boleh dikenakan kompaun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atau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didakwa di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Mahkamah.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538163" algn="just">
              <a:buFont typeface="Wingdings" panose="05000000000000000000" pitchFamily="2" charset="2"/>
              <a:buChar char="ü"/>
            </a:pP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anggungjawab majikan adalah mengemukakan borang tuntutan kepada PERKESO bukan menentukan suatu kes itu bencana kerja atau sebaliknya.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70881"/>
            <a:ext cx="3352797" cy="14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115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762000" y="1797844"/>
            <a:ext cx="7453313" cy="213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sz="1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sz="1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990600" y="4452143"/>
            <a:ext cx="7239000" cy="216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sz="1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609600" y="948274"/>
            <a:ext cx="5715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342900" indent="-342900" algn="r" eaLnBrk="0" hangingPunct="0">
              <a:defRPr/>
            </a:pPr>
            <a:r>
              <a:rPr kumimoji="1" lang="en-US" altLang="ko-KR" sz="2400" b="1" dirty="0">
                <a:solidFill>
                  <a:schemeClr val="bg1"/>
                </a:solidFill>
                <a:latin typeface="굴림" pitchFamily="34" charset="-127"/>
                <a:ea typeface="굴림" pitchFamily="34" charset="-127"/>
              </a:rPr>
              <a:t>   </a:t>
            </a:r>
            <a:r>
              <a:rPr kumimoji="1" lang="en-US" altLang="ko-KR" sz="2800" b="1" dirty="0">
                <a:solidFill>
                  <a:schemeClr val="bg1"/>
                </a:solidFill>
                <a:latin typeface="Century Gothic" panose="020B0502020202020204" pitchFamily="34" charset="0"/>
                <a:ea typeface="굴림" pitchFamily="34" charset="-127"/>
              </a:rPr>
              <a:t>FAEDAH HILANG UPAYA KEKAL</a:t>
            </a:r>
            <a:endParaRPr kumimoji="1" lang="ko-KR" altLang="en-US" sz="2800" b="1" dirty="0">
              <a:solidFill>
                <a:schemeClr val="bg1"/>
              </a:solidFill>
              <a:latin typeface="Century Gothic" panose="020B0502020202020204" pitchFamily="34" charset="0"/>
              <a:ea typeface="굴림" pitchFamily="34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" y="1620886"/>
            <a:ext cx="8191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just">
              <a:buFont typeface="Wingdings" panose="05000000000000000000" pitchFamily="2" charset="2"/>
              <a:buChar char="ü"/>
            </a:pPr>
            <a:r>
              <a:rPr lang="ms-MY" sz="24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Hilangupaya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yang berkekalan hingga mengurangkan upaya mencari nafkah bagi seseorang pekerja dalam segala pekerjaan yang ia sanggup menjalankan pada masa kemalangan yang mengakibatkan </a:t>
            </a:r>
            <a:r>
              <a:rPr lang="ms-MY" sz="24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hilangupaya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itu. 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30238" indent="-630238" algn="just">
              <a:buFont typeface="Wingdings" panose="05000000000000000000" pitchFamily="2" charset="2"/>
              <a:buChar char="ü"/>
            </a:pP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30238" indent="-630238" algn="just"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Had masa tuntutan adalah dalam tempoh 12 bulan dari tarikh perakuan akhir cuti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sakit.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30238" indent="-630238" algn="just">
              <a:buFont typeface="Wingdings" panose="05000000000000000000" pitchFamily="2" charset="2"/>
              <a:buChar char="ü"/>
            </a:pP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30238" indent="-630238" algn="just"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Permohonan akan dirujuk ke Jemaah Doktor (JD)/Jemaah Doktor Khas (JDK) untuk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taksiran.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8" y="852487"/>
            <a:ext cx="2448621" cy="8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116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gray">
          <a:xfrm flipV="1">
            <a:off x="2828927" y="2933692"/>
            <a:ext cx="5286375" cy="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6600FF"/>
              </a:buClr>
              <a:buSzPct val="80000"/>
              <a:defRPr/>
            </a:pPr>
            <a:r>
              <a:rPr lang="en-US" sz="1600" kern="0" dirty="0">
                <a:solidFill>
                  <a:srgbClr val="003300"/>
                </a:solidFill>
                <a:latin typeface="Franklin Gothic Book" pitchFamily="34" charset="0"/>
                <a:ea typeface="+mn-ea"/>
              </a:rPr>
              <a:t>	</a:t>
            </a: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152401" y="996146"/>
            <a:ext cx="5791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342900" indent="-342900" algn="r" eaLnBrk="0" hangingPunct="0">
              <a:defRPr/>
            </a:pPr>
            <a:r>
              <a:rPr kumimoji="1" lang="en-US" altLang="ko-KR" sz="2800" b="1" dirty="0">
                <a:solidFill>
                  <a:schemeClr val="bg1"/>
                </a:solidFill>
                <a:latin typeface="굴림" pitchFamily="34" charset="-127"/>
                <a:ea typeface="굴림" pitchFamily="34" charset="-127"/>
              </a:rPr>
              <a:t>   FAEDAH HILANG UPAYA KEKAL</a:t>
            </a:r>
            <a:endParaRPr kumimoji="1" lang="ko-KR" altLang="en-US" sz="2800" b="1" dirty="0">
              <a:solidFill>
                <a:schemeClr val="bg1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33400" y="1905000"/>
            <a:ext cx="7810501" cy="3890941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630238" algn="just"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Orang Berinsurans(OB), majikan atau kesatuan sekerja yang diiktiraf boleh memohon supaya OB dirujuk ke Jemaah Doktor dalam tempoh masa 12 bulan dari tarikh </a:t>
            </a:r>
            <a:r>
              <a:rPr lang="ms-MY" sz="24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terakhir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 hilang upaya sementara.(Peraturan 75(1a)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630238" indent="-630238" algn="just">
              <a:buFont typeface="Wingdings" panose="05000000000000000000" pitchFamily="2" charset="2"/>
              <a:buChar char="ü"/>
            </a:pP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630238" indent="-630238" algn="just"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PERKESO dibenarkan merujuk OB ke Jemaah Doktor apabila jumlah cuti sakit OB melebihi 180 hari secara keseluruhan. (Peraturan 75(1b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))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14" y="847725"/>
            <a:ext cx="2933486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gray">
          <a:xfrm>
            <a:off x="152401" y="1611293"/>
            <a:ext cx="8862810" cy="433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algn="just"/>
            <a:r>
              <a:rPr lang="ms-MY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Kadar bayaran ialah 90% dari gaji harian purata anggapan 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TERTAKLUK  kepada minima RM30.00 sehari dan maksima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RM118.50 sehari.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55600" lvl="1" indent="-342900" algn="just"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Taksiran HUK 20% dan ke bawah dibayar secara  pukal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55600" lvl="1" indent="-342900" algn="just"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Taksiran HUK melebihi 20% dibayar secara berkala (</a:t>
            </a:r>
            <a:r>
              <a:rPr lang="ms-MY" sz="24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periodical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 seumur hidup dan OB masih boleh bekerja </a:t>
            </a:r>
          </a:p>
          <a:p>
            <a:pPr marL="720725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OB boleh memohon untuk menggantikan 1/5 daripada kadar  faedah harian yang kena dibayar secara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pukal.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381000" y="1011873"/>
            <a:ext cx="57149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342900" indent="-342900" algn="r" eaLnBrk="0" hangingPunct="0">
              <a:defRPr/>
            </a:pPr>
            <a:r>
              <a:rPr kumimoji="1" lang="en-US" altLang="ko-K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굴림" pitchFamily="34" charset="-127"/>
              </a:rPr>
              <a:t>FAEDAH </a:t>
            </a:r>
            <a:r>
              <a:rPr kumimoji="1" lang="en-US" altLang="ko-KR" sz="2800" b="1" dirty="0">
                <a:solidFill>
                  <a:schemeClr val="bg1"/>
                </a:solidFill>
                <a:latin typeface="Century Gothic" panose="020B0502020202020204" pitchFamily="34" charset="0"/>
                <a:ea typeface="굴림" pitchFamily="34" charset="-127"/>
              </a:rPr>
              <a:t>HILANG UPAYA KEKAL</a:t>
            </a:r>
            <a:endParaRPr kumimoji="1" lang="ko-KR" altLang="en-US" sz="2800" b="1" dirty="0">
              <a:solidFill>
                <a:schemeClr val="bg1"/>
              </a:solidFill>
              <a:latin typeface="Century Gothic" panose="020B0502020202020204" pitchFamily="34" charset="0"/>
              <a:ea typeface="굴림" pitchFamily="34" charset="-127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37171"/>
            <a:ext cx="2614411" cy="9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29702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29704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29715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29716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15" name="Picture 14" descr="Picture1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7414B6-4835-4A8E-B8F3-5A5F5655A299}" type="slidenum">
              <a:rPr lang="en-US" sz="200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MY" dirty="0">
              <a:solidFill>
                <a:srgbClr val="FF0000"/>
              </a:solidFill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357443499"/>
              </p:ext>
            </p:extLst>
          </p:nvPr>
        </p:nvGraphicFramePr>
        <p:xfrm>
          <a:off x="152400" y="4572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5952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118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gray">
          <a:xfrm>
            <a:off x="479060" y="774822"/>
            <a:ext cx="805656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algn="just"/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r>
              <a:rPr lang="ms-MY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      RAYUAN</a:t>
            </a:r>
          </a:p>
          <a:p>
            <a:pPr marL="0" algn="just"/>
            <a:endParaRPr lang="ms-MY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Orang Berinsurans(OB)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atau PERKESO boleh membuat rayuan ke Jemaah Doktor Rayuan (JDR) </a:t>
            </a:r>
            <a:r>
              <a:rPr lang="ms-MY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dalam tempoh 90 hari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daripada tarikh keputusan Jemaah Doktor disampaikan sekiranya tidak berpuashati dengan keputusan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Jemaah Doktor(JD) 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atau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Jemaah Doktor Khas(JDK).</a:t>
            </a:r>
          </a:p>
          <a:p>
            <a:pPr algn="just"/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* Borang PKS(P)12</a:t>
            </a:r>
          </a:p>
          <a:p>
            <a:pPr algn="just"/>
            <a:endParaRPr lang="ms-MY" sz="24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Jika lewat daripada 90 hari ? Ya jika Jemaah Doktor Rayuan(JDR) berpuashati dengan sebab-sebab kelambatan itu (Peraturan 81, PPAKSP 1971)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394009" y="1000706"/>
            <a:ext cx="5867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342900" indent="-342900" algn="r" eaLnBrk="0" hangingPunct="0">
              <a:defRPr/>
            </a:pPr>
            <a:r>
              <a:rPr kumimoji="1" lang="en-US" altLang="ko-KR" sz="2400" b="1" dirty="0" smtClean="0">
                <a:solidFill>
                  <a:schemeClr val="bg1"/>
                </a:solidFill>
                <a:latin typeface="굴림" pitchFamily="34" charset="-127"/>
                <a:ea typeface="굴림" pitchFamily="34" charset="-127"/>
              </a:rPr>
              <a:t>   </a:t>
            </a:r>
            <a:r>
              <a:rPr kumimoji="1" lang="en-US" altLang="ko-K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굴림" pitchFamily="34" charset="-127"/>
              </a:rPr>
              <a:t>FAEDAH HILANG UPAYA KEKAL</a:t>
            </a:r>
            <a:endParaRPr kumimoji="1" lang="ko-KR" altLang="en-US" sz="2800" b="1" dirty="0">
              <a:solidFill>
                <a:schemeClr val="bg1"/>
              </a:solidFill>
              <a:latin typeface="Century Gothic" panose="020B0502020202020204" pitchFamily="34" charset="0"/>
              <a:ea typeface="굴림" pitchFamily="34" charset="-127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822447"/>
            <a:ext cx="26289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119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gray">
          <a:xfrm>
            <a:off x="685800" y="945927"/>
            <a:ext cx="8305800" cy="516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algn="just"/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>
              <a:spcAft>
                <a:spcPts val="2400"/>
              </a:spcAft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Kemudahan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pemulihan percuma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:-	</a:t>
            </a:r>
          </a:p>
          <a:p>
            <a:pPr marL="974725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s-MY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Jasmani 	</a:t>
            </a:r>
          </a:p>
          <a:p>
            <a:pPr marL="1493838" indent="-45720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Pembekalan, pembaikkan dan gantian alat ortotik, orthopedik dan prostetik.</a:t>
            </a:r>
            <a:endParaRPr lang="ms-MY" sz="2400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974725" indent="-457200" algn="just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s-MY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Vokasional </a:t>
            </a:r>
          </a:p>
          <a:p>
            <a:pPr marL="1493838" lvl="1" indent="-411163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ms-MY" sz="24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Program Return to Work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(RTW)</a:t>
            </a:r>
          </a:p>
          <a:p>
            <a:pPr marL="1493838" lvl="1" indent="-411163" algn="just">
              <a:buFont typeface="Wingdings" pitchFamily="2" charset="2"/>
              <a:buChar char="§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Kursus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elektronik, pertukangan, telefonis,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jahitan </a:t>
            </a:r>
            <a:r>
              <a:rPr lang="ms-MY" sz="2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dsb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1676400" y="980400"/>
            <a:ext cx="457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342900" indent="-342900" algn="r" eaLnBrk="0" hangingPunct="0">
              <a:defRPr/>
            </a:pPr>
            <a:r>
              <a:rPr kumimoji="1" lang="en-US" altLang="ko-K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굴림" pitchFamily="34" charset="-127"/>
              </a:rPr>
              <a:t>KEMUDAHAN</a:t>
            </a:r>
            <a:r>
              <a:rPr kumimoji="1" lang="en-US" altLang="ko-KR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굴림" pitchFamily="34" charset="-127"/>
              </a:rPr>
              <a:t> </a:t>
            </a:r>
            <a:r>
              <a:rPr kumimoji="1" lang="en-US" altLang="ko-K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굴림" pitchFamily="34" charset="-127"/>
              </a:rPr>
              <a:t>PEMULIHAN</a:t>
            </a:r>
            <a:r>
              <a:rPr kumimoji="1" lang="en-US" altLang="ko-KR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굴림" pitchFamily="34" charset="-127"/>
              </a:rPr>
              <a:t> </a:t>
            </a:r>
            <a:endParaRPr kumimoji="1" lang="ko-KR" altLang="en-US" sz="2200" b="1" dirty="0">
              <a:solidFill>
                <a:schemeClr val="bg1"/>
              </a:solidFill>
              <a:latin typeface="Century Gothic" panose="020B0502020202020204" pitchFamily="34" charset="0"/>
              <a:ea typeface="굴림" pitchFamily="34" charset="-127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46448"/>
            <a:ext cx="2590800" cy="18205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05200"/>
            <a:ext cx="2209800" cy="15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1752600" cy="17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120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gray">
          <a:xfrm>
            <a:off x="228600" y="2133599"/>
            <a:ext cx="8610600" cy="33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algn="just"/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“Orang Berinsurans yang menerima taksiran hilang upaya langsung kekal dan tidak berdaya dengan teruknya sehingga sentiasa memerlukan layanan daripada seseorang yang lain”</a:t>
            </a:r>
          </a:p>
          <a:p>
            <a:pPr marL="0" algn="just"/>
            <a:endParaRPr lang="ms-MY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Disyorkan oleh Jemaah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Doktor, Jemaah Doktor Khas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atau Jemaah Doktor Rayuan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Jumlah ELS adalah ditetapkan sebanyak </a:t>
            </a:r>
            <a:r>
              <a:rPr lang="ms-MY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RM500.00 sebulan</a:t>
            </a:r>
            <a:r>
              <a:rPr lang="ms-MY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ms-MY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&lt;&lt;Berkuatkuasa mulai 01.01.2013&gt;&gt;</a:t>
            </a:r>
            <a:endParaRPr lang="ms-MY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76200" y="1206824"/>
            <a:ext cx="5715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342900" indent="-342900" algn="r" eaLnBrk="0" hangingPunct="0">
              <a:defRPr/>
            </a:pPr>
            <a:r>
              <a:rPr kumimoji="1" lang="en-US" altLang="ko-K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굴림" pitchFamily="34" charset="-127"/>
              </a:rPr>
              <a:t>ELAUN LAYANAN SENTIASA (ELS)</a:t>
            </a:r>
            <a:endParaRPr kumimoji="1" lang="ko-KR" altLang="en-US" sz="2800" b="1" dirty="0">
              <a:solidFill>
                <a:schemeClr val="bg1"/>
              </a:solidFill>
              <a:latin typeface="Century Gothic" panose="020B0502020202020204" pitchFamily="34" charset="0"/>
              <a:ea typeface="굴림" pitchFamily="34" charset="-127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9950"/>
            <a:ext cx="3124200" cy="12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121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1015" y="1568178"/>
            <a:ext cx="7144018" cy="16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sz="2000" b="1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Faedah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yang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diberikan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kepada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Orang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Tanggungan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sekiranya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Orang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Berinsurans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(OB) 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meninggal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dunia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akibat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bencana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kerja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.</a:t>
            </a:r>
            <a:endParaRPr lang="en-U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None/>
            </a:pPr>
            <a:endParaRPr lang="en-US" sz="2000" b="1" dirty="0">
              <a:latin typeface="Arial Unicode MS" pitchFamily="34" charset="-128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None/>
            </a:pPr>
            <a:endParaRPr lang="en-US" sz="2000" b="1" dirty="0">
              <a:latin typeface="Arial Unicode MS" pitchFamily="34" charset="-128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1015" y="3632658"/>
            <a:ext cx="7035733" cy="170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90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daripada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gaji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harian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purata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anggapan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OB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dan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tertakluk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kepada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kadar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minimum RM10.00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sehari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manakala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kadar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maksimum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adalah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RM118.50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sehari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Pencen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dibayar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secara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berkala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(periodical).</a:t>
            </a:r>
            <a:endParaRPr lang="en-U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1600" y="1006405"/>
            <a:ext cx="688164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FAEDAH ORANG TANGGUNGAN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97830"/>
            <a:ext cx="2528887" cy="20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123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2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278234"/>
              </p:ext>
            </p:extLst>
          </p:nvPr>
        </p:nvGraphicFramePr>
        <p:xfrm>
          <a:off x="220532" y="1777779"/>
          <a:ext cx="3868510" cy="439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4027871" y="1777779"/>
            <a:ext cx="4165315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Meninggal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Dunia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64285" y="2272714"/>
            <a:ext cx="416531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berumur</a:t>
            </a:r>
            <a:r>
              <a:rPr lang="en-US" sz="1600" dirty="0" smtClean="0">
                <a:solidFill>
                  <a:schemeClr val="tx1"/>
                </a:solidFill>
              </a:rPr>
              <a:t> 21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34075" y="2844843"/>
            <a:ext cx="4165315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Sehingga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berkahwin</a:t>
            </a:r>
            <a:r>
              <a:rPr lang="en-US" sz="1400" dirty="0" smtClean="0">
                <a:solidFill>
                  <a:schemeClr val="tx1"/>
                </a:solidFill>
              </a:rPr>
              <a:t> /</a:t>
            </a:r>
            <a:r>
              <a:rPr lang="en-US" sz="1400" dirty="0" err="1" smtClean="0">
                <a:solidFill>
                  <a:schemeClr val="tx1"/>
                </a:solidFill>
              </a:rPr>
              <a:t>meninggal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dunia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sebelum</a:t>
            </a:r>
            <a:r>
              <a:rPr lang="en-US" sz="1400" dirty="0" smtClean="0">
                <a:solidFill>
                  <a:schemeClr val="tx1"/>
                </a:solidFill>
              </a:rPr>
              <a:t> 21 </a:t>
            </a:r>
            <a:r>
              <a:rPr lang="en-US" sz="1400" dirty="0" err="1" smtClean="0">
                <a:solidFill>
                  <a:schemeClr val="tx1"/>
                </a:solidFill>
              </a:rPr>
              <a:t>tahun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00417" y="3414917"/>
            <a:ext cx="416531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tamat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belajar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ijazah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pertama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44493" y="3986118"/>
            <a:ext cx="4165315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dijadikan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angkat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17975" y="4366575"/>
            <a:ext cx="4165315" cy="381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Meninggal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Dunia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9440" y="4811762"/>
            <a:ext cx="4165315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Meninggal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Dunia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sebelum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berumur</a:t>
            </a:r>
            <a:r>
              <a:rPr lang="en-US" sz="1600" dirty="0" smtClean="0">
                <a:solidFill>
                  <a:schemeClr val="tx1"/>
                </a:solidFill>
              </a:rPr>
              <a:t> 21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39440" y="5255687"/>
            <a:ext cx="4165315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berumur</a:t>
            </a:r>
            <a:r>
              <a:rPr lang="en-US" sz="1600" dirty="0" smtClean="0">
                <a:solidFill>
                  <a:schemeClr val="tx1"/>
                </a:solidFill>
              </a:rPr>
              <a:t> 21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6381" y="5665777"/>
            <a:ext cx="4165315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berkahwin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sebelum</a:t>
            </a:r>
            <a:r>
              <a:rPr lang="en-US" sz="1600" dirty="0" smtClean="0">
                <a:solidFill>
                  <a:schemeClr val="tx1"/>
                </a:solidFill>
              </a:rPr>
              <a:t> 21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007995"/>
            <a:ext cx="56388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FAEDAH ORANG TANGGUNGAN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74874"/>
            <a:ext cx="3124201" cy="7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124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3674" y="1728163"/>
            <a:ext cx="8534401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Amaun sebanyak </a:t>
            </a:r>
            <a:r>
              <a:rPr lang="ms-MY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RM1500</a:t>
            </a: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 akan dibayar sekiranya seseorang pekerja meninggal dunia </a:t>
            </a:r>
            <a:r>
              <a:rPr lang="ms-MY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akibat daripada bencana kerja atau semasa menerima faedah hilang upaya kekal berkala</a:t>
            </a: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.</a:t>
            </a:r>
          </a:p>
          <a:p>
            <a:pPr marL="0" algn="just"/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727210"/>
            <a:ext cx="5486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800" dirty="0">
                <a:ln w="10541" cmpd="sng">
                  <a:solidFill>
                    <a:srgbClr val="1142AF"/>
                  </a:solidFill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FAEDAH PENGURUSAN MAYAT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57250"/>
            <a:ext cx="2971800" cy="8953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25460" y="2851547"/>
            <a:ext cx="6172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 Bayaran Megikut Keutamaan</a:t>
            </a:r>
            <a:endParaRPr lang="en-US" sz="2000" dirty="0" smtClean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Balu / Duda</a:t>
            </a: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Anak lelaki tertua</a:t>
            </a:r>
            <a:r>
              <a:rPr lang="en-US" sz="200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Anak perempuan tertua</a:t>
            </a:r>
            <a:endParaRPr lang="en-US" sz="2000" dirty="0" smtClean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Ibu /  bapa</a:t>
            </a:r>
            <a:endParaRPr lang="en-US" sz="2000" cap="none" spc="0" dirty="0" smtClean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674" y="4529942"/>
            <a:ext cx="8534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Jika orang tanggungan tiada: dibayar kepada mana-mana orang lain yang sebenar menanggung perbelanjaan pengurusan mayat dengan mengemukan resit sebagai bukti terhad kepada RM1,500.  *Borang 26</a:t>
            </a:r>
            <a:endParaRPr lang="en-US" sz="20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1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125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-152400" y="1447800"/>
            <a:ext cx="9144003" cy="138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SKIM KEILATAN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6" y="2601913"/>
            <a:ext cx="8377238" cy="34178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47" y="927410"/>
            <a:ext cx="2466975" cy="9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785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126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2400" y="1705000"/>
            <a:ext cx="7022519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algn="just"/>
            <a:r>
              <a:rPr lang="ms-MY" sz="2800" b="1" dirty="0" smtClean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Keilatan</a:t>
            </a:r>
            <a:r>
              <a:rPr lang="ms-MY" sz="2800" dirty="0" smtClean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 </a:t>
            </a:r>
            <a:r>
              <a:rPr lang="ms-MY" sz="2800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adalah suatu keuzuran yang </a:t>
            </a:r>
            <a:r>
              <a:rPr lang="ms-MY" sz="2800" dirty="0" smtClean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berkekalan sama ada  </a:t>
            </a:r>
            <a:r>
              <a:rPr lang="ms-MY" sz="2800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tidak </a:t>
            </a:r>
            <a:r>
              <a:rPr lang="ms-MY" sz="2800" dirty="0" smtClean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boleh diubati </a:t>
            </a:r>
            <a:r>
              <a:rPr lang="ms-MY" sz="2800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atau tidak mungkin </a:t>
            </a:r>
            <a:r>
              <a:rPr lang="ms-MY" sz="2800" dirty="0" smtClean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sembuh serta tidak berupaya menari nafkah dengan kerja yang berpadanan dengan kekuatan dan tenaganya, </a:t>
            </a:r>
            <a:r>
              <a:rPr lang="ms-MY" sz="2800" b="1" dirty="0" smtClean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sekurang-kurangnya </a:t>
            </a:r>
            <a:r>
              <a:rPr lang="ms-MY" sz="2800" b="1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satu pertiga (1/3)</a:t>
            </a:r>
            <a:r>
              <a:rPr lang="ms-MY" sz="2800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 da</a:t>
            </a:r>
            <a:r>
              <a:rPr lang="ms-MY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ripada keupayaan </a:t>
            </a: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pekerja </a:t>
            </a:r>
            <a:r>
              <a:rPr lang="ms-MY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yang </a:t>
            </a: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normal</a:t>
            </a:r>
            <a:endParaRPr lang="ms-MY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133600" y="773365"/>
            <a:ext cx="7008368" cy="855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3200" b="1" dirty="0">
                <a:ln w="10541" cmpd="sng">
                  <a:noFill/>
                  <a:prstDash val="solid"/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SKIM KEILATAN</a:t>
            </a:r>
            <a:endParaRPr lang="ms-MY" sz="3200" b="1" dirty="0" smtClean="0">
              <a:ln w="10541" cmpd="sng">
                <a:noFill/>
                <a:prstDash val="solid"/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18" y="1066800"/>
            <a:ext cx="1873831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127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0" y="1112982"/>
            <a:ext cx="6771456" cy="50013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algn="just"/>
            <a:r>
              <a:rPr lang="ms-MY" sz="2500" b="1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Perlindungan 24 jam </a:t>
            </a:r>
            <a:r>
              <a:rPr lang="ms-MY" sz="2500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kepada pekerja terhadap keilatan (</a:t>
            </a:r>
            <a:r>
              <a:rPr lang="ms-MY" sz="2500" i="1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invalidity</a:t>
            </a:r>
            <a:r>
              <a:rPr lang="ms-MY" sz="2500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) atau kematian </a:t>
            </a:r>
            <a:r>
              <a:rPr lang="ms-MY" sz="2500" b="1" dirty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akibat dari sebarang </a:t>
            </a:r>
            <a:r>
              <a:rPr lang="ms-MY" sz="2500" b="1" dirty="0" smtClean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sebab</a:t>
            </a:r>
            <a:r>
              <a:rPr lang="ms-MY" sz="2500" dirty="0" smtClean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 dan </a:t>
            </a:r>
            <a:r>
              <a:rPr lang="ms-MY" sz="2500" b="1" dirty="0" smtClean="0">
                <a:ln>
                  <a:solidFill>
                    <a:srgbClr val="2F76B7"/>
                  </a:solidFill>
                </a:ln>
                <a:solidFill>
                  <a:srgbClr val="2F76B7"/>
                </a:solidFill>
                <a:latin typeface="Century Gothic" panose="020B0502020202020204" pitchFamily="34" charset="0"/>
              </a:rPr>
              <a:t>tidak berkaitan dengan pekerjaan.</a:t>
            </a:r>
            <a:endParaRPr lang="ms-MY" sz="2400" dirty="0">
              <a:ln>
                <a:solidFill>
                  <a:srgbClr val="2F76B7"/>
                </a:solidFill>
              </a:ln>
              <a:solidFill>
                <a:srgbClr val="2F76B7"/>
              </a:solidFill>
              <a:latin typeface="Century Gothic" panose="020B0502020202020204" pitchFamily="34" charset="0"/>
            </a:endParaRPr>
          </a:p>
          <a:p>
            <a:pPr marL="723900" algn="just"/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Contoh:</a:t>
            </a:r>
          </a:p>
          <a:p>
            <a:pPr marL="528638" indent="-528638" algn="just">
              <a:buFont typeface="Wingdings" panose="05000000000000000000" pitchFamily="2" charset="2"/>
              <a:buChar char="q"/>
            </a:pPr>
            <a:endParaRPr lang="ms-MY" sz="9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612900" indent="-452438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ms-MY" sz="2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Keuzuran </a:t>
            </a:r>
            <a:r>
              <a:rPr lang="ms-MY" sz="2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akibat penyakit </a:t>
            </a:r>
            <a:r>
              <a:rPr lang="ms-MY" sz="2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kronik</a:t>
            </a:r>
          </a:p>
          <a:p>
            <a:pPr marL="1612900" indent="-452438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ms-MY" sz="2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Keuzuran mental</a:t>
            </a:r>
          </a:p>
          <a:p>
            <a:pPr marL="1612900" indent="-452438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Hilang anggota badan atau deria </a:t>
            </a:r>
            <a:endParaRPr lang="ms-MY" sz="24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612900" algn="just"/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utama 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akibat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sebarang sebab</a:t>
            </a:r>
            <a:endParaRPr lang="ms-MY" sz="2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612900" indent="-452438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Meninggal dunia</a:t>
            </a:r>
            <a:endParaRPr lang="ms-MY" sz="2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56" y="833438"/>
            <a:ext cx="2372541" cy="53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3078" name="Group 23"/>
            <p:cNvGrpSpPr>
              <a:grpSpLocks/>
            </p:cNvGrpSpPr>
            <p:nvPr/>
          </p:nvGrpSpPr>
          <p:grpSpPr bwMode="auto">
            <a:xfrm>
              <a:off x="0" y="6172200"/>
              <a:ext cx="9144000" cy="152400"/>
              <a:chOff x="0" y="2208"/>
              <a:chExt cx="5760" cy="96"/>
            </a:xfrm>
          </p:grpSpPr>
          <p:sp>
            <p:nvSpPr>
              <p:cNvPr id="3089" name="Rectangle 24"/>
              <p:cNvSpPr>
                <a:spLocks noChangeArrowheads="1"/>
              </p:cNvSpPr>
              <p:nvPr/>
            </p:nvSpPr>
            <p:spPr bwMode="auto">
              <a:xfrm>
                <a:off x="0" y="2256"/>
                <a:ext cx="5760" cy="48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090" name="Rectangle 25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5760" cy="48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6324600"/>
              <a:ext cx="9144002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76200"/>
              <a:ext cx="9144002" cy="7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 14" descr="Picture1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2" y="76200"/>
              <a:ext cx="762000" cy="76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 bwMode="auto">
            <a:xfrm rot="16200000">
              <a:off x="8684421" y="6398419"/>
              <a:ext cx="533400" cy="38576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16200000">
              <a:off x="8283578" y="6478587"/>
              <a:ext cx="533400" cy="225425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5400000">
              <a:off x="7768434" y="6522243"/>
              <a:ext cx="533400" cy="13811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5400000">
              <a:off x="8006559" y="6520656"/>
              <a:ext cx="533400" cy="14128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 rot="5400000" flipV="1">
              <a:off x="7617621" y="6555581"/>
              <a:ext cx="533400" cy="7143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 flipV="1">
              <a:off x="7528721" y="6568281"/>
              <a:ext cx="533400" cy="4603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5400000">
              <a:off x="7452521" y="6568281"/>
              <a:ext cx="533400" cy="4603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A2639C-9699-4B8B-B9AF-C96C6DFB5B69}" type="slidenum">
              <a:rPr lang="en-US" sz="200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793750" y="4419600"/>
            <a:ext cx="8158163" cy="114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indent="-522288" algn="l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US" sz="3600" b="1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-685800" y="685800"/>
            <a:ext cx="68373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/>
              <a:t>  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8318287"/>
              </p:ext>
            </p:extLst>
          </p:nvPr>
        </p:nvGraphicFramePr>
        <p:xfrm>
          <a:off x="0" y="1143000"/>
          <a:ext cx="895191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7918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100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-5" y="2736736"/>
            <a:ext cx="9144003" cy="138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0541" cmpd="sng">
                  <a:noFill/>
                  <a:prstDash val="solid"/>
                </a:ln>
                <a:solidFill>
                  <a:srgbClr val="008000"/>
                </a:solidFill>
                <a:latin typeface="Century Gothic" panose="020B0502020202020204" pitchFamily="34" charset="0"/>
              </a:rPr>
              <a:t>SKIM </a:t>
            </a:r>
            <a:r>
              <a:rPr lang="en-US" sz="4800" b="1" dirty="0" smtClean="0">
                <a:ln w="10541" cmpd="sng">
                  <a:noFill/>
                  <a:prstDash val="solid"/>
                </a:ln>
                <a:solidFill>
                  <a:srgbClr val="008000"/>
                </a:solidFill>
                <a:latin typeface="Century Gothic" panose="020B0502020202020204" pitchFamily="34" charset="0"/>
              </a:rPr>
              <a:t>BENCANA PEKERJAAN </a:t>
            </a:r>
            <a:endParaRPr lang="en-US" sz="4800" b="1" dirty="0">
              <a:ln w="10541" cmpd="sng">
                <a:noFill/>
                <a:prstDash val="solid"/>
              </a:ln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75768"/>
            <a:ext cx="2590801" cy="24591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98007"/>
            <a:ext cx="4085818" cy="20189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4059306"/>
            <a:ext cx="3200399" cy="19608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985839"/>
            <a:ext cx="3886200" cy="20310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1" y="3810000"/>
            <a:ext cx="5000219" cy="23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6864211" y="6364166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129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5800" y="2415185"/>
            <a:ext cx="7658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70C0"/>
              </a:buClr>
            </a:pPr>
            <a:endParaRPr lang="ms-MY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1249" y="129701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32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           </a:t>
            </a:r>
            <a:endParaRPr lang="ms-MY" sz="32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249" y="985838"/>
            <a:ext cx="72501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538163" algn="l"/>
              </a:tabLst>
              <a:defRPr/>
            </a:pPr>
            <a:r>
              <a:rPr lang="sv-SE" sz="4000" b="1" dirty="0" smtClean="0">
                <a:solidFill>
                  <a:srgbClr val="1142AF"/>
                </a:solidFill>
                <a:latin typeface="Century Gothic" panose="020B0502020202020204" pitchFamily="34" charset="0"/>
              </a:rPr>
              <a:t>   Syarat </a:t>
            </a:r>
            <a:r>
              <a:rPr lang="sv-SE" sz="4000" b="1" dirty="0">
                <a:solidFill>
                  <a:srgbClr val="1142AF"/>
                </a:solidFill>
                <a:latin typeface="Century Gothic" panose="020B0502020202020204" pitchFamily="34" charset="0"/>
              </a:rPr>
              <a:t>Kelayakan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237821388"/>
              </p:ext>
            </p:extLst>
          </p:nvPr>
        </p:nvGraphicFramePr>
        <p:xfrm>
          <a:off x="152400" y="1846542"/>
          <a:ext cx="8839199" cy="361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115895623"/>
              </p:ext>
            </p:extLst>
          </p:nvPr>
        </p:nvGraphicFramePr>
        <p:xfrm>
          <a:off x="-76200" y="1846542"/>
          <a:ext cx="9220198" cy="432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86" y="833438"/>
            <a:ext cx="3510814" cy="149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130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5738" y="2542742"/>
            <a:ext cx="880586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lvl="1" indent="-746125" algn="just"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sv-SE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Belum mencapai 60 tahun semasa Notis Ilat diterima</a:t>
            </a:r>
          </a:p>
          <a:p>
            <a:pPr marL="746125" indent="-746125" algn="just">
              <a:spcAft>
                <a:spcPts val="1800"/>
              </a:spcAft>
              <a:buFont typeface="Wingdings" pitchFamily="2" charset="2"/>
              <a:buChar char="ü"/>
              <a:tabLst>
                <a:tab pos="457200" algn="l"/>
                <a:tab pos="746125" algn="l"/>
              </a:tabLst>
              <a:defRPr/>
            </a:pPr>
            <a:r>
              <a:rPr lang="sv-SE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Notis Ilat diterima selepas 60 tahun tapi memenuhi </a:t>
            </a:r>
            <a:r>
              <a:rPr lang="sv-SE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Peraturan 46 </a:t>
            </a:r>
            <a:r>
              <a:rPr lang="sv-SE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(dapat buktikan keterangan keilatan sebelum mencapai umur 60 </a:t>
            </a:r>
            <a:r>
              <a:rPr lang="sv-SE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dan </a:t>
            </a:r>
            <a:r>
              <a:rPr lang="sv-SE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tidak lagi bekerja)</a:t>
            </a:r>
          </a:p>
          <a:p>
            <a:pPr marL="746125" indent="-746125" algn="just">
              <a:buFont typeface="Wingdings" pitchFamily="2" charset="2"/>
              <a:buChar char="ü"/>
              <a:defRPr/>
            </a:pPr>
            <a:r>
              <a:rPr lang="sv-SE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Masuk Skim Keilatan ketika belum mencapai  55 </a:t>
            </a:r>
            <a:r>
              <a:rPr lang="sv-SE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tahun</a:t>
            </a:r>
          </a:p>
          <a:p>
            <a:pPr marL="746125" indent="-746125" algn="just">
              <a:buFont typeface="Wingdings" pitchFamily="2" charset="2"/>
              <a:buChar char="ü"/>
              <a:defRPr/>
            </a:pPr>
            <a:r>
              <a:rPr lang="sv-SE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PKS: (F)41(Pemberitahu Keilatan) / Borang 34(Borang Butiran Notis &amp; Tuntutan Faedah)</a:t>
            </a:r>
            <a:endParaRPr lang="sv-SE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" y="1261767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32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           </a:t>
            </a:r>
            <a:endParaRPr lang="ms-MY" sz="32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4365" y="914400"/>
            <a:ext cx="585635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538163" algn="l"/>
              </a:tabLst>
              <a:defRPr/>
            </a:pPr>
            <a:r>
              <a:rPr lang="sv-SE" sz="3600" b="1" dirty="0" smtClean="0">
                <a:solidFill>
                  <a:srgbClr val="1142AF"/>
                </a:solidFill>
                <a:latin typeface="Century Gothic" panose="020B0502020202020204" pitchFamily="34" charset="0"/>
              </a:rPr>
              <a:t>Syarat Kelayakan Umur</a:t>
            </a:r>
          </a:p>
          <a:p>
            <a:pPr algn="just">
              <a:tabLst>
                <a:tab pos="538163" algn="l"/>
              </a:tabLst>
              <a:defRPr/>
            </a:pPr>
            <a:r>
              <a:rPr lang="sv-SE" sz="3600" b="1" dirty="0" smtClean="0">
                <a:solidFill>
                  <a:srgbClr val="1142AF"/>
                </a:solidFill>
                <a:latin typeface="Century Gothic" panose="020B0502020202020204" pitchFamily="34" charset="0"/>
              </a:rPr>
              <a:t> *</a:t>
            </a:r>
            <a:r>
              <a:rPr lang="sv-SE" sz="2400" b="1" dirty="0" smtClean="0">
                <a:solidFill>
                  <a:srgbClr val="1142AF"/>
                </a:solidFill>
                <a:latin typeface="Century Gothic" panose="020B0502020202020204" pitchFamily="34" charset="0"/>
              </a:rPr>
              <a:t>Pekeliling Majikan No.1 Tahun 2013 – 01 Januari 2013</a:t>
            </a:r>
            <a:endParaRPr lang="sv-SE" sz="2400" b="1" dirty="0"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20" y="914400"/>
            <a:ext cx="3026035" cy="1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131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" y="1261767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32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           </a:t>
            </a:r>
            <a:endParaRPr lang="ms-MY" sz="32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914400"/>
            <a:ext cx="8153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538163" algn="l"/>
              </a:tabLst>
              <a:defRPr/>
            </a:pPr>
            <a:r>
              <a:rPr lang="sv-SE" sz="4000" b="1" dirty="0" smtClean="0">
                <a:solidFill>
                  <a:srgbClr val="1142AF"/>
                </a:solidFill>
                <a:latin typeface="Century Gothic" panose="020B0502020202020204" pitchFamily="34" charset="0"/>
              </a:rPr>
              <a:t>Syarat Kelayakan Caruman</a:t>
            </a:r>
            <a:endParaRPr lang="sv-SE" sz="4000" b="1" dirty="0"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65259859"/>
              </p:ext>
            </p:extLst>
          </p:nvPr>
        </p:nvGraphicFramePr>
        <p:xfrm>
          <a:off x="609601" y="1981200"/>
          <a:ext cx="7310438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432564"/>
            <a:ext cx="441960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6858000" y="6424612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132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52600" y="1053386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32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           </a:t>
            </a:r>
            <a:endParaRPr lang="ms-MY" sz="32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04800" y="914400"/>
            <a:ext cx="9296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SYARAT KELAYAKAN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CARUMAN PENUH( 24/40) 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87971"/>
              </p:ext>
            </p:extLst>
          </p:nvPr>
        </p:nvGraphicFramePr>
        <p:xfrm>
          <a:off x="457201" y="1314510"/>
          <a:ext cx="8093076" cy="5119805"/>
        </p:xfrm>
        <a:graphic>
          <a:graphicData uri="http://schemas.openxmlformats.org/drawingml/2006/table">
            <a:tbl>
              <a:tblPr/>
              <a:tblGrid>
                <a:gridCol w="8093076"/>
              </a:tblGrid>
              <a:tr h="1110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TARIKH NOTIS ILAT/TARIKH KEMATIAN:	01.07.2015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TARIKH MASUK SKIM             	:	01.03.2012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TEMPOH 40 BULAN KEBELAKANG BERTURUT-TURUT SEBELUM BULAN NOTIS DITERIMA/KEMATIAN	   :	03/2012-06/2015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Gothic" panose="020B0502020202020204" pitchFamily="34" charset="0"/>
                        </a:rPr>
                        <a:t>Catatan: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Kelayakan Caruman Penuh : 24/40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Gothic" panose="020B0502020202020204" pitchFamily="34" charset="0"/>
                        </a:rPr>
                        <a:t>Formula Kiraan Kelayakan Penuh: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0700" algn="l"/>
                          <a:tab pos="2060575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Mac – Dis 2012	=	10 bulan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0700" algn="l"/>
                          <a:tab pos="2060575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Jan – Dis 2013	=	12 bulan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0700" algn="l"/>
                          <a:tab pos="2060575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Jan – Dis 2014	=	 2   bulan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0700" algn="l"/>
                          <a:tab pos="2060575" algn="l"/>
                        </a:tabLst>
                      </a:pPr>
                      <a:r>
                        <a:rPr kumimoji="0" lang="ms-MY" sz="1600" b="0" i="0" u="sng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Jan -  Jun 2015	=	 0 bulan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0700" algn="l"/>
                          <a:tab pos="2060575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JUMLAH	=	24 bulan</a:t>
                      </a:r>
                      <a:endParaRPr kumimoji="0" lang="ms-MY" sz="1600" b="1" i="0" u="sng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53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Gothic" panose="020B0502020202020204" pitchFamily="34" charset="0"/>
                        </a:rPr>
                        <a:t>Kelayakan Caruman :</a:t>
                      </a: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ms-MY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Gothic" panose="020B0502020202020204" pitchFamily="34" charset="0"/>
                        </a:rPr>
                        <a:t>24/40</a:t>
                      </a:r>
                      <a:endParaRPr kumimoji="0" lang="ms-MY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s-MY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Gothic" panose="020B0502020202020204" pitchFamily="34" charset="0"/>
                        </a:rPr>
                        <a:t>Caruman bulanan telah dibayar berkenaan dengan bagi tidak kurang 24 bulan dalam tempoh 40 bulan berturut-turut sebelum bulan kematian/notis ilat.</a:t>
                      </a:r>
                      <a:endParaRPr kumimoji="0" lang="ms-MY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6622646" y="6391154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133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52600" y="1053386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32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           </a:t>
            </a:r>
            <a:endParaRPr lang="ms-MY" sz="32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914400"/>
            <a:ext cx="8534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SYARAT KELAYAKAN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CARUMAN PENUH (2/3) 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2056"/>
              </p:ext>
            </p:extLst>
          </p:nvPr>
        </p:nvGraphicFramePr>
        <p:xfrm>
          <a:off x="457201" y="2362201"/>
          <a:ext cx="8093075" cy="3733800"/>
        </p:xfrm>
        <a:graphic>
          <a:graphicData uri="http://schemas.openxmlformats.org/drawingml/2006/table">
            <a:tbl>
              <a:tblPr/>
              <a:tblGrid>
                <a:gridCol w="8093075"/>
              </a:tblGrid>
              <a:tr h="811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5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6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93941"/>
              </p:ext>
            </p:extLst>
          </p:nvPr>
        </p:nvGraphicFramePr>
        <p:xfrm>
          <a:off x="471487" y="1447800"/>
          <a:ext cx="8077200" cy="6080159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2761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TARIKH NOTIS ILAT/TARIKH KEMATIAN	:	 01.01.2015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TARIKH MASUK SKIM              	:	                 01.07.1999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TEMPOH BULAN CARUMAN JULAI 1999 HINGGA DISEMBER 2014: 186 BULAN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BILANGAN CARUMAN YANG DIBAYAR: 133 CARUMAN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DB564"/>
                          </a:solidFill>
                          <a:effectLst/>
                          <a:latin typeface="Century Gothic" panose="020B0502020202020204" pitchFamily="34" charset="0"/>
                        </a:rPr>
                        <a:t>2/3 CARUMAN BULANAN TELAH DIBAYAR : 2/3 X 186 BULAN = 124 CARUMAN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r>
                        <a:rPr kumimoji="0" lang="ms-MY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Berdasarkan contoh di atas, pekerja layak menerima pencen dengan kadar 59% daripada gaji bulanan purata anggapan seperti pengiraan berikut: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      50%  +  133 – 24    % = 59%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                   ------------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                         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8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4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134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914400"/>
            <a:ext cx="8534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SYARAT KELAYAKAN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CARUMAN DIKURANGKAN (1/3) 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32543"/>
              </p:ext>
            </p:extLst>
          </p:nvPr>
        </p:nvGraphicFramePr>
        <p:xfrm>
          <a:off x="228600" y="1314510"/>
          <a:ext cx="8434389" cy="6602088"/>
        </p:xfrm>
        <a:graphic>
          <a:graphicData uri="http://schemas.openxmlformats.org/drawingml/2006/table">
            <a:tbl>
              <a:tblPr/>
              <a:tblGrid>
                <a:gridCol w="8434389"/>
              </a:tblGrid>
              <a:tr h="1169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TARIKH NOTIS ILAT/TARIKH KEMATIAN	:	 01.01.2015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TARIKH MASUK SKIM              	:	                 01.07.1999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TEMPOH BULAN CARUMAN JULAI 1999 HINGGA DISEMBER 2014:  186 BULAN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1142AF"/>
                          </a:solidFill>
                          <a:effectLst/>
                          <a:latin typeface="Century Gothic" panose="020B0502020202020204" pitchFamily="34" charset="0"/>
                        </a:rPr>
                        <a:t>BILANGAN CARUMAN YANG DIBAYAR: 64 CARUMAN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598738" algn="l"/>
                          <a:tab pos="2781300" algn="l"/>
                        </a:tabLst>
                      </a:pPr>
                      <a:r>
                        <a:rPr kumimoji="0" lang="ms-MY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DB564"/>
                          </a:solidFill>
                          <a:effectLst/>
                          <a:latin typeface="Century Gothic" panose="020B0502020202020204" pitchFamily="34" charset="0"/>
                        </a:rPr>
                        <a:t>1/3 CARUMAN BULANAN TELAH DIBAYAR : 1/3 X 186 BULAN = 62 CARUMAN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>
                          <a:tab pos="2600325" algn="l"/>
                          <a:tab pos="2781300" algn="l"/>
                        </a:tabLst>
                      </a:pPr>
                      <a:r>
                        <a:rPr kumimoji="0" lang="ms-MY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Berdasarkan contoh di atas, pekerja layak menerima pencen dengan kadar 50% daripada gaji bulanan purata anggapan.</a:t>
                      </a:r>
                      <a:endParaRPr kumimoji="0" lang="ms-MY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1142A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97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82875" algn="l"/>
                          <a:tab pos="2967038" algn="l"/>
                        </a:tabLst>
                        <a:defRPr/>
                      </a:pPr>
                      <a:endParaRPr kumimoji="0" lang="ms-MY" sz="1600" b="1" i="0" u="sng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s-MY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5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135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" y="1261767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32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           </a:t>
            </a:r>
            <a:endParaRPr lang="ms-MY" sz="32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914400"/>
            <a:ext cx="6858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538163" algn="l"/>
              </a:tabLst>
              <a:defRPr/>
            </a:pPr>
            <a:r>
              <a:rPr lang="sv-SE" sz="4000" b="1" dirty="0" smtClean="0">
                <a:solidFill>
                  <a:srgbClr val="1142AF"/>
                </a:solidFill>
                <a:latin typeface="Century Gothic" panose="020B0502020202020204" pitchFamily="34" charset="0"/>
              </a:rPr>
              <a:t>    Pengesahan Keilatan </a:t>
            </a:r>
            <a:endParaRPr lang="sv-SE" sz="4000" b="1" dirty="0"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537261098"/>
              </p:ext>
            </p:extLst>
          </p:nvPr>
        </p:nvGraphicFramePr>
        <p:xfrm>
          <a:off x="457199" y="1846542"/>
          <a:ext cx="8534401" cy="417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808017203"/>
              </p:ext>
            </p:extLst>
          </p:nvPr>
        </p:nvGraphicFramePr>
        <p:xfrm>
          <a:off x="81776" y="1853976"/>
          <a:ext cx="6934200" cy="361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944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136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48346" y="1386760"/>
            <a:ext cx="871222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6450" algn="just">
              <a:defRPr/>
            </a:pPr>
            <a:endParaRPr lang="sv-SE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806450" algn="just">
              <a:defRPr/>
            </a:pPr>
            <a:endParaRPr lang="sv-SE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8600" y="755212"/>
            <a:ext cx="6629398" cy="764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algn="l">
              <a:defRPr/>
            </a:pPr>
            <a:r>
              <a:rPr lang="ms-MY" sz="28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KADAR </a:t>
            </a:r>
            <a:r>
              <a:rPr lang="ms-MY" sz="2800" b="1" dirty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PENCEN </a:t>
            </a:r>
            <a:r>
              <a:rPr lang="ms-MY" sz="28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ILAT</a:t>
            </a:r>
            <a:endParaRPr lang="ms-MY" sz="28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77830628"/>
              </p:ext>
            </p:extLst>
          </p:nvPr>
        </p:nvGraphicFramePr>
        <p:xfrm>
          <a:off x="192820" y="1386760"/>
          <a:ext cx="7427180" cy="407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57946"/>
            <a:ext cx="4800598" cy="5286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407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19400" y="727326"/>
            <a:ext cx="6505668" cy="764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algn="l">
              <a:defRPr/>
            </a:pPr>
            <a:r>
              <a:rPr lang="ms-MY" sz="28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PENCEN ILAT </a:t>
            </a:r>
            <a:endParaRPr lang="ms-MY" sz="28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03376" y="1256047"/>
            <a:ext cx="8483423" cy="3108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9438" indent="-579438" algn="just">
              <a:buFont typeface="Wingdings" pitchFamily="2" charset="2"/>
              <a:buChar char="ü"/>
              <a:defRPr/>
            </a:pP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Pencen </a:t>
            </a:r>
            <a:r>
              <a:rPr lang="ms-MY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Ilat dibayar seumur </a:t>
            </a: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hidup secara bulanan</a:t>
            </a:r>
          </a:p>
          <a:p>
            <a:pPr marL="457200" indent="-457200" algn="just">
              <a:buFont typeface="+mj-lt"/>
              <a:buAutoNum type="arabicPeriod" startAt="3"/>
              <a:tabLst>
                <a:tab pos="538163" algn="l"/>
              </a:tabLst>
              <a:defRPr/>
            </a:pPr>
            <a:endParaRPr lang="ms-MY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79438" indent="-579438" algn="just"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Bayaran </a:t>
            </a:r>
            <a:r>
              <a:rPr lang="ms-MY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pencen diteruskan kepada orang tangungan </a:t>
            </a: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 bawah </a:t>
            </a:r>
            <a:r>
              <a:rPr lang="ms-MY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Faedah Pencen Penakat </a:t>
            </a: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sekiranya </a:t>
            </a:r>
            <a:r>
              <a:rPr lang="ms-MY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penerima Pencen Ilat meninggal </a:t>
            </a:r>
            <a:r>
              <a:rPr lang="ms-MY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dunia(Tanpa Had Umur)</a:t>
            </a:r>
            <a:endParaRPr lang="ms-MY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2020" y="4648200"/>
            <a:ext cx="6310420" cy="16466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ms-MY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Kadar Pencen Minimum RM475.00 sebulan *</a:t>
            </a:r>
            <a:r>
              <a:rPr lang="ms-MY" sz="2400" b="1" dirty="0" smtClean="0">
                <a:latin typeface="Century Gothic" panose="020B0502020202020204" pitchFamily="34" charset="0"/>
                <a:cs typeface="Arial" charset="0"/>
              </a:rPr>
              <a:t>01.01.2013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ms-MY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Kadar Pencen Maksimum  RM2567.50 sebulan *</a:t>
            </a:r>
            <a:r>
              <a:rPr lang="ms-MY" sz="2400" b="1" dirty="0" smtClean="0">
                <a:latin typeface="Century Gothic" panose="020B0502020202020204" pitchFamily="34" charset="0"/>
                <a:cs typeface="Arial" charset="0"/>
              </a:rPr>
              <a:t>01.06.2016</a:t>
            </a:r>
          </a:p>
        </p:txBody>
      </p:sp>
      <p:pic>
        <p:nvPicPr>
          <p:cNvPr id="24" name="Picture 23" descr="IMAG0796.jpg"/>
          <p:cNvPicPr>
            <a:picLocks noChangeAspect="1"/>
          </p:cNvPicPr>
          <p:nvPr/>
        </p:nvPicPr>
        <p:blipFill>
          <a:blip r:embed="rId3" cstate="print"/>
          <a:srcRect l="19167" t="2696" r="17500"/>
          <a:stretch>
            <a:fillRect/>
          </a:stretch>
        </p:blipFill>
        <p:spPr>
          <a:xfrm rot="5400000">
            <a:off x="7159044" y="4224243"/>
            <a:ext cx="1521989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32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138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2342260" y="871538"/>
            <a:ext cx="3545080" cy="762000"/>
          </a:xfrm>
          <a:prstGeom prst="roundRect">
            <a:avLst>
              <a:gd name="adj" fmla="val 29167"/>
            </a:avLst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pPr marL="179388">
              <a:defRPr/>
            </a:pPr>
            <a:r>
              <a:rPr lang="ms-MY" sz="32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BANTUAN </a:t>
            </a:r>
            <a:r>
              <a:rPr lang="ms-MY" sz="3200" b="1" dirty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ILAT </a:t>
            </a:r>
          </a:p>
        </p:txBody>
      </p:sp>
      <p:sp>
        <p:nvSpPr>
          <p:cNvPr id="23" name="Rectangle 11"/>
          <p:cNvSpPr txBox="1">
            <a:spLocks noChangeArrowheads="1"/>
          </p:cNvSpPr>
          <p:nvPr/>
        </p:nvSpPr>
        <p:spPr>
          <a:xfrm>
            <a:off x="-47352" y="1524000"/>
            <a:ext cx="7571678" cy="42719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sv-SE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Disahkan menghidap keilatan oleh JD/JDR, tetapi tidak layak menerima Pencen Ilat kerana tidak memenuhi mana-mana syarat kelayakan caruman. </a:t>
            </a:r>
          </a:p>
          <a:p>
            <a:pPr>
              <a:lnSpc>
                <a:spcPct val="80000"/>
              </a:lnSpc>
            </a:pPr>
            <a:r>
              <a:rPr lang="sv-SE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Telah membuat caruman sekurang-kurangnya 12 bulan. </a:t>
            </a:r>
            <a:endParaRPr lang="en-US" sz="28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v-SE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Amaun bantuan adalah sama banyak dengan jumlah caruman yang telah dibayar oleh pekerja untuk Skim Pencen Ilat termasuk 4% faedah.</a:t>
            </a:r>
            <a:endParaRPr lang="en-US" sz="28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v-SE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Bayaran pukal sekali sahaja.</a:t>
            </a:r>
            <a:endParaRPr lang="en-US" sz="28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71800"/>
            <a:ext cx="1981199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8"/>
          <p:cNvGrpSpPr>
            <a:grpSpLocks/>
          </p:cNvGrpSpPr>
          <p:nvPr/>
        </p:nvGrpSpPr>
        <p:grpSpPr bwMode="auto">
          <a:xfrm>
            <a:off x="0" y="-32982"/>
            <a:ext cx="9144000" cy="6781800"/>
            <a:chOff x="0" y="76200"/>
            <a:chExt cx="9144002" cy="6781800"/>
          </a:xfrm>
        </p:grpSpPr>
        <p:grpSp>
          <p:nvGrpSpPr>
            <p:cNvPr id="29702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29704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29715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29716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15" name="Picture 14" descr="Picture1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7414B6-4835-4A8E-B8F3-5A5F5655A299}" type="slidenum">
              <a:rPr lang="en-US" sz="200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MY" dirty="0">
              <a:solidFill>
                <a:srgbClr val="FF0000"/>
              </a:solidFill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974427868"/>
              </p:ext>
            </p:extLst>
          </p:nvPr>
        </p:nvGraphicFramePr>
        <p:xfrm>
          <a:off x="304800" y="1143000"/>
          <a:ext cx="861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ound Diagonal Corner Rectangle 1"/>
          <p:cNvSpPr/>
          <p:nvPr/>
        </p:nvSpPr>
        <p:spPr>
          <a:xfrm flipH="1">
            <a:off x="228595" y="1142999"/>
            <a:ext cx="2514601" cy="167640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Syarat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err="1" smtClean="0"/>
              <a:t>Bencana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Seksyen</a:t>
            </a:r>
            <a:r>
              <a:rPr lang="en-US" sz="2400" dirty="0" smtClean="0"/>
              <a:t> 2(6) AKSP 1969  </a:t>
            </a:r>
            <a:endParaRPr lang="en-US" sz="2400" dirty="0"/>
          </a:p>
        </p:txBody>
      </p:sp>
      <p:sp>
        <p:nvSpPr>
          <p:cNvPr id="24" name="Round Diagonal Corner Rectangle 23"/>
          <p:cNvSpPr/>
          <p:nvPr/>
        </p:nvSpPr>
        <p:spPr>
          <a:xfrm flipH="1">
            <a:off x="6461917" y="1140723"/>
            <a:ext cx="2514601" cy="181271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Syarat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err="1" smtClean="0"/>
              <a:t>Seorang</a:t>
            </a:r>
            <a:r>
              <a:rPr lang="en-US" sz="2400" dirty="0" smtClean="0"/>
              <a:t> “</a:t>
            </a:r>
            <a:r>
              <a:rPr lang="en-US" sz="2400" dirty="0" err="1" smtClean="0"/>
              <a:t>Pekerja</a:t>
            </a:r>
            <a:r>
              <a:rPr lang="en-US" sz="2400" dirty="0" smtClean="0"/>
              <a:t>”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 </a:t>
            </a:r>
            <a:r>
              <a:rPr lang="en-US" sz="2400" dirty="0" err="1" smtClean="0"/>
              <a:t>Seksyen</a:t>
            </a:r>
            <a:r>
              <a:rPr lang="en-US" sz="2400" dirty="0" smtClean="0"/>
              <a:t> 2(5) AKSP 1969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703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139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997748"/>
            <a:ext cx="6453189" cy="795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8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ELAUN LAYANAN SENTIASA(ELS)</a:t>
            </a:r>
            <a:endParaRPr lang="ms-MY" sz="28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9683" y="1998150"/>
            <a:ext cx="7618081" cy="38779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algn="just">
              <a:spcAft>
                <a:spcPts val="2400"/>
              </a:spcAft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Pekerja yang disahkan mengidap keilatan dan tidak berdaya dengan teruknya sehingga sentiasa memerlukan layanan daripada seseorang yang lain layak dibayar Elaun Layanan Sentiasa</a:t>
            </a:r>
          </a:p>
          <a:p>
            <a:pPr marL="989013" lvl="1" indent="-682625" algn="just"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Disyorkan oleh Jemaah Doktor atau Jemaah Doktor Rayuan</a:t>
            </a:r>
          </a:p>
          <a:p>
            <a:pPr marL="989013" lvl="2" indent="-6826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Jumlah</a:t>
            </a:r>
            <a:r>
              <a:rPr lang="ms-MY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ms-MY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ELS adalah ditetapkan sebanyak RM500 sebulan * </a:t>
            </a:r>
            <a:r>
              <a:rPr lang="ms-MY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entury Gothic" panose="020B0502020202020204" pitchFamily="34" charset="0"/>
              </a:rPr>
              <a:t>01.01.2013</a:t>
            </a:r>
            <a:endParaRPr lang="ms-MY" sz="24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878815"/>
            <a:ext cx="2895600" cy="11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140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7018" y="1522201"/>
            <a:ext cx="9006982" cy="47089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tabLst>
                <a:tab pos="538163" algn="l"/>
              </a:tabLst>
              <a:defRPr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Pencen dibayar kepada orang-orang tanggungan pekerja yang </a:t>
            </a:r>
            <a:r>
              <a:rPr lang="ms-MY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mati akibat sebarang sebab </a:t>
            </a: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yang tidak berkaitan dengan pekerjaan dalam mana-mana keadaan berikut:</a:t>
            </a:r>
          </a:p>
          <a:p>
            <a:pPr algn="just">
              <a:tabLst>
                <a:tab pos="538163" algn="l"/>
              </a:tabLst>
              <a:defRPr/>
            </a:pPr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17525" indent="-517525" algn="just"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Semasa seorang pekerja menerima Pencen Ilat tidak kira berapa pun umurnya</a:t>
            </a:r>
          </a:p>
          <a:p>
            <a:pPr algn="just">
              <a:tabLst>
                <a:tab pos="538163" algn="l"/>
              </a:tabLst>
              <a:defRPr/>
            </a:pPr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17525" indent="-517525" algn="just"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ms-MY" sz="200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Sebelum mecapai </a:t>
            </a: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60 tahun tetapi telah memenuhi syarat kelayakan caruman penuh atau syarat kelayakan caruman yang dikurangkan. </a:t>
            </a:r>
          </a:p>
          <a:p>
            <a:pPr algn="just">
              <a:tabLst>
                <a:tab pos="538163" algn="l"/>
              </a:tabLst>
              <a:defRPr/>
            </a:pPr>
            <a:endParaRPr lang="ms-MY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17525" indent="-517525" algn="just"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Dibayar </a:t>
            </a:r>
            <a:r>
              <a:rPr lang="ms-MY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secara </a:t>
            </a: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bulanan/berkala seumur hidup orang </a:t>
            </a:r>
            <a:r>
              <a:rPr lang="ms-MY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tanggungan yang </a:t>
            </a: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layak</a:t>
            </a:r>
          </a:p>
          <a:p>
            <a:pPr marL="517525" indent="-517525" algn="just">
              <a:buFont typeface="Wingdings" pitchFamily="2" charset="2"/>
              <a:buChar char="ü"/>
              <a:tabLst>
                <a:tab pos="538163" algn="l"/>
              </a:tabLst>
              <a:defRPr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Borang 24 &amp; Borang 26 atau Borang 34(Borang Butiran Notis  &amp; Tuntutan Faedah</a:t>
            </a:r>
            <a:endParaRPr lang="ms-MY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76400" y="652699"/>
            <a:ext cx="5334000" cy="135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8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PENCEN </a:t>
            </a:r>
            <a:r>
              <a:rPr lang="ms-MY" sz="2800" b="1" dirty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PENAKAT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40" y="1"/>
            <a:ext cx="3610958" cy="15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141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48346" y="1386760"/>
            <a:ext cx="871222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6450" algn="just">
              <a:defRPr/>
            </a:pPr>
            <a:endParaRPr lang="sv-SE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806450" algn="just">
              <a:defRPr/>
            </a:pPr>
            <a:endParaRPr lang="sv-SE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228600" y="755212"/>
            <a:ext cx="7086598" cy="764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algn="l">
              <a:defRPr/>
            </a:pPr>
            <a:r>
              <a:rPr lang="ms-MY" sz="28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KADAR </a:t>
            </a:r>
            <a:r>
              <a:rPr lang="ms-MY" sz="2800" b="1" dirty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PENCEN </a:t>
            </a:r>
            <a:r>
              <a:rPr lang="ms-MY" sz="28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PENAKAT</a:t>
            </a:r>
            <a:endParaRPr lang="ms-MY" sz="2800" b="1" dirty="0">
              <a:ln w="10541" cmpd="sng">
                <a:noFill/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/>
          </p:nvPr>
        </p:nvGraphicFramePr>
        <p:xfrm>
          <a:off x="192820" y="1386760"/>
          <a:ext cx="7427180" cy="407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57946"/>
            <a:ext cx="4648198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142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20" name="Content Placeholder 11"/>
          <p:cNvGraphicFramePr>
            <a:graphicFrameLocks/>
          </p:cNvGraphicFramePr>
          <p:nvPr>
            <p:extLst/>
          </p:nvPr>
        </p:nvGraphicFramePr>
        <p:xfrm>
          <a:off x="656618" y="685800"/>
          <a:ext cx="2856215" cy="565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1676400" y="905139"/>
            <a:ext cx="329843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79388">
              <a:defRPr/>
            </a:pPr>
            <a:r>
              <a:rPr lang="ms-MY" sz="2400" b="1" dirty="0" smtClean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PENCEN </a:t>
            </a:r>
            <a:r>
              <a:rPr lang="ms-MY" sz="2400" b="1" dirty="0">
                <a:ln w="10541" cmpd="sng">
                  <a:noFill/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PENAKAT 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054977122"/>
              </p:ext>
            </p:extLst>
          </p:nvPr>
        </p:nvGraphicFramePr>
        <p:xfrm>
          <a:off x="5201847" y="1702093"/>
          <a:ext cx="3140467" cy="417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Right Arrow 21"/>
          <p:cNvSpPr/>
          <p:nvPr/>
        </p:nvSpPr>
        <p:spPr>
          <a:xfrm>
            <a:off x="3753591" y="3183478"/>
            <a:ext cx="731519" cy="731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96640" y="1905000"/>
            <a:ext cx="1356360" cy="1202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 </a:t>
            </a:r>
            <a:r>
              <a:rPr lang="en-US" dirty="0" err="1" smtClean="0"/>
              <a:t>Berinsurans</a:t>
            </a:r>
            <a:r>
              <a:rPr lang="en-US" dirty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berkahwin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18473" y="4030662"/>
            <a:ext cx="1356359" cy="14647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 </a:t>
            </a:r>
            <a:r>
              <a:rPr lang="en-US" dirty="0" err="1" smtClean="0"/>
              <a:t>Berinsurans</a:t>
            </a:r>
            <a:r>
              <a:rPr lang="en-US" dirty="0"/>
              <a:t> </a:t>
            </a:r>
            <a:r>
              <a:rPr lang="en-US" dirty="0" err="1" smtClean="0"/>
              <a:t>Bujang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974832" y="2021507"/>
            <a:ext cx="2829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Right Arrow 24"/>
          <p:cNvSpPr/>
          <p:nvPr/>
        </p:nvSpPr>
        <p:spPr>
          <a:xfrm>
            <a:off x="4974832" y="2638521"/>
            <a:ext cx="2829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Right Arrow 27"/>
          <p:cNvSpPr/>
          <p:nvPr/>
        </p:nvSpPr>
        <p:spPr>
          <a:xfrm>
            <a:off x="4974832" y="3806591"/>
            <a:ext cx="2829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Right Arrow 28"/>
          <p:cNvSpPr/>
          <p:nvPr/>
        </p:nvSpPr>
        <p:spPr>
          <a:xfrm>
            <a:off x="4974832" y="4504763"/>
            <a:ext cx="2829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Right Arrow 29"/>
          <p:cNvSpPr/>
          <p:nvPr/>
        </p:nvSpPr>
        <p:spPr>
          <a:xfrm>
            <a:off x="4971252" y="5154168"/>
            <a:ext cx="2865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55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143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20" name="Content Placeholder 11"/>
          <p:cNvGraphicFramePr>
            <a:graphicFrameLocks/>
          </p:cNvGraphicFramePr>
          <p:nvPr>
            <p:extLst/>
          </p:nvPr>
        </p:nvGraphicFramePr>
        <p:xfrm>
          <a:off x="220532" y="1618470"/>
          <a:ext cx="3868510" cy="455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4027871" y="1777779"/>
            <a:ext cx="4165315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Meninggal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Dunia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64285" y="2272714"/>
            <a:ext cx="416531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berumur</a:t>
            </a:r>
            <a:r>
              <a:rPr lang="en-US" sz="1600" dirty="0" smtClean="0">
                <a:solidFill>
                  <a:schemeClr val="tx1"/>
                </a:solidFill>
              </a:rPr>
              <a:t> 21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34075" y="2844843"/>
            <a:ext cx="4165315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Sehingga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berkahwin</a:t>
            </a:r>
            <a:r>
              <a:rPr lang="en-US" sz="1400" dirty="0" smtClean="0">
                <a:solidFill>
                  <a:schemeClr val="tx1"/>
                </a:solidFill>
              </a:rPr>
              <a:t> /</a:t>
            </a:r>
            <a:r>
              <a:rPr lang="en-US" sz="1400" dirty="0" err="1" smtClean="0">
                <a:solidFill>
                  <a:schemeClr val="tx1"/>
                </a:solidFill>
              </a:rPr>
              <a:t>meninggal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dunia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sebelum</a:t>
            </a:r>
            <a:r>
              <a:rPr lang="en-US" sz="1400" dirty="0" smtClean="0">
                <a:solidFill>
                  <a:schemeClr val="tx1"/>
                </a:solidFill>
              </a:rPr>
              <a:t> 21 </a:t>
            </a:r>
            <a:r>
              <a:rPr lang="en-US" sz="1400" dirty="0" err="1" smtClean="0">
                <a:solidFill>
                  <a:schemeClr val="tx1"/>
                </a:solidFill>
              </a:rPr>
              <a:t>tahun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17975" y="3426995"/>
            <a:ext cx="416531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tamat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belajar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ijazah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pertama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44493" y="3986118"/>
            <a:ext cx="4165315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dijadikan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angkat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17975" y="4366575"/>
            <a:ext cx="4165315" cy="381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Meninggal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Dunia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9440" y="4811762"/>
            <a:ext cx="4165315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Meninggal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Dunia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sebelum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berumur</a:t>
            </a:r>
            <a:r>
              <a:rPr lang="en-US" sz="1600" dirty="0" smtClean="0">
                <a:solidFill>
                  <a:schemeClr val="tx1"/>
                </a:solidFill>
              </a:rPr>
              <a:t> 21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39440" y="5255687"/>
            <a:ext cx="4165315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berumur</a:t>
            </a:r>
            <a:r>
              <a:rPr lang="en-US" sz="1600" dirty="0" smtClean="0">
                <a:solidFill>
                  <a:schemeClr val="tx1"/>
                </a:solidFill>
              </a:rPr>
              <a:t> 21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6381" y="5665777"/>
            <a:ext cx="4165315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Sehingga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berkahwin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sebelum</a:t>
            </a:r>
            <a:r>
              <a:rPr lang="en-US" sz="1600" dirty="0" smtClean="0">
                <a:solidFill>
                  <a:schemeClr val="tx1"/>
                </a:solidFill>
              </a:rPr>
              <a:t> 21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1601" y="871470"/>
            <a:ext cx="31241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PENCEN PENAKAT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86953"/>
            <a:ext cx="4419598" cy="90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144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-46591" y="2133492"/>
            <a:ext cx="8682038" cy="347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Amaun sebanyak RM1500 akan dibayar sekiranya seseorang pekerja </a:t>
            </a:r>
            <a:r>
              <a:rPr lang="ms-MY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meninggal dunia akibat daripada sebarang sebab sebelum mencapai umur 60 tahun  atau semasa penerima pencen ilat meninggal dunia tanpa had umur</a:t>
            </a: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marL="0" algn="just"/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algn="just"/>
            <a:endParaRPr lang="ms-MY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1000" y="1206592"/>
            <a:ext cx="685799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800" dirty="0">
                <a:ln w="10541" cmpd="sng">
                  <a:solidFill>
                    <a:srgbClr val="1142AF"/>
                  </a:solidFill>
                  <a:prstDash val="solid"/>
                </a:ln>
                <a:solidFill>
                  <a:srgbClr val="1142AF"/>
                </a:solidFill>
                <a:latin typeface="Century Gothic" panose="020B0502020202020204" pitchFamily="34" charset="0"/>
              </a:rPr>
              <a:t>FAEDAH PENGURUSAN MAYAT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57249"/>
            <a:ext cx="3200400" cy="127635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93057" y="3451174"/>
            <a:ext cx="644207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 Bayaran Megikut Keutamaan</a:t>
            </a:r>
            <a:endParaRPr lang="en-US" sz="2000" dirty="0" smtClean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Balu / Duda</a:t>
            </a: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Anak lelaki tertua</a:t>
            </a:r>
            <a:r>
              <a:rPr lang="en-US" sz="200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Anak perempuan tertua</a:t>
            </a:r>
            <a:endParaRPr lang="en-US" sz="2000" dirty="0" smtClean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Ibu /  bapa</a:t>
            </a:r>
            <a:endParaRPr lang="en-US" sz="2000" cap="none" spc="0" dirty="0" smtClean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96838" y="4954717"/>
            <a:ext cx="8534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ms-MY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Century Gothic" panose="020B0502020202020204" pitchFamily="34" charset="0"/>
              </a:rPr>
              <a:t>Jika orang tanggungan tiada: dibayar kepada mana-mana orang lain yang sebenar menanggung perbelanjaan pengurusan mayat dengan mengemukan resit sebagai bukti terhad kepada RM1,500.</a:t>
            </a:r>
            <a:endParaRPr lang="en-US" sz="20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145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990601" y="799547"/>
            <a:ext cx="7382078" cy="1022060"/>
          </a:xfrm>
          <a:prstGeom prst="roundRect">
            <a:avLst>
              <a:gd name="adj" fmla="val 2916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Kemudahan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Pemulihan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Jasmani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Vokasional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Dialisis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Rectangle 13"/>
          <p:cNvSpPr txBox="1">
            <a:spLocks noChangeArrowheads="1"/>
          </p:cNvSpPr>
          <p:nvPr/>
        </p:nvSpPr>
        <p:spPr>
          <a:xfrm>
            <a:off x="152400" y="1913682"/>
            <a:ext cx="8839200" cy="444266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Kemudahan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percuma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kepada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OB yang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mengidap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mengaku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mengidap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keilatan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>
              <a:buFontTx/>
              <a:buNone/>
            </a:pPr>
            <a:endParaRPr lang="en-US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Char char="-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Fisioterapi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 -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Terapi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pekerjaan</a:t>
            </a:r>
            <a:endParaRPr lang="en-US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Char char="-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Pembedahan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rekonstruktif</a:t>
            </a:r>
            <a:endParaRPr lang="en-US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Char char="-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Bekalan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prostetik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ortotik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&amp;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alat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lain</a:t>
            </a:r>
          </a:p>
          <a:p>
            <a:pPr marL="0" indent="0">
              <a:buFontTx/>
              <a:buChar char="-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Bekalan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o</a:t>
            </a:r>
            <a:r>
              <a:rPr lang="en-US" sz="2400" b="1" i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rtope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tik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seperti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kerusi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roda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tongkat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alat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pendengaran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cermin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kasut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khas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lain-lain</a:t>
            </a:r>
          </a:p>
          <a:p>
            <a:pPr marL="0" indent="0">
              <a:buFontTx/>
              <a:buChar char="-"/>
            </a:pPr>
            <a:endParaRPr lang="en-US" sz="28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57200" y="1562845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SKIM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78040"/>
            <a:ext cx="1752602" cy="1704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34482"/>
            <a:ext cx="1600198" cy="17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146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52399" y="869950"/>
            <a:ext cx="6096001" cy="1204683"/>
          </a:xfrm>
          <a:prstGeom prst="roundRect">
            <a:avLst>
              <a:gd name="adj" fmla="val 29167"/>
            </a:avLst>
          </a:prstGeom>
          <a:solidFill>
            <a:schemeClr val="tx2">
              <a:lumMod val="60000"/>
              <a:lumOff val="40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Kemudahan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Pemulihan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Vokasional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Dialisis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Rectangle 13"/>
          <p:cNvSpPr txBox="1">
            <a:spLocks noChangeArrowheads="1"/>
          </p:cNvSpPr>
          <p:nvPr/>
        </p:nvSpPr>
        <p:spPr>
          <a:xfrm>
            <a:off x="76200" y="2001160"/>
            <a:ext cx="8569617" cy="386766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latin typeface="Century Gothic" panose="020B0502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Pemulihan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vokasional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termasuk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latihan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dalam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bidang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seperti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elektronik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jahitan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membaiki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radio/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tv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menaip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kesetiausahaan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lain-lain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Kemudahan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bagi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OB yang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mengidap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sakit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buah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pinggang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kronik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termasuk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Rawatan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haemodialisis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di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pusat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dialysis panel  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bukan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panel PERKESO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Hospital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Kerajaan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RM130 / RM150 / RM13)</a:t>
            </a:r>
            <a:endParaRPr lang="en-US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Rawatan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kaedah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Continuos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Ambulatory Peritoneal Dialysis(CAPD) / Automated Peritoneal Dialysis (APD)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94" y="868750"/>
            <a:ext cx="2609850" cy="1236663"/>
          </a:xfrm>
          <a:prstGeom prst="rect">
            <a:avLst/>
          </a:prstGeom>
        </p:spPr>
      </p:pic>
      <p:sp>
        <p:nvSpPr>
          <p:cNvPr id="23" name="Round Diagonal Corner Rectangle 22"/>
          <p:cNvSpPr/>
          <p:nvPr/>
        </p:nvSpPr>
        <p:spPr>
          <a:xfrm>
            <a:off x="5181599" y="3581400"/>
            <a:ext cx="2738439" cy="4572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Minimum 12 </a:t>
            </a:r>
            <a:r>
              <a:rPr lang="en-US" b="1" dirty="0" err="1" smtClean="0">
                <a:solidFill>
                  <a:schemeClr val="tx1"/>
                </a:solidFill>
              </a:rPr>
              <a:t>caruman</a:t>
            </a:r>
            <a:r>
              <a:rPr lang="en-US" b="1" dirty="0" smtClean="0">
                <a:solidFill>
                  <a:schemeClr val="tx1"/>
                </a:solidFill>
              </a:rPr>
              <a:t> / 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dirty="0" err="1" smtClean="0">
                <a:solidFill>
                  <a:schemeClr val="tx1"/>
                </a:solidFill>
              </a:rPr>
              <a:t>antuan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Ilat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147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76200" y="806077"/>
            <a:ext cx="5791200" cy="1274456"/>
          </a:xfrm>
          <a:prstGeom prst="roundRect">
            <a:avLst>
              <a:gd name="adj" fmla="val 2916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Kemudahan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Pemulihan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Vokasional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Dialisis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5" name="Rectangle 13"/>
          <p:cNvSpPr txBox="1">
            <a:spLocks noChangeArrowheads="1"/>
          </p:cNvSpPr>
          <p:nvPr/>
        </p:nvSpPr>
        <p:spPr>
          <a:xfrm>
            <a:off x="-86199" y="2112283"/>
            <a:ext cx="7958886" cy="395752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Bantuan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subsidi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suntikan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Erythropoietin(EPO)-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menghasilkan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sel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darah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merah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: 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kadar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maksimum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RM240.00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sebulan</a:t>
            </a:r>
            <a:endParaRPr lang="en-US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Bantuan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Subsidi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Pembelian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ubat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immunosuppressant/Anti Rejection –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pesakit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yang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menjalani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pemindahan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buah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pinggang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tidak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melebihi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RM1,560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sebulan</a:t>
            </a:r>
            <a:endParaRPr lang="en-US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Bayaran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pembedahan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Arterior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Venous Fistulae (AV Fistula) :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kadar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maksimum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RM1,000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secara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Bayaran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Ganti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Belanja</a:t>
            </a:r>
            <a:endParaRPr lang="en-US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69950"/>
            <a:ext cx="3124200" cy="1242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478767"/>
            <a:ext cx="1277937" cy="35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103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6" name="Picture 25" descr="F:\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6" y="42462"/>
            <a:ext cx="4856639" cy="531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F:\Image (3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57" y="76200"/>
            <a:ext cx="4308826" cy="531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ound Diagonal Corner Rectangle 19"/>
          <p:cNvSpPr/>
          <p:nvPr/>
        </p:nvSpPr>
        <p:spPr>
          <a:xfrm>
            <a:off x="0" y="5332152"/>
            <a:ext cx="9143997" cy="1525848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</a:rPr>
              <a:t>Seramai</a:t>
            </a:r>
            <a:r>
              <a:rPr lang="en-US" sz="2000" dirty="0" smtClean="0">
                <a:solidFill>
                  <a:schemeClr val="tx1"/>
                </a:solidFill>
              </a:rPr>
              <a:t> 12,608 Orang </a:t>
            </a:r>
            <a:r>
              <a:rPr lang="en-US" sz="2000" dirty="0" err="1" smtClean="0">
                <a:solidFill>
                  <a:schemeClr val="tx1"/>
                </a:solidFill>
              </a:rPr>
              <a:t>Berinsurans</a:t>
            </a:r>
            <a:r>
              <a:rPr lang="en-US" sz="2000" dirty="0" smtClean="0">
                <a:solidFill>
                  <a:schemeClr val="tx1"/>
                </a:solidFill>
              </a:rPr>
              <a:t>(OB) </a:t>
            </a:r>
            <a:r>
              <a:rPr lang="en-US" sz="2000" dirty="0" err="1" smtClean="0">
                <a:solidFill>
                  <a:schemeClr val="tx1"/>
                </a:solidFill>
              </a:rPr>
              <a:t>telah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menghidap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penyakit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pinggang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peringkat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akhir</a:t>
            </a:r>
            <a:r>
              <a:rPr lang="en-US" sz="2000" dirty="0" smtClean="0">
                <a:solidFill>
                  <a:schemeClr val="tx1"/>
                </a:solidFill>
              </a:rPr>
              <a:t>(ESRF) </a:t>
            </a:r>
            <a:r>
              <a:rPr lang="en-US" sz="2000" dirty="0" err="1" smtClean="0">
                <a:solidFill>
                  <a:schemeClr val="tx1"/>
                </a:solidFill>
              </a:rPr>
              <a:t>menerima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kemudahan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bantuan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dialisis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ditawarkan</a:t>
            </a:r>
            <a:r>
              <a:rPr lang="en-US" sz="2000" dirty="0" smtClean="0">
                <a:solidFill>
                  <a:schemeClr val="tx1"/>
                </a:solidFill>
              </a:rPr>
              <a:t> PERKESO </a:t>
            </a:r>
            <a:r>
              <a:rPr lang="en-US" sz="2000" dirty="0" err="1" smtClean="0">
                <a:solidFill>
                  <a:schemeClr val="tx1"/>
                </a:solidFill>
              </a:rPr>
              <a:t>sejak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diperkenalkan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1999 </a:t>
            </a:r>
            <a:r>
              <a:rPr lang="en-US" sz="2000" dirty="0" err="1" smtClean="0">
                <a:solidFill>
                  <a:schemeClr val="tx1"/>
                </a:solidFill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lalu</a:t>
            </a:r>
            <a:r>
              <a:rPr lang="en-US" sz="2000" dirty="0" smtClean="0">
                <a:solidFill>
                  <a:schemeClr val="tx1"/>
                </a:solidFill>
              </a:rPr>
              <a:t>(2015)- </a:t>
            </a:r>
            <a:r>
              <a:rPr lang="en-US" sz="2000" dirty="0" err="1" smtClean="0">
                <a:solidFill>
                  <a:schemeClr val="tx1"/>
                </a:solidFill>
              </a:rPr>
              <a:t>Datin</a:t>
            </a:r>
            <a:r>
              <a:rPr lang="en-US" sz="2000" dirty="0" smtClean="0">
                <a:solidFill>
                  <a:schemeClr val="tx1"/>
                </a:solidFill>
              </a:rPr>
              <a:t> Dr. </a:t>
            </a:r>
            <a:r>
              <a:rPr lang="en-US" sz="2000" dirty="0" err="1" smtClean="0">
                <a:solidFill>
                  <a:schemeClr val="tx1"/>
                </a:solidFill>
              </a:rPr>
              <a:t>Nik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Amsharija</a:t>
            </a:r>
            <a:r>
              <a:rPr lang="en-US" sz="2000" dirty="0" smtClean="0">
                <a:solidFill>
                  <a:schemeClr val="tx1"/>
                </a:solidFill>
              </a:rPr>
              <a:t> Mohamed, </a:t>
            </a:r>
            <a:r>
              <a:rPr lang="en-US" sz="2000" dirty="0" err="1" smtClean="0">
                <a:solidFill>
                  <a:schemeClr val="tx1"/>
                </a:solidFill>
              </a:rPr>
              <a:t>Pengurus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Besar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Cawangan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Perubatan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Pemulihan</a:t>
            </a:r>
            <a:r>
              <a:rPr lang="en-US" sz="2000" dirty="0" smtClean="0">
                <a:solidFill>
                  <a:schemeClr val="tx1"/>
                </a:solidFill>
              </a:rPr>
              <a:t>,  </a:t>
            </a:r>
            <a:r>
              <a:rPr lang="en-US" sz="2000" dirty="0" err="1" smtClean="0">
                <a:solidFill>
                  <a:schemeClr val="tx1"/>
                </a:solidFill>
              </a:rPr>
              <a:t>Bahagian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Operasi</a:t>
            </a:r>
            <a:r>
              <a:rPr lang="en-US" sz="2000" dirty="0" smtClean="0">
                <a:solidFill>
                  <a:schemeClr val="tx1"/>
                </a:solidFill>
              </a:rPr>
              <a:t>, PERKESO        </a:t>
            </a:r>
            <a:r>
              <a:rPr lang="en-US" sz="2000" dirty="0" err="1" smtClean="0">
                <a:solidFill>
                  <a:schemeClr val="tx1"/>
                </a:solidFill>
              </a:rPr>
              <a:t>Sumber</a:t>
            </a:r>
            <a:r>
              <a:rPr lang="en-US" sz="2000" dirty="0" smtClean="0">
                <a:solidFill>
                  <a:schemeClr val="tx1"/>
                </a:solidFill>
              </a:rPr>
              <a:t>: Metro </a:t>
            </a:r>
            <a:r>
              <a:rPr lang="en-US" sz="2000" dirty="0" err="1" smtClean="0">
                <a:solidFill>
                  <a:schemeClr val="tx1"/>
                </a:solidFill>
              </a:rPr>
              <a:t>Ahad</a:t>
            </a:r>
            <a:r>
              <a:rPr lang="en-US" sz="2000" dirty="0" smtClean="0">
                <a:solidFill>
                  <a:schemeClr val="tx1"/>
                </a:solidFill>
              </a:rPr>
              <a:t> 24 April 2016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4495800" y="4191000"/>
            <a:ext cx="4610283" cy="988752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Forum </a:t>
            </a:r>
            <a:r>
              <a:rPr lang="en-US" dirty="0" err="1" smtClean="0">
                <a:solidFill>
                  <a:schemeClr val="tx1"/>
                </a:solidFill>
              </a:rPr>
              <a:t>Pesakit</a:t>
            </a:r>
            <a:r>
              <a:rPr lang="en-US" dirty="0" smtClean="0">
                <a:solidFill>
                  <a:schemeClr val="tx1"/>
                </a:solidFill>
              </a:rPr>
              <a:t> Ke-12 </a:t>
            </a:r>
            <a:r>
              <a:rPr lang="en-US" dirty="0" err="1" smtClean="0">
                <a:solidFill>
                  <a:schemeClr val="tx1"/>
                </a:solidFill>
              </a:rPr>
              <a:t>anjuran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Yayasan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Pinggang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Kebangsaan</a:t>
            </a:r>
            <a:r>
              <a:rPr lang="en-US" dirty="0" smtClean="0">
                <a:solidFill>
                  <a:schemeClr val="tx1"/>
                </a:solidFill>
              </a:rPr>
              <a:t>(NKF) Malaysia di Hotel Premier, </a:t>
            </a:r>
            <a:r>
              <a:rPr lang="en-US" dirty="0" err="1" smtClean="0">
                <a:solidFill>
                  <a:schemeClr val="tx1"/>
                </a:solidFill>
              </a:rPr>
              <a:t>Klang</a:t>
            </a:r>
            <a:r>
              <a:rPr lang="en-US" dirty="0" smtClean="0">
                <a:solidFill>
                  <a:schemeClr val="tx1"/>
                </a:solidFill>
              </a:rPr>
              <a:t>, Selangor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10.04.2016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102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304800" y="985838"/>
            <a:ext cx="8293464" cy="1147762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CA" sz="3600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DEFINISI BENCANA KERJA</a:t>
            </a:r>
          </a:p>
          <a:p>
            <a:pPr fontAlgn="auto">
              <a:spcAft>
                <a:spcPts val="0"/>
              </a:spcAft>
              <a:defRPr/>
            </a:pPr>
            <a:endParaRPr lang="fr-CA" sz="3600" dirty="0" smtClean="0">
              <a:solidFill>
                <a:srgbClr val="7030A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CA" sz="3600" dirty="0" err="1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Seksyen</a:t>
            </a:r>
            <a:r>
              <a:rPr lang="fr-CA" sz="3600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 2(6) AKSP 1969</a:t>
            </a:r>
            <a:endParaRPr lang="fr-CA" sz="3600" dirty="0">
              <a:solidFill>
                <a:srgbClr val="7030A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0" y="1970247"/>
            <a:ext cx="8991600" cy="3354765"/>
          </a:xfrm>
          <a:prstGeom prst="rect">
            <a:avLst/>
          </a:prstGeom>
          <a:solidFill>
            <a:schemeClr val="bg1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0050" algn="just" eaLnBrk="0" hangingPunct="0">
              <a:defRPr/>
            </a:pPr>
            <a:endParaRPr lang="en-US" sz="1600" dirty="0">
              <a:solidFill>
                <a:srgbClr val="000000"/>
              </a:solidFill>
              <a:latin typeface="AvantGarde"/>
            </a:endParaRPr>
          </a:p>
          <a:p>
            <a:pPr marL="112713" algn="just" eaLnBrk="0" hangingPunct="0">
              <a:defRPr/>
            </a:pPr>
            <a:r>
              <a:rPr lang="en-US" sz="28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Bencana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berlaku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pada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seseorang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pekerja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sendiri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disebabkan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oleh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kemalangan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sesuatu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penyakit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khidmat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terbit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daripada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dan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dalam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masa</a:t>
            </a:r>
            <a:r>
              <a:rPr 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menjalankan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pekerjaannya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dalam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sesuatu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perusahaan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yang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terhadapnya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Akta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Keselamatan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Sosial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Pekerja, 1969 </a:t>
            </a:r>
            <a:r>
              <a:rPr lang="en-US" sz="28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terpakai</a:t>
            </a:r>
            <a:endParaRPr lang="en-US" sz="28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112713" algn="just" eaLnBrk="0" hangingPunct="0">
              <a:defRPr/>
            </a:pPr>
            <a:endParaRPr lang="en-US" sz="2800" b="1" dirty="0">
              <a:solidFill>
                <a:schemeClr val="accent1"/>
              </a:solidFill>
              <a:latin typeface="AvantGarde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2971800" y="1822609"/>
            <a:ext cx="4419600" cy="508893"/>
          </a:xfrm>
          <a:prstGeom prst="rect">
            <a:avLst/>
          </a:prstGeom>
        </p:spPr>
        <p:txBody>
          <a:bodyPr rIns="91440" rtlCol="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Baskerville Old Face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801137"/>
            <a:ext cx="8906851" cy="1343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7" y="866238"/>
            <a:ext cx="2349864" cy="14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228599" y="457201"/>
            <a:ext cx="6217948" cy="1732264"/>
          </a:xfrm>
        </p:spPr>
        <p:txBody>
          <a:bodyPr/>
          <a:lstStyle/>
          <a:p>
            <a:r>
              <a:rPr lang="ms-MY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JEMAAH RAYUAN KESELAMATAN SOSIAL (JRKS)</a:t>
            </a:r>
            <a:br>
              <a:rPr lang="ms-MY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MY" sz="2400" b="1" dirty="0">
              <a:solidFill>
                <a:srgbClr val="FF0000"/>
              </a:solidFill>
            </a:endParaRP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76201" y="1515002"/>
            <a:ext cx="8999246" cy="5876398"/>
          </a:xfrm>
          <a:solidFill>
            <a:schemeClr val="bg1"/>
          </a:solidFill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Majikan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utama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majikan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langsung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</a:p>
          <a:p>
            <a:pPr algn="just"/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pekerja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orang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tanggungannya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boleh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merayu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kepada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JRKS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sekiranya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tidak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berpuas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hati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terhadap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keputusan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yang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dibuat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oleh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PERKESO.</a:t>
            </a:r>
          </a:p>
          <a:p>
            <a:pPr algn="just"/>
            <a:endParaRPr lang="en-US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Mereka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boleh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diwakili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oleh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peguam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kesatuan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sekerja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mana-mana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orang yang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dibenarkan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oleh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Jemaah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itu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Permohonan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rayuan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boleh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dibuat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dalam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tempoh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tahun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dari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tarikh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alasan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tindakan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terbit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. *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Borang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 &amp;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Borang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Praecipe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&amp;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Setem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Hasil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RM2.00</a:t>
            </a:r>
          </a:p>
          <a:p>
            <a:pPr algn="just"/>
            <a:endParaRPr lang="en-US" sz="2400" b="1" dirty="0" smtClean="0">
              <a:solidFill>
                <a:schemeClr val="accent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MY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149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89654" y="691166"/>
            <a:ext cx="79543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ms-MY" sz="2800" b="1" dirty="0">
              <a:ln w="10541" cmpd="sng">
                <a:solidFill>
                  <a:srgbClr val="1142AF"/>
                </a:solidFill>
                <a:prstDash val="solid"/>
              </a:ln>
              <a:solidFill>
                <a:srgbClr val="1142A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869949"/>
            <a:ext cx="2750846" cy="13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186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1066800"/>
            <a:ext cx="8305800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Untuk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maklumat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lanjut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sila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hubungi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05000"/>
            <a:ext cx="2381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2000" y="3048000"/>
            <a:ext cx="3200400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Hotline No.:</a:t>
            </a:r>
          </a:p>
          <a:p>
            <a:pPr lvl="1" eaLnBrk="1" hangingPunct="1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03 4252 1258</a:t>
            </a:r>
          </a:p>
          <a:p>
            <a:pPr lvl="1" eaLnBrk="1" hangingPunct="1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03 4252 4475</a:t>
            </a:r>
          </a:p>
          <a:p>
            <a:pPr lvl="1" eaLnBrk="1" hangingPunct="1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03 4252 4476</a:t>
            </a:r>
          </a:p>
          <a:p>
            <a:pPr lvl="1" eaLnBrk="1" hangingPunct="1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03 4264 5089</a:t>
            </a:r>
            <a:endParaRPr lang="en-MY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2582"/>
            <a:ext cx="3729038" cy="271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67201" y="3886198"/>
            <a:ext cx="4800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Online Info: </a:t>
            </a:r>
          </a:p>
          <a:p>
            <a:pPr lvl="1" eaLnBrk="1" hangingPunct="1"/>
            <a:r>
              <a:rPr lang="en-US" sz="2800" b="1" dirty="0">
                <a:solidFill>
                  <a:srgbClr val="0B5395"/>
                </a:solidFill>
                <a:latin typeface="Calibri" panose="020F0502020204030204" pitchFamily="34" charset="0"/>
              </a:rPr>
              <a:t>PERKESO Official Website</a:t>
            </a:r>
          </a:p>
          <a:p>
            <a:pPr lvl="1" eaLnBrk="1" hangingPunct="1"/>
            <a:r>
              <a:rPr lang="en-US" sz="2800" b="1" dirty="0" err="1">
                <a:solidFill>
                  <a:srgbClr val="0B5395"/>
                </a:solidFill>
                <a:latin typeface="Calibri" panose="020F0502020204030204" pitchFamily="34" charset="0"/>
              </a:rPr>
              <a:t>SeHAT</a:t>
            </a:r>
            <a:r>
              <a:rPr lang="en-US" sz="2800" b="1" dirty="0">
                <a:solidFill>
                  <a:srgbClr val="0B5395"/>
                </a:solidFill>
                <a:latin typeface="Calibri" panose="020F0502020204030204" pitchFamily="34" charset="0"/>
              </a:rPr>
              <a:t> Portal </a:t>
            </a:r>
          </a:p>
          <a:p>
            <a:pPr lvl="1" eaLnBrk="1" hangingPunct="1"/>
            <a:r>
              <a:rPr lang="en-US" sz="2400" dirty="0">
                <a:solidFill>
                  <a:srgbClr val="0070C0"/>
                </a:solidFill>
              </a:rPr>
              <a:t>http://</a:t>
            </a:r>
            <a:r>
              <a:rPr lang="en-US" sz="2400" dirty="0" smtClean="0">
                <a:solidFill>
                  <a:srgbClr val="0070C0"/>
                </a:solidFill>
              </a:rPr>
              <a:t>sihat.perkeso.gov.my</a:t>
            </a:r>
            <a:endParaRPr lang="en-MY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5297486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Email : hsp@perkeso.gov.my</a:t>
            </a:r>
            <a:endParaRPr lang="en-MY" sz="2400" b="1" dirty="0">
              <a:solidFill>
                <a:srgbClr val="FF0000"/>
              </a:solidFill>
            </a:endParaRPr>
          </a:p>
        </p:txBody>
      </p:sp>
      <p:pic>
        <p:nvPicPr>
          <p:cNvPr id="32" name="Picture 2" descr="C:\Users\faiz.khiruzaman\Untit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1074" y="2111376"/>
            <a:ext cx="1144587" cy="9191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873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d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3536"/>
            <a:ext cx="8763000" cy="5127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5280025"/>
            <a:ext cx="5867400" cy="15779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</a:t>
            </a:r>
            <a:r>
              <a:rPr lang="en-US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Terima</a:t>
            </a:r>
            <a:r>
              <a:rPr 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Kasih</a:t>
            </a:r>
            <a:r>
              <a:rPr 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en-US" sz="32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289647"/>
            <a:ext cx="2209800" cy="148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80025"/>
            <a:ext cx="2752508" cy="14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06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103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-304800" y="869951"/>
            <a:ext cx="8903064" cy="5778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CA" sz="2400" dirty="0" err="1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Seksyen</a:t>
            </a:r>
            <a:r>
              <a:rPr lang="fr-CA" sz="2400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 24, AKSP 1969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533400" y="1314063"/>
            <a:ext cx="7904162" cy="667137"/>
          </a:xfrm>
          <a:prstGeom prst="rect">
            <a:avLst/>
          </a:prstGeom>
          <a:solidFill>
            <a:schemeClr val="bg1"/>
          </a:solidFill>
        </p:spPr>
        <p:txBody>
          <a:bodyPr rIns="91440" rtlCol="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Kemalangan</a:t>
            </a: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fr-CA" sz="2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Semasa</a:t>
            </a: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fr-CA" sz="2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Dalam</a:t>
            </a: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fr-CA" sz="2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Perjalanan</a:t>
            </a:r>
            <a:endParaRPr kumimoji="0" lang="fr-CA" sz="28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entury Gothic" panose="020B0502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0" y="1631952"/>
            <a:ext cx="8758238" cy="4401205"/>
          </a:xfrm>
          <a:prstGeom prst="rect">
            <a:avLst/>
          </a:prstGeom>
          <a:solidFill>
            <a:schemeClr val="bg1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eaLnBrk="0" hangingPunct="0">
              <a:defRPr/>
            </a:pPr>
            <a:endParaRPr lang="en-US" sz="1600" dirty="0">
              <a:solidFill>
                <a:srgbClr val="000000"/>
              </a:solidFill>
              <a:latin typeface="AvantGarde"/>
            </a:endParaRPr>
          </a:p>
          <a:p>
            <a:pPr marL="512763" indent="-227013" eaLnBrk="0" hangingPunct="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Di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antara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tempat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kediaman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tempat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tinggal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dengan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tempat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kerja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,</a:t>
            </a:r>
          </a:p>
          <a:p>
            <a:pPr marL="285750" eaLnBrk="0" hangingPunct="0">
              <a:defRPr/>
            </a:pPr>
            <a:endParaRPr lang="en-U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512763" indent="-227013" eaLnBrk="0" hangingPunct="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Di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antara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tempat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kerja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dengan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tempat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makan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dalam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waktu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rehat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yang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dibenarkan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eaLnBrk="0" hangingPunct="0">
              <a:defRPr/>
            </a:pPr>
            <a:endParaRPr lang="en-U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4163" indent="1588" eaLnBrk="0" hangingPunct="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Perjalanan</a:t>
            </a:r>
            <a:r>
              <a:rPr lang="en-US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yang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berkaitan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dengan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pekerjaannya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</a:p>
          <a:p>
            <a:pPr marL="284163" indent="1588" eaLnBrk="0" hangingPunct="0">
              <a:defRPr/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   </a:t>
            </a:r>
            <a:endParaRPr lang="en-US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4163" indent="1588" eaLnBrk="0" hangingPunct="0">
              <a:defRPr/>
            </a:pPr>
            <a:r>
              <a:rPr lang="en-US" sz="24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(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dengan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syarat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kemalangan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itu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tidak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berlaku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dalam</a:t>
            </a:r>
            <a:r>
              <a:rPr lang="en-US" sz="24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masa</a:t>
            </a:r>
            <a:r>
              <a:rPr lang="en-US" sz="24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apa-apa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perhentian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apa-apa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lencongan</a:t>
            </a:r>
            <a:r>
              <a:rPr lang="en-US" sz="24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pada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waktu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perjalanan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itu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20" y="914815"/>
            <a:ext cx="1401759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144000" cy="6781800"/>
            <a:chOff x="0" y="76200"/>
            <a:chExt cx="9144002" cy="678180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8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10" name="Picture 9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0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104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52400" y="856835"/>
            <a:ext cx="5638800" cy="72880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CA" sz="2400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SEKSYEN 25, AKSP 1969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0" y="856836"/>
            <a:ext cx="5791200" cy="1472028"/>
          </a:xfrm>
          <a:prstGeom prst="rect">
            <a:avLst/>
          </a:prstGeom>
        </p:spPr>
        <p:txBody>
          <a:bodyPr rIns="91440" rtlCol="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           </a:t>
            </a:r>
            <a:r>
              <a:rPr kumimoji="0" lang="fr-CA" sz="3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Kemalangan</a:t>
            </a:r>
            <a: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 </a:t>
            </a:r>
          </a:p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    </a:t>
            </a:r>
            <a:r>
              <a:rPr kumimoji="0" lang="fr-CA" sz="3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Semasa</a:t>
            </a:r>
            <a: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fr-CA" sz="36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Kecemasan</a:t>
            </a:r>
            <a:endParaRPr kumimoji="0" lang="fr-CA" sz="36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entury Gothic" panose="020B0502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52400" y="2081244"/>
            <a:ext cx="8763000" cy="2739211"/>
          </a:xfrm>
          <a:prstGeom prst="rect">
            <a:avLst/>
          </a:prstGeom>
          <a:solidFill>
            <a:schemeClr val="bg1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0050" eaLnBrk="0" hangingPunct="0">
              <a:defRPr/>
            </a:pPr>
            <a:endParaRPr lang="en-US" sz="1600" dirty="0">
              <a:solidFill>
                <a:srgbClr val="000000"/>
              </a:solidFill>
              <a:latin typeface="AvantGarde"/>
            </a:endParaRPr>
          </a:p>
          <a:p>
            <a:pPr marL="112713" eaLnBrk="0" hangingPunct="0">
              <a:defRPr/>
            </a:pPr>
            <a:r>
              <a:rPr lang="en-US" sz="28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Kemalangan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yang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berlaku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sewaktu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kecemasan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dalam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berdekatan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premis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majikan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bagi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tujuan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membantu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menyelamat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atau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melindungi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orang-orang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yang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mendapat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bencana</a:t>
            </a:r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.                    </a:t>
            </a:r>
          </a:p>
          <a:p>
            <a:pPr marL="112713" eaLnBrk="0" hangingPunct="0">
              <a:defRPr/>
            </a:pPr>
            <a:r>
              <a:rPr lang="en-US" sz="2800" b="1" i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Contoh</a:t>
            </a:r>
            <a:r>
              <a:rPr lang="en-US" sz="28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  <a:r>
              <a:rPr lang="en-US" sz="2800" b="1" i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kebakaran</a:t>
            </a:r>
            <a:r>
              <a:rPr lang="en-US" sz="28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n-US" sz="2800" b="1" i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rompakan</a:t>
            </a:r>
            <a:endParaRPr lang="en-US" sz="2800" b="1" i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112713" eaLnBrk="0" hangingPunct="0">
              <a:defRPr/>
            </a:pPr>
            <a:endParaRPr lang="en-US" sz="1600" b="1" dirty="0">
              <a:solidFill>
                <a:schemeClr val="accent1"/>
              </a:solidFill>
              <a:latin typeface="AvantGard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17550"/>
            <a:ext cx="3733800" cy="16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105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-565332" y="985839"/>
            <a:ext cx="7956732" cy="53816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CA" sz="2400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fr-CA" sz="2400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   </a:t>
            </a:r>
            <a:r>
              <a:rPr lang="fr-CA" sz="2400" dirty="0" err="1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Seksyen</a:t>
            </a:r>
            <a:r>
              <a:rPr lang="fr-CA" sz="2400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 28, AKSP 1969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143000" y="1306385"/>
            <a:ext cx="5510560" cy="730508"/>
          </a:xfrm>
          <a:prstGeom prst="rect">
            <a:avLst/>
          </a:prstGeom>
        </p:spPr>
        <p:txBody>
          <a:bodyPr rIns="91440" rtlCol="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Penyakit</a:t>
            </a:r>
            <a:r>
              <a:rPr kumimoji="0" lang="fr-CA" sz="4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fr-CA" sz="40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Khidmat</a:t>
            </a:r>
            <a:endParaRPr kumimoji="0" lang="fr-CA" sz="40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entury Gothic" panose="020B0502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52400" y="2036893"/>
            <a:ext cx="8839200" cy="4154984"/>
          </a:xfrm>
          <a:prstGeom prst="rect">
            <a:avLst/>
          </a:prstGeom>
          <a:solidFill>
            <a:schemeClr val="bg1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8975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Penyakit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yang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berpunca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akibat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pekerjaannya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.      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marL="576263" indent="-230188" eaLnBrk="0" hangingPunct="0"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Senarai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penyakit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dan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agen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penyebab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penyakit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boleh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dirujuk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di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 JADUAL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KELIMA, AKSP,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1969</a:t>
            </a:r>
          </a:p>
          <a:p>
            <a:pPr marL="576263" indent="-230188" eaLnBrk="0" hangingPunct="0"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Borang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34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atau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Borang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PKS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sym typeface="Wingdings" panose="05000000000000000000" pitchFamily="2" charset="2"/>
              </a:rPr>
              <a:t>: (P)68 / PKS: (P)69</a:t>
            </a:r>
          </a:p>
          <a:p>
            <a:pPr marL="576263" indent="-230188" eaLnBrk="0" hangingPunct="0">
              <a:buFont typeface="Arial" pitchFamily="34" charset="0"/>
              <a:buChar char="•"/>
              <a:defRPr/>
            </a:pPr>
            <a:endParaRPr lang="en-US" sz="24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marL="576263" indent="-53975" eaLnBrk="0" hangingPunct="0">
              <a:defRPr/>
            </a:pPr>
            <a:r>
              <a:rPr lang="en-US" sz="24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en-US" sz="2400" b="1" i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ontoh</a:t>
            </a:r>
            <a:r>
              <a:rPr lang="en-US" sz="24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  <a:r>
              <a:rPr lang="en-US" sz="24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endParaRPr lang="en-US" sz="24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400050" indent="-53975" eaLnBrk="0" hangingPunct="0">
              <a:defRPr/>
            </a:pPr>
            <a:r>
              <a:rPr lang="fi-FI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		   </a:t>
            </a:r>
          </a:p>
          <a:p>
            <a:pPr marL="804863" lvl="1" indent="-287338">
              <a:buFontTx/>
              <a:buChar char="•"/>
              <a:defRPr/>
            </a:pPr>
            <a:r>
              <a:rPr lang="fi-FI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Hilang pendengaran akibat terdedah kepada kebisingan</a:t>
            </a:r>
          </a:p>
          <a:p>
            <a:pPr marL="804863" lvl="1" indent="-287338">
              <a:buFontTx/>
              <a:buChar char="•"/>
              <a:defRPr/>
            </a:pPr>
            <a:r>
              <a:rPr lang="fi-FI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Asma akibat terdedah kepada habuk dan debu</a:t>
            </a:r>
          </a:p>
          <a:p>
            <a:pPr marL="804863" lvl="1" indent="-287338">
              <a:buFontTx/>
              <a:buChar char="•"/>
              <a:defRPr/>
            </a:pPr>
            <a:r>
              <a:rPr lang="fi-FI" sz="24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Contoh:Barah </a:t>
            </a:r>
            <a:r>
              <a:rPr lang="fi-FI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akibat arsenik, kromium, </a:t>
            </a:r>
            <a:r>
              <a:rPr lang="fi-FI" sz="24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hidrokarbon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33438"/>
            <a:ext cx="3500775" cy="13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24F0-5732-48D7-812A-AD9182A57A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"/>
            <a:ext cx="9144000" cy="6781800"/>
            <a:chOff x="0" y="76200"/>
            <a:chExt cx="9144002" cy="67818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76200"/>
              <a:ext cx="9144002" cy="6781800"/>
              <a:chOff x="0" y="76200"/>
              <a:chExt cx="9144002" cy="67818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0" y="6172200"/>
                <a:ext cx="9144000" cy="152400"/>
                <a:chOff x="0" y="2208"/>
                <a:chExt cx="5760" cy="96"/>
              </a:xfrm>
            </p:grpSpPr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256"/>
                  <a:ext cx="5760" cy="4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08"/>
                  <a:ext cx="5760" cy="48"/>
                </a:xfrm>
                <a:prstGeom prst="rect">
                  <a:avLst/>
                </a:prstGeom>
                <a:solidFill>
                  <a:srgbClr val="00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90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0" y="6324600"/>
                <a:ext cx="9144002" cy="533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76200"/>
                <a:ext cx="9144002" cy="76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9" name="Picture 8" descr="Picture1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82002" y="76200"/>
                <a:ext cx="762000" cy="762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 rot="16200000">
                <a:off x="8684421" y="6398419"/>
                <a:ext cx="533400" cy="38576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8283578" y="6478587"/>
                <a:ext cx="533400" cy="22542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5400000">
                <a:off x="7768434" y="6522243"/>
                <a:ext cx="533400" cy="138113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5400000">
                <a:off x="8006559" y="6520656"/>
                <a:ext cx="533400" cy="141287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 rot="5400000" flipV="1">
                <a:off x="7617621" y="6555581"/>
                <a:ext cx="533400" cy="714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5400000" flipV="1">
                <a:off x="75287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5400000">
                <a:off x="7452521" y="6568281"/>
                <a:ext cx="533400" cy="4603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223838"/>
              <a:ext cx="8229602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PERTUBUHAN KESELAMATAN SOSIAL</a:t>
              </a:r>
              <a:endPara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9" name="Slide Number Placeholder 1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106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-565332" y="1454581"/>
            <a:ext cx="9360264" cy="88970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CA" sz="2400" dirty="0" smtClean="0">
              <a:solidFill>
                <a:srgbClr val="7030A0"/>
              </a:solidFill>
              <a:latin typeface="AvantGarde"/>
              <a:cs typeface="Times New Roman" pitchFamily="18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2591780" y="985839"/>
            <a:ext cx="3351820" cy="468742"/>
          </a:xfrm>
          <a:prstGeom prst="rect">
            <a:avLst/>
          </a:prstGeom>
          <a:solidFill>
            <a:srgbClr val="FFFF00"/>
          </a:solidFill>
        </p:spPr>
        <p:txBody>
          <a:bodyPr rIns="91440" rtlCol="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Penyakit</a:t>
            </a: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fr-CA" sz="2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Khidmat</a:t>
            </a:r>
            <a:endParaRPr kumimoji="0" lang="fr-CA" sz="28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entury Gothic" panose="020B0502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" y="1969530"/>
            <a:ext cx="3352800" cy="40502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530781"/>
            <a:ext cx="4491037" cy="433662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2362199" y="1461658"/>
            <a:ext cx="77564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Carpal Tunnel Syndrome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6200" y="1454580"/>
            <a:ext cx="51054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Noise Induced Hearing Loss(NIHL)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181599"/>
            <a:ext cx="2743201" cy="9905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5243513"/>
            <a:ext cx="3085216" cy="8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11818</TotalTime>
  <Words>2534</Words>
  <Application>Microsoft Office PowerPoint</Application>
  <PresentationFormat>On-screen Show (4:3)</PresentationFormat>
  <Paragraphs>552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 Unicode MS</vt:lpstr>
      <vt:lpstr>굴림</vt:lpstr>
      <vt:lpstr>Arial</vt:lpstr>
      <vt:lpstr>Arial Rounded MT Bold</vt:lpstr>
      <vt:lpstr>AvantGarde</vt:lpstr>
      <vt:lpstr>Baskerville Old Face</vt:lpstr>
      <vt:lpstr>Calibri</vt:lpstr>
      <vt:lpstr>Century Gothic</vt:lpstr>
      <vt:lpstr>Franklin Gothic Book</vt:lpstr>
      <vt:lpstr>Helvetica Neue Bold Condensed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JEMAAH RAYUAN KESELAMATAN SOSIAL (JRKS) </vt:lpstr>
      <vt:lpstr>PowerPoint Presentation</vt:lpstr>
      <vt:lpstr>              Terima Kasih </vt:lpstr>
    </vt:vector>
  </TitlesOfParts>
  <Company>perkeso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KOUK HUA KORPORAT</dc:creator>
  <cp:lastModifiedBy>Salmah Bte Sabran</cp:lastModifiedBy>
  <cp:revision>1458</cp:revision>
  <cp:lastPrinted>2016-04-11T04:06:03Z</cp:lastPrinted>
  <dcterms:created xsi:type="dcterms:W3CDTF">2010-11-22T08:20:32Z</dcterms:created>
  <dcterms:modified xsi:type="dcterms:W3CDTF">2016-08-15T17:41:22Z</dcterms:modified>
</cp:coreProperties>
</file>