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636" r:id="rId2"/>
    <p:sldId id="805" r:id="rId3"/>
    <p:sldId id="788" r:id="rId4"/>
    <p:sldId id="761" r:id="rId5"/>
    <p:sldId id="801" r:id="rId6"/>
    <p:sldId id="877" r:id="rId7"/>
    <p:sldId id="879" r:id="rId8"/>
    <p:sldId id="865" r:id="rId9"/>
    <p:sldId id="866" r:id="rId10"/>
    <p:sldId id="699" r:id="rId11"/>
    <p:sldId id="700" r:id="rId12"/>
    <p:sldId id="701" r:id="rId13"/>
    <p:sldId id="742" r:id="rId14"/>
    <p:sldId id="743" r:id="rId15"/>
    <p:sldId id="813" r:id="rId16"/>
    <p:sldId id="838" r:id="rId17"/>
    <p:sldId id="839" r:id="rId18"/>
    <p:sldId id="856" r:id="rId19"/>
    <p:sldId id="713" r:id="rId20"/>
    <p:sldId id="818" r:id="rId21"/>
    <p:sldId id="792" r:id="rId22"/>
    <p:sldId id="764" r:id="rId23"/>
    <p:sldId id="765" r:id="rId24"/>
    <p:sldId id="898" r:id="rId25"/>
    <p:sldId id="899" r:id="rId26"/>
    <p:sldId id="893" r:id="rId27"/>
    <p:sldId id="894" r:id="rId28"/>
    <p:sldId id="766" r:id="rId29"/>
    <p:sldId id="892" r:id="rId30"/>
    <p:sldId id="787" r:id="rId31"/>
    <p:sldId id="889" r:id="rId32"/>
    <p:sldId id="890" r:id="rId33"/>
    <p:sldId id="768" r:id="rId34"/>
    <p:sldId id="820" r:id="rId35"/>
    <p:sldId id="835" r:id="rId36"/>
    <p:sldId id="822" r:id="rId37"/>
    <p:sldId id="823" r:id="rId38"/>
    <p:sldId id="824" r:id="rId39"/>
    <p:sldId id="825" r:id="rId40"/>
    <p:sldId id="826" r:id="rId41"/>
    <p:sldId id="827" r:id="rId42"/>
    <p:sldId id="828" r:id="rId43"/>
    <p:sldId id="829" r:id="rId44"/>
    <p:sldId id="859" r:id="rId45"/>
    <p:sldId id="860" r:id="rId46"/>
    <p:sldId id="861" r:id="rId47"/>
    <p:sldId id="862" r:id="rId48"/>
    <p:sldId id="774" r:id="rId49"/>
    <p:sldId id="776" r:id="rId50"/>
    <p:sldId id="779" r:id="rId51"/>
    <p:sldId id="780" r:id="rId52"/>
    <p:sldId id="781" r:id="rId53"/>
    <p:sldId id="888" r:id="rId54"/>
    <p:sldId id="782" r:id="rId55"/>
    <p:sldId id="886" r:id="rId56"/>
    <p:sldId id="887" r:id="rId57"/>
    <p:sldId id="863" r:id="rId58"/>
    <p:sldId id="864" r:id="rId59"/>
    <p:sldId id="783" r:id="rId60"/>
    <p:sldId id="784" r:id="rId61"/>
    <p:sldId id="785" r:id="rId62"/>
    <p:sldId id="786" r:id="rId63"/>
    <p:sldId id="895" r:id="rId64"/>
    <p:sldId id="667" r:id="rId65"/>
    <p:sldId id="625" r:id="rId66"/>
    <p:sldId id="651" r:id="rId6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son" initials="W" lastIdx="0" clrIdx="0">
    <p:extLst>
      <p:ext uri="{19B8F6BF-5375-455C-9EA6-DF929625EA0E}">
        <p15:presenceInfo xmlns:p15="http://schemas.microsoft.com/office/powerpoint/2012/main" xmlns="" userId="Winson" providerId="None"/>
      </p:ext>
    </p:extLst>
  </p:cmAuthor>
  <p:cmAuthor id="2" name="Lee Kouk Hua" initials="LKH" lastIdx="1" clrIdx="1">
    <p:extLst>
      <p:ext uri="{19B8F6BF-5375-455C-9EA6-DF929625EA0E}">
        <p15:presenceInfo xmlns:p15="http://schemas.microsoft.com/office/powerpoint/2012/main" xmlns="" userId="S-1-5-21-1406229949-1624882759-731329270-2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64A"/>
    <a:srgbClr val="000000"/>
    <a:srgbClr val="2DB564"/>
    <a:srgbClr val="14A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5" autoAdjust="0"/>
    <p:restoredTop sz="92819" autoAdjust="0"/>
  </p:normalViewPr>
  <p:slideViewPr>
    <p:cSldViewPr>
      <p:cViewPr varScale="1">
        <p:scale>
          <a:sx n="97" d="100"/>
          <a:sy n="97" d="100"/>
        </p:scale>
        <p:origin x="-11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2">
                  <a:lumMod val="75000"/>
                </a:schemeClr>
              </a:solidFill>
              <a:round/>
            </a:ln>
            <a:effectLst/>
          </c:spPr>
          <c:marker>
            <c:symbol val="circle"/>
            <c:size val="5"/>
            <c:spPr>
              <a:solidFill>
                <a:schemeClr val="tx2">
                  <a:lumMod val="75000"/>
                </a:schemeClr>
              </a:solidFill>
              <a:ln w="254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#,##0</c:formatCode>
                <c:ptCount val="5"/>
                <c:pt idx="0">
                  <c:v>368472</c:v>
                </c:pt>
                <c:pt idx="1">
                  <c:v>383575</c:v>
                </c:pt>
                <c:pt idx="2">
                  <c:v>393451</c:v>
                </c:pt>
                <c:pt idx="3">
                  <c:v>402039</c:v>
                </c:pt>
                <c:pt idx="4">
                  <c:v>499840</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BILANGAN</c:v>
                      </c:pt>
                    </c:strCache>
                  </c:strRef>
                </c15:tx>
              </c15:filteredSeriesTitle>
            </c:ext>
          </c:extLst>
        </c:ser>
        <c:dLbls>
          <c:dLblPos val="t"/>
          <c:showLegendKey val="0"/>
          <c:showVal val="1"/>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100266752"/>
        <c:axId val="100268288"/>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stdErr"/>
                  <c:noEndCap val="0"/>
                  <c:spPr>
                    <a:noFill/>
                    <a:ln w="9525" cap="flat" cmpd="sng" algn="ctr">
                      <a:solidFill>
                        <a:schemeClr val="tx1">
                          <a:lumMod val="65000"/>
                          <a:lumOff val="35000"/>
                        </a:schemeClr>
                      </a:solidFill>
                      <a:round/>
                    </a:ln>
                    <a:effectLst/>
                  </c:spPr>
                </c:errBars>
                <c:cat>
                  <c:numRef>
                    <c:extLst>
                      <c:ext uri="{02D57815-91ED-43cb-92C2-25804820EDAC}">
                        <c15:formulaRef>
                          <c15:sqref>Sheet1!$A$2:$A$6</c15:sqref>
                        </c15:formulaRef>
                      </c:ext>
                    </c:extLst>
                    <c:numCache>
                      <c:formatCode>General</c:formatCode>
                      <c:ptCount val="5"/>
                      <c:pt idx="0">
                        <c:v>2011</c:v>
                      </c:pt>
                      <c:pt idx="1">
                        <c:v>2012</c:v>
                      </c:pt>
                      <c:pt idx="2">
                        <c:v>2013</c:v>
                      </c:pt>
                      <c:pt idx="3">
                        <c:v>2014</c:v>
                      </c:pt>
                      <c:pt idx="4">
                        <c:v>2015</c:v>
                      </c:pt>
                    </c:numCache>
                  </c:numRef>
                </c:cat>
                <c:val>
                  <c:numRef>
                    <c:extLst>
                      <c:ext uri="{02D57815-91ED-43cb-92C2-25804820EDAC}">
                        <c15:formulaRef>
                          <c15:sqref>Sheet1!$C$2:$C$6</c15:sqref>
                        </c15:formulaRef>
                      </c:ext>
                    </c:extLst>
                    <c:numCache>
                      <c:formatCode>General</c:formatCode>
                      <c:ptCount val="5"/>
                    </c:numCache>
                  </c:numRef>
                </c:val>
                <c:smooth val="0"/>
                <c:extLst>
                  <c:ex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Lst>
              </c15:ser>
            </c15:filteredLineSeries>
            <c15:filteredLineSeries>
              <c15:ser>
                <c:idx val="2"/>
                <c:order val="2"/>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stdErr"/>
                  <c:noEndCap val="0"/>
                  <c:spPr>
                    <a:noFill/>
                    <a:ln w="9525" cap="flat" cmpd="sng" algn="ctr">
                      <a:solidFill>
                        <a:schemeClr val="tx1">
                          <a:lumMod val="65000"/>
                          <a:lumOff val="35000"/>
                        </a:schemeClr>
                      </a:solidFill>
                      <a:round/>
                    </a:ln>
                    <a:effectLst/>
                  </c:spPr>
                </c:errBars>
                <c:cat>
                  <c:numRef>
                    <c:extLst xmlns:c15="http://schemas.microsoft.com/office/drawing/2012/chart">
                      <c:ext xmlns:c15="http://schemas.microsoft.com/office/drawing/2012/chart" uri="{02D57815-91ED-43cb-92C2-25804820EDAC}">
                        <c15:formulaRef>
                          <c15:sqref>Sheet1!$A$2:$A$6</c15:sqref>
                        </c15:formulaRef>
                      </c:ext>
                    </c:extLst>
                    <c:numCache>
                      <c:formatCode>General</c:formatCode>
                      <c:ptCount val="5"/>
                      <c:pt idx="0">
                        <c:v>2011</c:v>
                      </c:pt>
                      <c:pt idx="1">
                        <c:v>2012</c:v>
                      </c:pt>
                      <c:pt idx="2">
                        <c:v>2013</c:v>
                      </c:pt>
                      <c:pt idx="3">
                        <c:v>2014</c:v>
                      </c:pt>
                      <c:pt idx="4">
                        <c:v>2015</c:v>
                      </c:pt>
                    </c:numCache>
                  </c:num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Column2</c:v>
                            </c:pt>
                          </c:strCache>
                        </c:strRef>
                      </c15:tx>
                    </c15:filteredSeriesTitle>
                  </c:ext>
                </c:extLst>
              </c15:ser>
            </c15:filteredLineSeries>
          </c:ext>
        </c:extLst>
      </c:lineChart>
      <c:catAx>
        <c:axId val="100266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0268288"/>
        <c:crosses val="autoZero"/>
        <c:auto val="1"/>
        <c:lblAlgn val="ctr"/>
        <c:lblOffset val="100"/>
        <c:noMultiLvlLbl val="0"/>
      </c:catAx>
      <c:valAx>
        <c:axId val="100268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026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M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8732789980203E-2"/>
          <c:y val="5.8273375984251967E-2"/>
          <c:w val="0.89743541925680348"/>
          <c:h val="0.76619315944881894"/>
        </c:manualLayout>
      </c:layout>
      <c:lineChart>
        <c:grouping val="standard"/>
        <c:varyColors val="0"/>
        <c:ser>
          <c:idx val="0"/>
          <c:order val="0"/>
          <c:tx>
            <c:strRef>
              <c:f>Sheet1!$B$1</c:f>
              <c:strCache>
                <c:ptCount val="1"/>
                <c:pt idx="0">
                  <c:v>BILANGAN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5.76</c:v>
                </c:pt>
                <c:pt idx="1">
                  <c:v>5.88</c:v>
                </c:pt>
                <c:pt idx="2">
                  <c:v>6.09</c:v>
                </c:pt>
                <c:pt idx="3">
                  <c:v>6.2</c:v>
                </c:pt>
                <c:pt idx="4">
                  <c:v>6.3</c:v>
                </c:pt>
              </c:numCache>
            </c:numRef>
          </c:val>
          <c:smooth val="0"/>
        </c:ser>
        <c:dLbls>
          <c:dLblPos val="t"/>
          <c:showLegendKey val="0"/>
          <c:showVal val="1"/>
          <c:showCatName val="0"/>
          <c:showSerName val="0"/>
          <c:showPercent val="0"/>
          <c:showBubbleSize val="0"/>
        </c:dLbls>
        <c:marker val="1"/>
        <c:smooth val="0"/>
        <c:axId val="99323904"/>
        <c:axId val="99326592"/>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Sheet1!$A$2:$A$6</c15:sqref>
                        </c15:formulaRef>
                      </c:ext>
                    </c:extLst>
                    <c:numCache>
                      <c:formatCode>General</c:formatCode>
                      <c:ptCount val="5"/>
                      <c:pt idx="0">
                        <c:v>2011</c:v>
                      </c:pt>
                      <c:pt idx="1">
                        <c:v>2012</c:v>
                      </c:pt>
                      <c:pt idx="2">
                        <c:v>2013</c:v>
                      </c:pt>
                      <c:pt idx="3">
                        <c:v>2014</c:v>
                      </c:pt>
                      <c:pt idx="4">
                        <c:v>2015</c:v>
                      </c:pt>
                    </c:numCache>
                  </c:numRef>
                </c:cat>
                <c:val>
                  <c:numRef>
                    <c:extLst>
                      <c:ext uri="{02D57815-91ED-43cb-92C2-25804820EDAC}">
                        <c15:formulaRef>
                          <c15:sqref>Sheet1!$C$2:$C$6</c15:sqref>
                        </c15:formulaRef>
                      </c:ext>
                    </c:extLst>
                    <c:numCache>
                      <c:formatCode>General</c:formatCode>
                      <c:ptCount val="5"/>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Sheet1!$A$2:$A$6</c15:sqref>
                        </c15:formulaRef>
                      </c:ext>
                    </c:extLst>
                    <c:numCache>
                      <c:formatCode>General</c:formatCode>
                      <c:ptCount val="5"/>
                      <c:pt idx="0">
                        <c:v>2011</c:v>
                      </c:pt>
                      <c:pt idx="1">
                        <c:v>2012</c:v>
                      </c:pt>
                      <c:pt idx="2">
                        <c:v>2013</c:v>
                      </c:pt>
                      <c:pt idx="3">
                        <c:v>2014</c:v>
                      </c:pt>
                      <c:pt idx="4">
                        <c:v>2015</c:v>
                      </c:pt>
                    </c:numCache>
                  </c:num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smooth val="0"/>
              </c15:ser>
            </c15:filteredLineSeries>
          </c:ext>
        </c:extLst>
      </c:lineChart>
      <c:catAx>
        <c:axId val="993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9326592"/>
        <c:crosses val="autoZero"/>
        <c:auto val="1"/>
        <c:lblAlgn val="ctr"/>
        <c:lblOffset val="100"/>
        <c:noMultiLvlLbl val="0"/>
      </c:catAx>
      <c:valAx>
        <c:axId val="99326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9323904"/>
        <c:crosses val="autoZero"/>
        <c:crossBetween val="between"/>
      </c:valAx>
      <c:spPr>
        <a:noFill/>
        <a:ln>
          <a:noFill/>
        </a:ln>
        <a:effectLst/>
      </c:spPr>
    </c:plotArea>
    <c:legend>
      <c:legendPos val="b"/>
      <c:layout>
        <c:manualLayout>
          <c:xMode val="edge"/>
          <c:yMode val="edge"/>
          <c:x val="0.43385504443523509"/>
          <c:y val="0.95505221377446203"/>
          <c:w val="0.12790383110005987"/>
          <c:h val="4.494778622553784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12192-4161-43CD-8314-BB775E6BB179}" type="doc">
      <dgm:prSet loTypeId="urn:microsoft.com/office/officeart/2005/8/layout/hProcess9" loCatId="process" qsTypeId="urn:microsoft.com/office/officeart/2005/8/quickstyle/simple1" qsCatId="simple" csTypeId="urn:microsoft.com/office/officeart/2005/8/colors/accent1_2" csCatId="accent1" phldr="1"/>
      <dgm:spPr/>
    </dgm:pt>
    <dgm:pt modelId="{122CA4F9-5535-4A60-B9F7-5B4EBD293D51}">
      <dgm:prSet phldrT="[Text]" custT="1"/>
      <dgm:spPr>
        <a:solidFill>
          <a:srgbClr val="FFC000"/>
        </a:solidFill>
      </dgm:spPr>
      <dgm:t>
        <a:bodyPr/>
        <a:lstStyle/>
        <a:p>
          <a:r>
            <a:rPr lang="en-US" sz="2000" b="1" dirty="0" smtClean="0">
              <a:solidFill>
                <a:schemeClr val="tx1"/>
              </a:solidFill>
            </a:rPr>
            <a:t>PENGUATKUASAAN</a:t>
          </a:r>
          <a:endParaRPr lang="en-MY" sz="2000" b="1" dirty="0">
            <a:solidFill>
              <a:schemeClr val="tx1"/>
            </a:solidFill>
          </a:endParaRPr>
        </a:p>
      </dgm:t>
    </dgm:pt>
    <dgm:pt modelId="{CBFC6689-7FA6-47AF-B4FE-2055E67388C4}" type="parTrans" cxnId="{0A605E14-32E0-4938-B77A-49D45AD37397}">
      <dgm:prSet/>
      <dgm:spPr/>
      <dgm:t>
        <a:bodyPr/>
        <a:lstStyle/>
        <a:p>
          <a:endParaRPr lang="en-MY"/>
        </a:p>
      </dgm:t>
    </dgm:pt>
    <dgm:pt modelId="{2A94CC24-F464-4D13-B2FB-9DFC375BC639}" type="sibTrans" cxnId="{0A605E14-32E0-4938-B77A-49D45AD37397}">
      <dgm:prSet/>
      <dgm:spPr/>
      <dgm:t>
        <a:bodyPr/>
        <a:lstStyle/>
        <a:p>
          <a:endParaRPr lang="en-MY"/>
        </a:p>
      </dgm:t>
    </dgm:pt>
    <dgm:pt modelId="{40E978EB-94CA-4E78-BBFF-5410D2179AEF}">
      <dgm:prSet custT="1"/>
      <dgm:spPr>
        <a:solidFill>
          <a:schemeClr val="accent5"/>
        </a:solidFill>
      </dgm:spPr>
      <dgm:t>
        <a:bodyPr/>
        <a:lstStyle/>
        <a:p>
          <a:pPr rtl="0"/>
          <a:r>
            <a:rPr lang="en-US" sz="2000" b="0" i="0" u="none" baseline="0" dirty="0" smtClean="0">
              <a:solidFill>
                <a:schemeClr val="tx1"/>
              </a:solidFill>
            </a:rPr>
            <a:t>PENCEGAHAN</a:t>
          </a:r>
          <a:endParaRPr lang="en-MY" sz="2000" b="0" i="0" u="none" dirty="0">
            <a:solidFill>
              <a:schemeClr val="tx1"/>
            </a:solidFill>
          </a:endParaRPr>
        </a:p>
      </dgm:t>
    </dgm:pt>
    <dgm:pt modelId="{1FE50620-8432-42CD-9F11-1FFBF06B52A5}" type="parTrans" cxnId="{D103AA6D-CE3C-41E0-91DC-F13FF42FE6F7}">
      <dgm:prSet/>
      <dgm:spPr/>
      <dgm:t>
        <a:bodyPr/>
        <a:lstStyle/>
        <a:p>
          <a:endParaRPr lang="en-MY"/>
        </a:p>
      </dgm:t>
    </dgm:pt>
    <dgm:pt modelId="{7CE6B66D-3CA9-4DF1-B792-9C626D1F68E5}" type="sibTrans" cxnId="{D103AA6D-CE3C-41E0-91DC-F13FF42FE6F7}">
      <dgm:prSet/>
      <dgm:spPr/>
      <dgm:t>
        <a:bodyPr/>
        <a:lstStyle/>
        <a:p>
          <a:endParaRPr lang="en-MY"/>
        </a:p>
      </dgm:t>
    </dgm:pt>
    <dgm:pt modelId="{F9BC3FBE-8882-4E64-9F4C-335FA607DD80}">
      <dgm:prSet custT="1"/>
      <dgm:spPr>
        <a:solidFill>
          <a:srgbClr val="92D050"/>
        </a:solidFill>
      </dgm:spPr>
      <dgm:t>
        <a:bodyPr/>
        <a:lstStyle/>
        <a:p>
          <a:pPr algn="l"/>
          <a:r>
            <a:rPr lang="en-US" sz="2000" b="1" i="0" u="none" dirty="0" smtClean="0">
              <a:solidFill>
                <a:schemeClr val="tx1"/>
              </a:solidFill>
            </a:rPr>
            <a:t>PEMULIHAN</a:t>
          </a:r>
          <a:endParaRPr lang="en-MY" sz="1800" b="1" dirty="0">
            <a:solidFill>
              <a:schemeClr val="tx1"/>
            </a:solidFill>
          </a:endParaRPr>
        </a:p>
      </dgm:t>
    </dgm:pt>
    <dgm:pt modelId="{202B1962-E1EA-4AAD-9BA5-77F7E01E2FAF}" type="parTrans" cxnId="{200FB44D-30E2-4F0D-B7AE-52A6F30A6573}">
      <dgm:prSet/>
      <dgm:spPr/>
      <dgm:t>
        <a:bodyPr/>
        <a:lstStyle/>
        <a:p>
          <a:endParaRPr lang="en-MY"/>
        </a:p>
      </dgm:t>
    </dgm:pt>
    <dgm:pt modelId="{992AA511-C6AB-45BB-8B07-5CC7664244F8}" type="sibTrans" cxnId="{200FB44D-30E2-4F0D-B7AE-52A6F30A6573}">
      <dgm:prSet/>
      <dgm:spPr/>
      <dgm:t>
        <a:bodyPr/>
        <a:lstStyle/>
        <a:p>
          <a:endParaRPr lang="en-MY"/>
        </a:p>
      </dgm:t>
    </dgm:pt>
    <dgm:pt modelId="{0C9F8737-024D-4061-8E7D-9782EFD78E72}">
      <dgm:prSet custT="1"/>
      <dgm:spPr>
        <a:solidFill>
          <a:schemeClr val="accent6">
            <a:lumMod val="40000"/>
            <a:lumOff val="60000"/>
          </a:schemeClr>
        </a:solidFill>
      </dgm:spPr>
      <dgm:t>
        <a:bodyPr/>
        <a:lstStyle/>
        <a:p>
          <a:r>
            <a:rPr lang="en-US" sz="2000" b="1" i="0" u="none" baseline="0" dirty="0" smtClean="0">
              <a:solidFill>
                <a:schemeClr val="tx1"/>
              </a:solidFill>
            </a:rPr>
            <a:t>PAMPASAN</a:t>
          </a:r>
          <a:endParaRPr lang="en-MY" sz="1800" b="1" dirty="0">
            <a:solidFill>
              <a:schemeClr val="tx1"/>
            </a:solidFill>
          </a:endParaRPr>
        </a:p>
      </dgm:t>
    </dgm:pt>
    <dgm:pt modelId="{1DD19B15-3D23-4C0F-893C-B9CA09FAA910}" type="parTrans" cxnId="{77E9EF71-6411-4A52-9E19-13D13505672E}">
      <dgm:prSet/>
      <dgm:spPr/>
      <dgm:t>
        <a:bodyPr/>
        <a:lstStyle/>
        <a:p>
          <a:endParaRPr lang="en-MY"/>
        </a:p>
      </dgm:t>
    </dgm:pt>
    <dgm:pt modelId="{95C231DB-100C-4B20-96E4-E5EE3A8CD154}" type="sibTrans" cxnId="{77E9EF71-6411-4A52-9E19-13D13505672E}">
      <dgm:prSet/>
      <dgm:spPr/>
      <dgm:t>
        <a:bodyPr/>
        <a:lstStyle/>
        <a:p>
          <a:endParaRPr lang="en-MY"/>
        </a:p>
      </dgm:t>
    </dgm:pt>
    <dgm:pt modelId="{ECB40123-7A85-4C87-9977-B32D94405FAA}" type="pres">
      <dgm:prSet presAssocID="{65412192-4161-43CD-8314-BB775E6BB179}" presName="CompostProcess" presStyleCnt="0">
        <dgm:presLayoutVars>
          <dgm:dir/>
          <dgm:resizeHandles val="exact"/>
        </dgm:presLayoutVars>
      </dgm:prSet>
      <dgm:spPr/>
    </dgm:pt>
    <dgm:pt modelId="{6AEA46C6-F4D4-43DB-B08F-90D115AAB73B}" type="pres">
      <dgm:prSet presAssocID="{65412192-4161-43CD-8314-BB775E6BB179}" presName="arrow" presStyleLbl="bgShp" presStyleIdx="0" presStyleCnt="1"/>
      <dgm:spPr/>
    </dgm:pt>
    <dgm:pt modelId="{227985D0-A9F2-455E-BA2C-0E801154E6EA}" type="pres">
      <dgm:prSet presAssocID="{65412192-4161-43CD-8314-BB775E6BB179}" presName="linearProcess" presStyleCnt="0"/>
      <dgm:spPr/>
    </dgm:pt>
    <dgm:pt modelId="{3895BB7D-870A-4DEA-8B84-39A4ED6DB175}" type="pres">
      <dgm:prSet presAssocID="{122CA4F9-5535-4A60-B9F7-5B4EBD293D51}" presName="textNode" presStyleLbl="node1" presStyleIdx="0" presStyleCnt="4" custScaleX="140602" custLinFactNeighborX="37250" custLinFactNeighborY="-4819">
        <dgm:presLayoutVars>
          <dgm:bulletEnabled val="1"/>
        </dgm:presLayoutVars>
      </dgm:prSet>
      <dgm:spPr/>
      <dgm:t>
        <a:bodyPr/>
        <a:lstStyle/>
        <a:p>
          <a:endParaRPr lang="en-MY"/>
        </a:p>
      </dgm:t>
    </dgm:pt>
    <dgm:pt modelId="{3081FF40-8DF9-4FF2-8D3E-171283400C68}" type="pres">
      <dgm:prSet presAssocID="{2A94CC24-F464-4D13-B2FB-9DFC375BC639}" presName="sibTrans" presStyleCnt="0"/>
      <dgm:spPr/>
    </dgm:pt>
    <dgm:pt modelId="{977C92D2-7440-41AF-AE17-9E01251DA59E}" type="pres">
      <dgm:prSet presAssocID="{40E978EB-94CA-4E78-BBFF-5410D2179AEF}" presName="textNode" presStyleLbl="node1" presStyleIdx="1" presStyleCnt="4" custScaleX="105600">
        <dgm:presLayoutVars>
          <dgm:bulletEnabled val="1"/>
        </dgm:presLayoutVars>
      </dgm:prSet>
      <dgm:spPr/>
      <dgm:t>
        <a:bodyPr/>
        <a:lstStyle/>
        <a:p>
          <a:endParaRPr lang="en-MY"/>
        </a:p>
      </dgm:t>
    </dgm:pt>
    <dgm:pt modelId="{309FCBC3-EFA5-4F6E-ABA8-64E6E746354D}" type="pres">
      <dgm:prSet presAssocID="{7CE6B66D-3CA9-4DF1-B792-9C626D1F68E5}" presName="sibTrans" presStyleCnt="0"/>
      <dgm:spPr/>
    </dgm:pt>
    <dgm:pt modelId="{E6251EA5-0638-4A40-9FA9-AFAFFEEC4BC9}" type="pres">
      <dgm:prSet presAssocID="{F9BC3FBE-8882-4E64-9F4C-335FA607DD80}" presName="textNode" presStyleLbl="node1" presStyleIdx="2" presStyleCnt="4" custScaleX="107990" custLinFactNeighborX="-42854" custLinFactNeighborY="5000">
        <dgm:presLayoutVars>
          <dgm:bulletEnabled val="1"/>
        </dgm:presLayoutVars>
      </dgm:prSet>
      <dgm:spPr/>
      <dgm:t>
        <a:bodyPr/>
        <a:lstStyle/>
        <a:p>
          <a:endParaRPr lang="en-MY"/>
        </a:p>
      </dgm:t>
    </dgm:pt>
    <dgm:pt modelId="{553CC4A2-0E98-43B4-96ED-D3B51F9C370F}" type="pres">
      <dgm:prSet presAssocID="{992AA511-C6AB-45BB-8B07-5CC7664244F8}" presName="sibTrans" presStyleCnt="0"/>
      <dgm:spPr/>
    </dgm:pt>
    <dgm:pt modelId="{72F57F89-8F2A-477B-8CD6-540694AE1B5F}" type="pres">
      <dgm:prSet presAssocID="{0C9F8737-024D-4061-8E7D-9782EFD78E72}" presName="textNode" presStyleLbl="node1" presStyleIdx="3" presStyleCnt="4" custScaleX="113615" custLinFactNeighborX="4563" custLinFactNeighborY="-2855">
        <dgm:presLayoutVars>
          <dgm:bulletEnabled val="1"/>
        </dgm:presLayoutVars>
      </dgm:prSet>
      <dgm:spPr/>
      <dgm:t>
        <a:bodyPr/>
        <a:lstStyle/>
        <a:p>
          <a:endParaRPr lang="en-MY"/>
        </a:p>
      </dgm:t>
    </dgm:pt>
  </dgm:ptLst>
  <dgm:cxnLst>
    <dgm:cxn modelId="{0A605E14-32E0-4938-B77A-49D45AD37397}" srcId="{65412192-4161-43CD-8314-BB775E6BB179}" destId="{122CA4F9-5535-4A60-B9F7-5B4EBD293D51}" srcOrd="0" destOrd="0" parTransId="{CBFC6689-7FA6-47AF-B4FE-2055E67388C4}" sibTransId="{2A94CC24-F464-4D13-B2FB-9DFC375BC639}"/>
    <dgm:cxn modelId="{FD27AAF3-FB4C-45C9-B056-C3066E454EAF}" type="presOf" srcId="{65412192-4161-43CD-8314-BB775E6BB179}" destId="{ECB40123-7A85-4C87-9977-B32D94405FAA}" srcOrd="0" destOrd="0" presId="urn:microsoft.com/office/officeart/2005/8/layout/hProcess9"/>
    <dgm:cxn modelId="{D103AA6D-CE3C-41E0-91DC-F13FF42FE6F7}" srcId="{65412192-4161-43CD-8314-BB775E6BB179}" destId="{40E978EB-94CA-4E78-BBFF-5410D2179AEF}" srcOrd="1" destOrd="0" parTransId="{1FE50620-8432-42CD-9F11-1FFBF06B52A5}" sibTransId="{7CE6B66D-3CA9-4DF1-B792-9C626D1F68E5}"/>
    <dgm:cxn modelId="{D594DA0B-652C-4AC9-9127-5F96097819A4}" type="presOf" srcId="{F9BC3FBE-8882-4E64-9F4C-335FA607DD80}" destId="{E6251EA5-0638-4A40-9FA9-AFAFFEEC4BC9}" srcOrd="0" destOrd="0" presId="urn:microsoft.com/office/officeart/2005/8/layout/hProcess9"/>
    <dgm:cxn modelId="{5FB6A685-EA35-449D-BFC2-1A5DC0E054C5}" type="presOf" srcId="{40E978EB-94CA-4E78-BBFF-5410D2179AEF}" destId="{977C92D2-7440-41AF-AE17-9E01251DA59E}" srcOrd="0" destOrd="0" presId="urn:microsoft.com/office/officeart/2005/8/layout/hProcess9"/>
    <dgm:cxn modelId="{05794444-10C0-4D91-93A5-834D56C5D509}" type="presOf" srcId="{122CA4F9-5535-4A60-B9F7-5B4EBD293D51}" destId="{3895BB7D-870A-4DEA-8B84-39A4ED6DB175}" srcOrd="0" destOrd="0" presId="urn:microsoft.com/office/officeart/2005/8/layout/hProcess9"/>
    <dgm:cxn modelId="{1778FE3C-14BA-45CF-B779-6C822578D71D}" type="presOf" srcId="{0C9F8737-024D-4061-8E7D-9782EFD78E72}" destId="{72F57F89-8F2A-477B-8CD6-540694AE1B5F}" srcOrd="0" destOrd="0" presId="urn:microsoft.com/office/officeart/2005/8/layout/hProcess9"/>
    <dgm:cxn modelId="{77E9EF71-6411-4A52-9E19-13D13505672E}" srcId="{65412192-4161-43CD-8314-BB775E6BB179}" destId="{0C9F8737-024D-4061-8E7D-9782EFD78E72}" srcOrd="3" destOrd="0" parTransId="{1DD19B15-3D23-4C0F-893C-B9CA09FAA910}" sibTransId="{95C231DB-100C-4B20-96E4-E5EE3A8CD154}"/>
    <dgm:cxn modelId="{200FB44D-30E2-4F0D-B7AE-52A6F30A6573}" srcId="{65412192-4161-43CD-8314-BB775E6BB179}" destId="{F9BC3FBE-8882-4E64-9F4C-335FA607DD80}" srcOrd="2" destOrd="0" parTransId="{202B1962-E1EA-4AAD-9BA5-77F7E01E2FAF}" sibTransId="{992AA511-C6AB-45BB-8B07-5CC7664244F8}"/>
    <dgm:cxn modelId="{0DA2C70F-3E47-41FE-B3F3-5FC8EF1640FD}" type="presParOf" srcId="{ECB40123-7A85-4C87-9977-B32D94405FAA}" destId="{6AEA46C6-F4D4-43DB-B08F-90D115AAB73B}" srcOrd="0" destOrd="0" presId="urn:microsoft.com/office/officeart/2005/8/layout/hProcess9"/>
    <dgm:cxn modelId="{7034A0F2-5769-4A85-8C26-AC622EB75ABB}" type="presParOf" srcId="{ECB40123-7A85-4C87-9977-B32D94405FAA}" destId="{227985D0-A9F2-455E-BA2C-0E801154E6EA}" srcOrd="1" destOrd="0" presId="urn:microsoft.com/office/officeart/2005/8/layout/hProcess9"/>
    <dgm:cxn modelId="{1E4FC3A9-9F6B-497D-9FB8-D581F0840CA3}" type="presParOf" srcId="{227985D0-A9F2-455E-BA2C-0E801154E6EA}" destId="{3895BB7D-870A-4DEA-8B84-39A4ED6DB175}" srcOrd="0" destOrd="0" presId="urn:microsoft.com/office/officeart/2005/8/layout/hProcess9"/>
    <dgm:cxn modelId="{6461D605-6C40-4717-B5A0-B4CF8A0A2F79}" type="presParOf" srcId="{227985D0-A9F2-455E-BA2C-0E801154E6EA}" destId="{3081FF40-8DF9-4FF2-8D3E-171283400C68}" srcOrd="1" destOrd="0" presId="urn:microsoft.com/office/officeart/2005/8/layout/hProcess9"/>
    <dgm:cxn modelId="{EA0B09D9-74AA-4672-BE8D-082D7E6FAA40}" type="presParOf" srcId="{227985D0-A9F2-455E-BA2C-0E801154E6EA}" destId="{977C92D2-7440-41AF-AE17-9E01251DA59E}" srcOrd="2" destOrd="0" presId="urn:microsoft.com/office/officeart/2005/8/layout/hProcess9"/>
    <dgm:cxn modelId="{821455D7-485D-4052-B41E-3B36EB31A1AF}" type="presParOf" srcId="{227985D0-A9F2-455E-BA2C-0E801154E6EA}" destId="{309FCBC3-EFA5-4F6E-ABA8-64E6E746354D}" srcOrd="3" destOrd="0" presId="urn:microsoft.com/office/officeart/2005/8/layout/hProcess9"/>
    <dgm:cxn modelId="{ABE0D150-98D4-4888-983A-2A3B9A94CB7A}" type="presParOf" srcId="{227985D0-A9F2-455E-BA2C-0E801154E6EA}" destId="{E6251EA5-0638-4A40-9FA9-AFAFFEEC4BC9}" srcOrd="4" destOrd="0" presId="urn:microsoft.com/office/officeart/2005/8/layout/hProcess9"/>
    <dgm:cxn modelId="{666C32C5-B98B-45B3-B06E-C416A79F8654}" type="presParOf" srcId="{227985D0-A9F2-455E-BA2C-0E801154E6EA}" destId="{553CC4A2-0E98-43B4-96ED-D3B51F9C370F}" srcOrd="5" destOrd="0" presId="urn:microsoft.com/office/officeart/2005/8/layout/hProcess9"/>
    <dgm:cxn modelId="{A632C967-8D2C-4C79-AA70-F1846F7AB7DB}" type="presParOf" srcId="{227985D0-A9F2-455E-BA2C-0E801154E6EA}" destId="{72F57F89-8F2A-477B-8CD6-540694AE1B5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C83BD8-835C-4B41-A3E1-B883226AA197}"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854961D4-55ED-4892-952A-640569601457}">
      <dgm:prSet custT="1"/>
      <dgm:spPr/>
      <dgm:t>
        <a:bodyPr/>
        <a:lstStyle/>
        <a:p>
          <a:pPr algn="ctr" rtl="0"/>
          <a:r>
            <a:rPr lang="en-US" sz="2800" b="0" dirty="0" smtClean="0">
              <a:latin typeface="Verdana" panose="020B0604030504040204" pitchFamily="34" charset="0"/>
              <a:ea typeface="Verdana" panose="020B0604030504040204" pitchFamily="34" charset="0"/>
              <a:cs typeface="Verdana" panose="020B0604030504040204" pitchFamily="34" charset="0"/>
            </a:rPr>
            <a:t>4</a:t>
          </a:r>
          <a:endParaRPr lang="en-US" sz="2800" b="0" dirty="0">
            <a:latin typeface="Verdana" panose="020B0604030504040204" pitchFamily="34" charset="0"/>
            <a:ea typeface="Verdana" panose="020B0604030504040204" pitchFamily="34" charset="0"/>
            <a:cs typeface="Verdana" panose="020B0604030504040204" pitchFamily="34" charset="0"/>
          </a:endParaRPr>
        </a:p>
      </dgm:t>
    </dgm:pt>
    <dgm:pt modelId="{16C09A76-3FFE-431B-8B2B-C0DF84695BE6}" type="parTrans" cxnId="{20DC7F25-8C27-4323-9F3F-C74810DDF023}">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1E991FE7-924E-4C5F-9B63-38A910D1DC78}" type="sibTrans" cxnId="{20DC7F25-8C27-4323-9F3F-C74810DDF023}">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2D22FA85-369C-4D6C-9ECB-596D5069A892}">
      <dgm:prSet custT="1"/>
      <dgm:spPr/>
      <dgm:t>
        <a:bodyPr/>
        <a:lstStyle/>
        <a:p>
          <a:pPr algn="just"/>
          <a:r>
            <a:rPr lang="en-US" sz="2000" b="1" u="sng" dirty="0" smtClean="0">
              <a:latin typeface="Verdana" panose="020B0604030504040204" pitchFamily="34" charset="0"/>
              <a:ea typeface="Verdana" panose="020B0604030504040204" pitchFamily="34" charset="0"/>
              <a:cs typeface="Verdana" panose="020B0604030504040204" pitchFamily="34" charset="0"/>
            </a:rPr>
            <a:t>PENAMBAHAN BUTIRAN 35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hingga</a:t>
          </a:r>
          <a:r>
            <a:rPr lang="en-US" sz="2000" b="1" u="sng" dirty="0" smtClean="0">
              <a:latin typeface="Verdana" panose="020B0604030504040204" pitchFamily="34" charset="0"/>
              <a:ea typeface="Verdana" panose="020B0604030504040204" pitchFamily="34" charset="0"/>
              <a:cs typeface="Verdana" panose="020B0604030504040204" pitchFamily="34" charset="0"/>
            </a:rPr>
            <a:t> 45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mengikut</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gaji</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bulanan</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0" dirty="0" smtClean="0">
              <a:latin typeface="Verdana" panose="020B0604030504040204" pitchFamily="34" charset="0"/>
              <a:ea typeface="Verdana" panose="020B0604030504040204" pitchFamily="34" charset="0"/>
              <a:cs typeface="Verdana" panose="020B0604030504040204" pitchFamily="34" charset="0"/>
            </a:rPr>
            <a:t>yang </a:t>
          </a:r>
          <a:r>
            <a:rPr lang="en-US" sz="2000" b="0" dirty="0" err="1" smtClean="0">
              <a:latin typeface="Verdana" panose="020B0604030504040204" pitchFamily="34" charset="0"/>
              <a:ea typeface="Verdana" panose="020B0604030504040204" pitchFamily="34" charset="0"/>
              <a:cs typeface="Verdana" panose="020B0604030504040204" pitchFamily="34" charset="0"/>
            </a:rPr>
            <a:t>diterima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berdasarkan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Jadual</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Ketiga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Akta</a:t>
          </a:r>
          <a:r>
            <a:rPr lang="en-US" sz="2000" b="0" dirty="0" smtClean="0">
              <a:latin typeface="Verdana" panose="020B0604030504040204" pitchFamily="34" charset="0"/>
              <a:ea typeface="Verdana" panose="020B0604030504040204" pitchFamily="34" charset="0"/>
              <a:cs typeface="Verdana" panose="020B0604030504040204" pitchFamily="34" charset="0"/>
            </a:rPr>
            <a:t> 4 </a:t>
          </a:r>
          <a:r>
            <a:rPr lang="en-US" sz="2000" b="0" dirty="0" err="1" smtClean="0">
              <a:latin typeface="Verdana" panose="020B0604030504040204" pitchFamily="34" charset="0"/>
              <a:ea typeface="Verdana" panose="020B0604030504040204" pitchFamily="34" charset="0"/>
              <a:cs typeface="Verdana" panose="020B0604030504040204" pitchFamily="34" charset="0"/>
            </a:rPr>
            <a:t>baharu</a:t>
          </a:r>
          <a:r>
            <a:rPr lang="en-US" sz="2000" b="0" dirty="0" smtClean="0">
              <a:latin typeface="Verdana" panose="020B0604030504040204" pitchFamily="34" charset="0"/>
              <a:ea typeface="Verdana" panose="020B0604030504040204" pitchFamily="34" charset="0"/>
              <a:cs typeface="Verdana" panose="020B0604030504040204" pitchFamily="34" charset="0"/>
            </a:rPr>
            <a:t> yang </a:t>
          </a:r>
          <a:r>
            <a:rPr lang="en-US" sz="2000" b="0" dirty="0" err="1" smtClean="0">
              <a:latin typeface="Verdana" panose="020B0604030504040204" pitchFamily="34" charset="0"/>
              <a:ea typeface="Verdana" panose="020B0604030504040204" pitchFamily="34" charset="0"/>
              <a:cs typeface="Verdana" panose="020B0604030504040204" pitchFamily="34" charset="0"/>
            </a:rPr>
            <a:t>terpakai</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kepada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majikan</a:t>
          </a:r>
          <a:r>
            <a:rPr lang="en-US" sz="2000" b="0" dirty="0" smtClean="0">
              <a:latin typeface="Verdana" panose="020B0604030504040204" pitchFamily="34" charset="0"/>
              <a:ea typeface="Verdana" panose="020B0604030504040204" pitchFamily="34" charset="0"/>
              <a:cs typeface="Verdana" panose="020B0604030504040204" pitchFamily="34" charset="0"/>
            </a:rPr>
            <a:t>.</a:t>
          </a:r>
          <a:endParaRPr lang="en-US" sz="2000" b="0" dirty="0">
            <a:latin typeface="Verdana" panose="020B0604030504040204" pitchFamily="34" charset="0"/>
            <a:ea typeface="Verdana" panose="020B0604030504040204" pitchFamily="34" charset="0"/>
            <a:cs typeface="Verdana" panose="020B0604030504040204" pitchFamily="34" charset="0"/>
          </a:endParaRPr>
        </a:p>
      </dgm:t>
    </dgm:pt>
    <dgm:pt modelId="{4E656D70-E030-4BAD-91C9-036C1FBAFBB5}" type="parTrans" cxnId="{96EB3F8C-2DD3-4B3A-8AE5-B665EAF88502}">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402B9A4A-3876-4317-8A3C-1E065FB3A3BA}" type="sibTrans" cxnId="{96EB3F8C-2DD3-4B3A-8AE5-B665EAF88502}">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A0FECF8E-D638-40CA-B8A4-5A9449D6C678}">
      <dgm:prSet custT="1"/>
      <dgm:spPr/>
      <dgm:t>
        <a:bodyPr/>
        <a:lstStyle/>
        <a:p>
          <a:pPr algn="ctr"/>
          <a:r>
            <a:rPr lang="en-US" sz="2800" b="0" dirty="0" smtClean="0">
              <a:latin typeface="Verdana" panose="020B0604030504040204" pitchFamily="34" charset="0"/>
              <a:ea typeface="Verdana" panose="020B0604030504040204" pitchFamily="34" charset="0"/>
              <a:cs typeface="Verdana" panose="020B0604030504040204" pitchFamily="34" charset="0"/>
            </a:rPr>
            <a:t>5</a:t>
          </a:r>
          <a:endParaRPr lang="en-US" sz="2800" b="0" dirty="0">
            <a:latin typeface="Verdana" panose="020B0604030504040204" pitchFamily="34" charset="0"/>
            <a:ea typeface="Verdana" panose="020B0604030504040204" pitchFamily="34" charset="0"/>
            <a:cs typeface="Verdana" panose="020B0604030504040204" pitchFamily="34" charset="0"/>
          </a:endParaRPr>
        </a:p>
      </dgm:t>
    </dgm:pt>
    <dgm:pt modelId="{349E2CA4-D302-48E1-99A7-1C959A94E1BA}" type="parTrans" cxnId="{FC781204-E0DF-4F66-8887-D1046804B15C}">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1F3C5CA5-F1E4-4F1B-B200-1D181EDAC0BD}" type="sibTrans" cxnId="{FC781204-E0DF-4F66-8887-D1046804B15C}">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01A6A03E-8D59-4C77-A264-E8D22B688445}">
      <dgm:prSet custT="1"/>
      <dgm:spPr/>
      <dgm:t>
        <a:bodyPr/>
        <a:lstStyle/>
        <a:p>
          <a:pPr algn="just"/>
          <a:r>
            <a:rPr lang="en-US" sz="2000" b="0" dirty="0" err="1" smtClean="0">
              <a:latin typeface="Verdana" panose="020B0604030504040204" pitchFamily="34" charset="0"/>
              <a:ea typeface="Verdana" panose="020B0604030504040204" pitchFamily="34" charset="0"/>
              <a:cs typeface="Verdana" panose="020B0604030504040204" pitchFamily="34" charset="0"/>
            </a:rPr>
            <a:t>Subseksyen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baharu</a:t>
          </a:r>
          <a:r>
            <a:rPr lang="en-US" sz="2000" b="0" dirty="0" smtClean="0">
              <a:latin typeface="Verdana" panose="020B0604030504040204" pitchFamily="34" charset="0"/>
              <a:ea typeface="Verdana" panose="020B0604030504040204" pitchFamily="34" charset="0"/>
              <a:cs typeface="Verdana" panose="020B0604030504040204" pitchFamily="34" charset="0"/>
            </a:rPr>
            <a:t> 5(2) </a:t>
          </a:r>
          <a:r>
            <a:rPr lang="en-US" sz="2000" b="0" dirty="0" err="1" smtClean="0">
              <a:latin typeface="Verdana" panose="020B0604030504040204" pitchFamily="34" charset="0"/>
              <a:ea typeface="Verdana" panose="020B0604030504040204" pitchFamily="34" charset="0"/>
              <a:cs typeface="Verdana" panose="020B0604030504040204" pitchFamily="34" charset="0"/>
            </a:rPr>
            <a:t>diwujudkan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atas</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keperluan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menetapkan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siling</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gaji</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bulanan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pekerja</a:t>
          </a:r>
          <a:r>
            <a:rPr lang="en-US" sz="2000" b="0" dirty="0" smtClean="0">
              <a:latin typeface="Verdana" panose="020B0604030504040204" pitchFamily="34" charset="0"/>
              <a:ea typeface="Verdana" panose="020B0604030504040204" pitchFamily="34" charset="0"/>
              <a:cs typeface="Verdana" panose="020B0604030504040204" pitchFamily="34" charset="0"/>
            </a:rPr>
            <a:t> yang </a:t>
          </a:r>
          <a:r>
            <a:rPr lang="en-US" sz="2000" b="0" dirty="0" err="1" smtClean="0">
              <a:latin typeface="Verdana" panose="020B0604030504040204" pitchFamily="34" charset="0"/>
              <a:ea typeface="Verdana" panose="020B0604030504040204" pitchFamily="34" charset="0"/>
              <a:cs typeface="Verdana" panose="020B0604030504040204" pitchFamily="34" charset="0"/>
            </a:rPr>
            <a:t>diinsuranskan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kepada</a:t>
          </a:r>
          <a:r>
            <a:rPr lang="en-US" sz="2000" b="0" dirty="0" smtClean="0">
              <a:latin typeface="Verdana" panose="020B0604030504040204" pitchFamily="34" charset="0"/>
              <a:ea typeface="Verdana" panose="020B0604030504040204" pitchFamily="34" charset="0"/>
              <a:cs typeface="Verdana" panose="020B0604030504040204" pitchFamily="34" charset="0"/>
            </a:rPr>
            <a:t> RM4,000 </a:t>
          </a:r>
          <a:r>
            <a:rPr lang="en-US" sz="2000" b="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sekiranya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melebihi</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jumlah</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tersebut</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hendaklah</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smtClean="0">
              <a:latin typeface="Verdana" panose="020B0604030504040204" pitchFamily="34" charset="0"/>
              <a:ea typeface="Verdana" panose="020B0604030504040204" pitchFamily="34" charset="0"/>
              <a:cs typeface="Verdana" panose="020B0604030504040204" pitchFamily="34" charset="0"/>
            </a:rPr>
            <a:t>DISIFATKAN (DEEMED) SEBAGAI RM4,000 SEBULAN.</a:t>
          </a:r>
          <a:endParaRPr lang="en-US" sz="2000" b="0" dirty="0">
            <a:latin typeface="Verdana" panose="020B0604030504040204" pitchFamily="34" charset="0"/>
            <a:ea typeface="Verdana" panose="020B0604030504040204" pitchFamily="34" charset="0"/>
            <a:cs typeface="Verdana" panose="020B0604030504040204" pitchFamily="34" charset="0"/>
          </a:endParaRPr>
        </a:p>
      </dgm:t>
    </dgm:pt>
    <dgm:pt modelId="{1C293E88-52CE-4345-BFE0-8493C2F24475}" type="parTrans" cxnId="{5CFBECA3-CDF7-4FCD-B713-B40D8624340E}">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A179DFA8-3EFE-4D73-94B8-283A6B6C9340}" type="sibTrans" cxnId="{5CFBECA3-CDF7-4FCD-B713-B40D8624340E}">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B26D0E66-D97F-4814-A2A5-0E5F32BE504B}" type="pres">
      <dgm:prSet presAssocID="{DEC83BD8-835C-4B41-A3E1-B883226AA197}" presName="linearFlow" presStyleCnt="0">
        <dgm:presLayoutVars>
          <dgm:dir/>
          <dgm:animLvl val="lvl"/>
          <dgm:resizeHandles val="exact"/>
        </dgm:presLayoutVars>
      </dgm:prSet>
      <dgm:spPr/>
      <dgm:t>
        <a:bodyPr/>
        <a:lstStyle/>
        <a:p>
          <a:endParaRPr lang="en-US"/>
        </a:p>
      </dgm:t>
    </dgm:pt>
    <dgm:pt modelId="{5AA44FA8-4D33-476E-8006-53B0C38CD8C7}" type="pres">
      <dgm:prSet presAssocID="{854961D4-55ED-4892-952A-640569601457}" presName="composite" presStyleCnt="0"/>
      <dgm:spPr/>
    </dgm:pt>
    <dgm:pt modelId="{92F00A88-C53B-47F5-B3A2-670A71722A52}" type="pres">
      <dgm:prSet presAssocID="{854961D4-55ED-4892-952A-640569601457}" presName="parentText" presStyleLbl="alignNode1" presStyleIdx="0" presStyleCnt="2">
        <dgm:presLayoutVars>
          <dgm:chMax val="1"/>
          <dgm:bulletEnabled val="1"/>
        </dgm:presLayoutVars>
      </dgm:prSet>
      <dgm:spPr/>
      <dgm:t>
        <a:bodyPr/>
        <a:lstStyle/>
        <a:p>
          <a:endParaRPr lang="en-US"/>
        </a:p>
      </dgm:t>
    </dgm:pt>
    <dgm:pt modelId="{3B3C2ED5-E1F3-4476-A09E-4E200DDBE11D}" type="pres">
      <dgm:prSet presAssocID="{854961D4-55ED-4892-952A-640569601457}" presName="descendantText" presStyleLbl="alignAcc1" presStyleIdx="0" presStyleCnt="2">
        <dgm:presLayoutVars>
          <dgm:bulletEnabled val="1"/>
        </dgm:presLayoutVars>
      </dgm:prSet>
      <dgm:spPr/>
      <dgm:t>
        <a:bodyPr/>
        <a:lstStyle/>
        <a:p>
          <a:endParaRPr lang="en-US"/>
        </a:p>
      </dgm:t>
    </dgm:pt>
    <dgm:pt modelId="{8E520469-425D-408F-A51A-8DF7D8970C55}" type="pres">
      <dgm:prSet presAssocID="{1E991FE7-924E-4C5F-9B63-38A910D1DC78}" presName="sp" presStyleCnt="0"/>
      <dgm:spPr/>
    </dgm:pt>
    <dgm:pt modelId="{619BAE09-8FBB-40AA-8663-40076BAC1CAC}" type="pres">
      <dgm:prSet presAssocID="{A0FECF8E-D638-40CA-B8A4-5A9449D6C678}" presName="composite" presStyleCnt="0"/>
      <dgm:spPr/>
    </dgm:pt>
    <dgm:pt modelId="{48E8FB97-3F42-45B7-AC57-19E863BB017F}" type="pres">
      <dgm:prSet presAssocID="{A0FECF8E-D638-40CA-B8A4-5A9449D6C678}" presName="parentText" presStyleLbl="alignNode1" presStyleIdx="1" presStyleCnt="2" custScaleX="102251" custScaleY="123402">
        <dgm:presLayoutVars>
          <dgm:chMax val="1"/>
          <dgm:bulletEnabled val="1"/>
        </dgm:presLayoutVars>
      </dgm:prSet>
      <dgm:spPr/>
      <dgm:t>
        <a:bodyPr/>
        <a:lstStyle/>
        <a:p>
          <a:endParaRPr lang="en-US"/>
        </a:p>
      </dgm:t>
    </dgm:pt>
    <dgm:pt modelId="{D7F1EEB8-E03E-44A5-BD09-0092CBAD9810}" type="pres">
      <dgm:prSet presAssocID="{A0FECF8E-D638-40CA-B8A4-5A9449D6C678}" presName="descendantText" presStyleLbl="alignAcc1" presStyleIdx="1" presStyleCnt="2" custScaleX="98476" custScaleY="129662" custLinFactNeighborX="-553" custLinFactNeighborY="-1170">
        <dgm:presLayoutVars>
          <dgm:bulletEnabled val="1"/>
        </dgm:presLayoutVars>
      </dgm:prSet>
      <dgm:spPr/>
      <dgm:t>
        <a:bodyPr/>
        <a:lstStyle/>
        <a:p>
          <a:endParaRPr lang="en-US"/>
        </a:p>
      </dgm:t>
    </dgm:pt>
  </dgm:ptLst>
  <dgm:cxnLst>
    <dgm:cxn modelId="{96EB3F8C-2DD3-4B3A-8AE5-B665EAF88502}" srcId="{854961D4-55ED-4892-952A-640569601457}" destId="{2D22FA85-369C-4D6C-9ECB-596D5069A892}" srcOrd="0" destOrd="0" parTransId="{4E656D70-E030-4BAD-91C9-036C1FBAFBB5}" sibTransId="{402B9A4A-3876-4317-8A3C-1E065FB3A3BA}"/>
    <dgm:cxn modelId="{20DC7F25-8C27-4323-9F3F-C74810DDF023}" srcId="{DEC83BD8-835C-4B41-A3E1-B883226AA197}" destId="{854961D4-55ED-4892-952A-640569601457}" srcOrd="0" destOrd="0" parTransId="{16C09A76-3FFE-431B-8B2B-C0DF84695BE6}" sibTransId="{1E991FE7-924E-4C5F-9B63-38A910D1DC78}"/>
    <dgm:cxn modelId="{D4BD9D3D-3A06-43C7-BA47-712531108FC9}" type="presOf" srcId="{2D22FA85-369C-4D6C-9ECB-596D5069A892}" destId="{3B3C2ED5-E1F3-4476-A09E-4E200DDBE11D}" srcOrd="0" destOrd="0" presId="urn:microsoft.com/office/officeart/2005/8/layout/chevron2"/>
    <dgm:cxn modelId="{FC781204-E0DF-4F66-8887-D1046804B15C}" srcId="{DEC83BD8-835C-4B41-A3E1-B883226AA197}" destId="{A0FECF8E-D638-40CA-B8A4-5A9449D6C678}" srcOrd="1" destOrd="0" parTransId="{349E2CA4-D302-48E1-99A7-1C959A94E1BA}" sibTransId="{1F3C5CA5-F1E4-4F1B-B200-1D181EDAC0BD}"/>
    <dgm:cxn modelId="{579CA8C5-5AE9-4947-ACD6-33FD953E7B37}" type="presOf" srcId="{DEC83BD8-835C-4B41-A3E1-B883226AA197}" destId="{B26D0E66-D97F-4814-A2A5-0E5F32BE504B}" srcOrd="0" destOrd="0" presId="urn:microsoft.com/office/officeart/2005/8/layout/chevron2"/>
    <dgm:cxn modelId="{796111D2-3449-4E60-B12D-2EBF2E11385D}" type="presOf" srcId="{01A6A03E-8D59-4C77-A264-E8D22B688445}" destId="{D7F1EEB8-E03E-44A5-BD09-0092CBAD9810}" srcOrd="0" destOrd="0" presId="urn:microsoft.com/office/officeart/2005/8/layout/chevron2"/>
    <dgm:cxn modelId="{7972A6B8-0BA2-4D34-8909-08B1596ED0A9}" type="presOf" srcId="{A0FECF8E-D638-40CA-B8A4-5A9449D6C678}" destId="{48E8FB97-3F42-45B7-AC57-19E863BB017F}" srcOrd="0" destOrd="0" presId="urn:microsoft.com/office/officeart/2005/8/layout/chevron2"/>
    <dgm:cxn modelId="{F97A1BBA-802A-455F-BFA4-23DB8F6DF1DC}" type="presOf" srcId="{854961D4-55ED-4892-952A-640569601457}" destId="{92F00A88-C53B-47F5-B3A2-670A71722A52}" srcOrd="0" destOrd="0" presId="urn:microsoft.com/office/officeart/2005/8/layout/chevron2"/>
    <dgm:cxn modelId="{5CFBECA3-CDF7-4FCD-B713-B40D8624340E}" srcId="{A0FECF8E-D638-40CA-B8A4-5A9449D6C678}" destId="{01A6A03E-8D59-4C77-A264-E8D22B688445}" srcOrd="0" destOrd="0" parTransId="{1C293E88-52CE-4345-BFE0-8493C2F24475}" sibTransId="{A179DFA8-3EFE-4D73-94B8-283A6B6C9340}"/>
    <dgm:cxn modelId="{08B609EF-6681-4FE2-B00B-9C8DDF36D55E}" type="presParOf" srcId="{B26D0E66-D97F-4814-A2A5-0E5F32BE504B}" destId="{5AA44FA8-4D33-476E-8006-53B0C38CD8C7}" srcOrd="0" destOrd="0" presId="urn:microsoft.com/office/officeart/2005/8/layout/chevron2"/>
    <dgm:cxn modelId="{97366B59-75EF-4A3E-BF1E-4F08EF982C8A}" type="presParOf" srcId="{5AA44FA8-4D33-476E-8006-53B0C38CD8C7}" destId="{92F00A88-C53B-47F5-B3A2-670A71722A52}" srcOrd="0" destOrd="0" presId="urn:microsoft.com/office/officeart/2005/8/layout/chevron2"/>
    <dgm:cxn modelId="{D506E6A3-58B0-46D9-B847-735D003DA719}" type="presParOf" srcId="{5AA44FA8-4D33-476E-8006-53B0C38CD8C7}" destId="{3B3C2ED5-E1F3-4476-A09E-4E200DDBE11D}" srcOrd="1" destOrd="0" presId="urn:microsoft.com/office/officeart/2005/8/layout/chevron2"/>
    <dgm:cxn modelId="{AF92E36C-3AAE-406A-941D-78D7EE8D3BD1}" type="presParOf" srcId="{B26D0E66-D97F-4814-A2A5-0E5F32BE504B}" destId="{8E520469-425D-408F-A51A-8DF7D8970C55}" srcOrd="1" destOrd="0" presId="urn:microsoft.com/office/officeart/2005/8/layout/chevron2"/>
    <dgm:cxn modelId="{9A96EE77-62CB-44CA-A3F1-1C1C1C6A8FAC}" type="presParOf" srcId="{B26D0E66-D97F-4814-A2A5-0E5F32BE504B}" destId="{619BAE09-8FBB-40AA-8663-40076BAC1CAC}" srcOrd="2" destOrd="0" presId="urn:microsoft.com/office/officeart/2005/8/layout/chevron2"/>
    <dgm:cxn modelId="{88E4B0A7-AA57-43CF-B7E7-7417CD9848A0}" type="presParOf" srcId="{619BAE09-8FBB-40AA-8663-40076BAC1CAC}" destId="{48E8FB97-3F42-45B7-AC57-19E863BB017F}" srcOrd="0" destOrd="0" presId="urn:microsoft.com/office/officeart/2005/8/layout/chevron2"/>
    <dgm:cxn modelId="{F441E110-4594-47FA-8AF7-6280AD9500B0}" type="presParOf" srcId="{619BAE09-8FBB-40AA-8663-40076BAC1CAC}" destId="{D7F1EEB8-E03E-44A5-BD09-0092CBAD98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437025-201D-4456-9570-6DF9EFF105E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DA98FBA-B863-49DF-A6A2-71FE1F0516F2}">
      <dgm:prSet phldrT="[Text]" custT="1"/>
      <dgm:spPr/>
      <dgm:t>
        <a:bodyPr/>
        <a:lstStyle/>
        <a:p>
          <a:r>
            <a:rPr lang="en-US" sz="2000" dirty="0" err="1" smtClean="0">
              <a:latin typeface="Century Gothic" panose="020B0502020202020204" pitchFamily="34" charset="0"/>
            </a:rPr>
            <a:t>Pendakwaan</a:t>
          </a:r>
          <a:r>
            <a:rPr lang="en-US" sz="1800" dirty="0" smtClean="0">
              <a:latin typeface="Century Gothic" panose="020B0502020202020204" pitchFamily="34" charset="0"/>
            </a:rPr>
            <a:t> </a:t>
          </a:r>
          <a:endParaRPr lang="en-US" sz="1800" dirty="0">
            <a:latin typeface="Century Gothic" panose="020B0502020202020204" pitchFamily="34" charset="0"/>
          </a:endParaRPr>
        </a:p>
      </dgm:t>
    </dgm:pt>
    <dgm:pt modelId="{1D9A2F29-1A92-43B3-9893-DE9320BC00A4}" type="parTrans" cxnId="{156CD035-2B96-4E8A-8994-DDD46579A042}">
      <dgm:prSet/>
      <dgm:spPr/>
      <dgm:t>
        <a:bodyPr/>
        <a:lstStyle/>
        <a:p>
          <a:endParaRPr lang="en-US"/>
        </a:p>
      </dgm:t>
    </dgm:pt>
    <dgm:pt modelId="{B4F8DB9E-3628-4AB6-A128-E37940BED97E}" type="sibTrans" cxnId="{156CD035-2B96-4E8A-8994-DDD46579A042}">
      <dgm:prSet/>
      <dgm:spPr/>
      <dgm:t>
        <a:bodyPr/>
        <a:lstStyle/>
        <a:p>
          <a:endParaRPr lang="en-US"/>
        </a:p>
      </dgm:t>
    </dgm:pt>
    <dgm:pt modelId="{60E30396-FE18-4E96-95CA-DF3276480442}">
      <dgm:prSet phldrT="[Text]" custT="1"/>
      <dgm:spPr/>
      <dgm:t>
        <a:bodyPr/>
        <a:lstStyle/>
        <a:p>
          <a:r>
            <a:rPr lang="en-US" sz="2800" b="1" dirty="0" smtClean="0"/>
            <a:t>3,275 </a:t>
          </a:r>
          <a:r>
            <a:rPr lang="en-US" sz="2800" b="1" dirty="0" err="1" smtClean="0"/>
            <a:t>majikan</a:t>
          </a:r>
          <a:r>
            <a:rPr lang="en-US" sz="2800" b="1" dirty="0" smtClean="0"/>
            <a:t>(32.30%)</a:t>
          </a:r>
          <a:endParaRPr lang="en-US" sz="2800" b="1" dirty="0"/>
        </a:p>
      </dgm:t>
    </dgm:pt>
    <dgm:pt modelId="{1C139E4D-BFCC-4A10-9629-809AC13C604E}" type="parTrans" cxnId="{F2B0510C-176C-432E-BF63-E1A02E405826}">
      <dgm:prSet/>
      <dgm:spPr/>
      <dgm:t>
        <a:bodyPr/>
        <a:lstStyle/>
        <a:p>
          <a:endParaRPr lang="en-US"/>
        </a:p>
      </dgm:t>
    </dgm:pt>
    <dgm:pt modelId="{28C011EF-2B05-4BBE-A675-FB3814698FE0}" type="sibTrans" cxnId="{F2B0510C-176C-432E-BF63-E1A02E405826}">
      <dgm:prSet/>
      <dgm:spPr/>
      <dgm:t>
        <a:bodyPr/>
        <a:lstStyle/>
        <a:p>
          <a:endParaRPr lang="en-US"/>
        </a:p>
      </dgm:t>
    </dgm:pt>
    <dgm:pt modelId="{0F0E68C1-B4DA-4194-8F0F-0D8CA79ADF44}">
      <dgm:prSet phldrT="[Text]"/>
      <dgm:spPr/>
      <dgm:t>
        <a:bodyPr/>
        <a:lstStyle/>
        <a:p>
          <a:r>
            <a:rPr lang="en-US" dirty="0" err="1" smtClean="0">
              <a:latin typeface="Century Gothic" panose="020B0502020202020204" pitchFamily="34" charset="0"/>
            </a:rPr>
            <a:t>Kompaun</a:t>
          </a:r>
          <a:endParaRPr lang="en-US" dirty="0">
            <a:latin typeface="Century Gothic" panose="020B0502020202020204" pitchFamily="34" charset="0"/>
          </a:endParaRPr>
        </a:p>
      </dgm:t>
    </dgm:pt>
    <dgm:pt modelId="{3BCD4977-587B-4099-ACA6-C2495D575610}" type="parTrans" cxnId="{5DE0A3B9-5A2A-43B9-B710-EB4412EC14C7}">
      <dgm:prSet/>
      <dgm:spPr/>
      <dgm:t>
        <a:bodyPr/>
        <a:lstStyle/>
        <a:p>
          <a:endParaRPr lang="en-US"/>
        </a:p>
      </dgm:t>
    </dgm:pt>
    <dgm:pt modelId="{0C57EAF8-8D1C-48F2-A265-15328CA96895}" type="sibTrans" cxnId="{5DE0A3B9-5A2A-43B9-B710-EB4412EC14C7}">
      <dgm:prSet/>
      <dgm:spPr/>
      <dgm:t>
        <a:bodyPr/>
        <a:lstStyle/>
        <a:p>
          <a:endParaRPr lang="en-US"/>
        </a:p>
      </dgm:t>
    </dgm:pt>
    <dgm:pt modelId="{DB4F0E73-6BC5-4C2C-A398-1F9D3983BAEA}">
      <dgm:prSet phldrT="[Text]" custT="1"/>
      <dgm:spPr/>
      <dgm:t>
        <a:bodyPr/>
        <a:lstStyle/>
        <a:p>
          <a:r>
            <a:rPr lang="en-US" sz="2400" b="1" dirty="0" smtClean="0">
              <a:latin typeface="Century Gothic" panose="020B0502020202020204" pitchFamily="34" charset="0"/>
            </a:rPr>
            <a:t>18,670 </a:t>
          </a:r>
          <a:r>
            <a:rPr lang="en-US" sz="2400" b="1" dirty="0" err="1" smtClean="0">
              <a:latin typeface="Century Gothic" panose="020B0502020202020204" pitchFamily="34" charset="0"/>
            </a:rPr>
            <a:t>kompaun</a:t>
          </a:r>
          <a:r>
            <a:rPr lang="en-US" sz="2400" b="1" dirty="0" smtClean="0">
              <a:latin typeface="Century Gothic" panose="020B0502020202020204" pitchFamily="34" charset="0"/>
            </a:rPr>
            <a:t>(68.02%)</a:t>
          </a:r>
          <a:endParaRPr lang="en-US" sz="2400" b="1" dirty="0">
            <a:latin typeface="Century Gothic" panose="020B0502020202020204" pitchFamily="34" charset="0"/>
          </a:endParaRPr>
        </a:p>
      </dgm:t>
    </dgm:pt>
    <dgm:pt modelId="{588B0A67-2C28-4128-B268-ECA9D28A164F}" type="parTrans" cxnId="{F9E023A9-DF82-4DEC-B8A8-77ECC3C51C3F}">
      <dgm:prSet/>
      <dgm:spPr/>
      <dgm:t>
        <a:bodyPr/>
        <a:lstStyle/>
        <a:p>
          <a:endParaRPr lang="en-US"/>
        </a:p>
      </dgm:t>
    </dgm:pt>
    <dgm:pt modelId="{341EBE73-29B8-4B28-BE55-DDAE7203804A}" type="sibTrans" cxnId="{F9E023A9-DF82-4DEC-B8A8-77ECC3C51C3F}">
      <dgm:prSet/>
      <dgm:spPr/>
      <dgm:t>
        <a:bodyPr/>
        <a:lstStyle/>
        <a:p>
          <a:endParaRPr lang="en-US"/>
        </a:p>
      </dgm:t>
    </dgm:pt>
    <dgm:pt modelId="{7A5A26BD-D4D3-4048-B5EB-BC3C2742076F}">
      <dgm:prSet phldrT="[Text]"/>
      <dgm:spPr/>
      <dgm:t>
        <a:bodyPr/>
        <a:lstStyle/>
        <a:p>
          <a:endParaRPr lang="en-US" sz="2200" dirty="0"/>
        </a:p>
      </dgm:t>
    </dgm:pt>
    <dgm:pt modelId="{BCFA5FF1-5A9C-4AF1-89B6-0BCC3B2D6EE2}" type="sibTrans" cxnId="{3180CE75-095D-4579-A182-D0625E4C921C}">
      <dgm:prSet/>
      <dgm:spPr/>
      <dgm:t>
        <a:bodyPr/>
        <a:lstStyle/>
        <a:p>
          <a:endParaRPr lang="en-US"/>
        </a:p>
      </dgm:t>
    </dgm:pt>
    <dgm:pt modelId="{A7712F1A-903C-4FF7-9582-C12ABD790F66}" type="parTrans" cxnId="{3180CE75-095D-4579-A182-D0625E4C921C}">
      <dgm:prSet/>
      <dgm:spPr/>
      <dgm:t>
        <a:bodyPr/>
        <a:lstStyle/>
        <a:p>
          <a:endParaRPr lang="en-US"/>
        </a:p>
      </dgm:t>
    </dgm:pt>
    <dgm:pt modelId="{FB525D78-9BD8-47D3-B211-ECB6CEE974BD}" type="pres">
      <dgm:prSet presAssocID="{08437025-201D-4456-9570-6DF9EFF105E2}" presName="Name0" presStyleCnt="0">
        <dgm:presLayoutVars>
          <dgm:dir/>
          <dgm:animLvl val="lvl"/>
          <dgm:resizeHandles/>
        </dgm:presLayoutVars>
      </dgm:prSet>
      <dgm:spPr/>
      <dgm:t>
        <a:bodyPr/>
        <a:lstStyle/>
        <a:p>
          <a:endParaRPr lang="en-MY"/>
        </a:p>
      </dgm:t>
    </dgm:pt>
    <dgm:pt modelId="{8207D2B8-B61B-47A8-A146-21E71B96B9B6}" type="pres">
      <dgm:prSet presAssocID="{7DA98FBA-B863-49DF-A6A2-71FE1F0516F2}" presName="linNode" presStyleCnt="0"/>
      <dgm:spPr/>
    </dgm:pt>
    <dgm:pt modelId="{70F2DAB5-E3F5-4ADA-99F9-7A02AA76620A}" type="pres">
      <dgm:prSet presAssocID="{7DA98FBA-B863-49DF-A6A2-71FE1F0516F2}" presName="parentShp" presStyleLbl="node1" presStyleIdx="0" presStyleCnt="2" custScaleX="124870" custScaleY="107941">
        <dgm:presLayoutVars>
          <dgm:bulletEnabled val="1"/>
        </dgm:presLayoutVars>
      </dgm:prSet>
      <dgm:spPr/>
      <dgm:t>
        <a:bodyPr/>
        <a:lstStyle/>
        <a:p>
          <a:endParaRPr lang="en-US"/>
        </a:p>
      </dgm:t>
    </dgm:pt>
    <dgm:pt modelId="{644A78AE-F014-4DDA-ADB5-9F7E7D008056}" type="pres">
      <dgm:prSet presAssocID="{7DA98FBA-B863-49DF-A6A2-71FE1F0516F2}" presName="childShp" presStyleLbl="bgAccFollowNode1" presStyleIdx="0" presStyleCnt="2" custScaleX="141925">
        <dgm:presLayoutVars>
          <dgm:bulletEnabled val="1"/>
        </dgm:presLayoutVars>
      </dgm:prSet>
      <dgm:spPr/>
      <dgm:t>
        <a:bodyPr/>
        <a:lstStyle/>
        <a:p>
          <a:endParaRPr lang="en-US"/>
        </a:p>
      </dgm:t>
    </dgm:pt>
    <dgm:pt modelId="{C897350A-D65A-4AB8-987B-8E4A3B60AD7A}" type="pres">
      <dgm:prSet presAssocID="{B4F8DB9E-3628-4AB6-A128-E37940BED97E}" presName="spacing" presStyleCnt="0"/>
      <dgm:spPr/>
    </dgm:pt>
    <dgm:pt modelId="{29CC2A9E-2A9B-4D06-B13C-9E1B7966F170}" type="pres">
      <dgm:prSet presAssocID="{0F0E68C1-B4DA-4194-8F0F-0D8CA79ADF44}" presName="linNode" presStyleCnt="0"/>
      <dgm:spPr/>
    </dgm:pt>
    <dgm:pt modelId="{5E156DF6-6E11-414B-8F07-0369E3D2D20F}" type="pres">
      <dgm:prSet presAssocID="{0F0E68C1-B4DA-4194-8F0F-0D8CA79ADF44}" presName="parentShp" presStyleLbl="node1" presStyleIdx="1" presStyleCnt="2" custLinFactNeighborX="-11573" custLinFactNeighborY="4611">
        <dgm:presLayoutVars>
          <dgm:bulletEnabled val="1"/>
        </dgm:presLayoutVars>
      </dgm:prSet>
      <dgm:spPr/>
      <dgm:t>
        <a:bodyPr/>
        <a:lstStyle/>
        <a:p>
          <a:endParaRPr lang="en-US"/>
        </a:p>
      </dgm:t>
    </dgm:pt>
    <dgm:pt modelId="{B36229DE-FA75-49E9-A98C-4627AFDC92C6}" type="pres">
      <dgm:prSet presAssocID="{0F0E68C1-B4DA-4194-8F0F-0D8CA79ADF44}" presName="childShp" presStyleLbl="bgAccFollowNode1" presStyleIdx="1" presStyleCnt="2" custScaleX="139583" custScaleY="93889">
        <dgm:presLayoutVars>
          <dgm:bulletEnabled val="1"/>
        </dgm:presLayoutVars>
      </dgm:prSet>
      <dgm:spPr/>
      <dgm:t>
        <a:bodyPr/>
        <a:lstStyle/>
        <a:p>
          <a:endParaRPr lang="en-US"/>
        </a:p>
      </dgm:t>
    </dgm:pt>
  </dgm:ptLst>
  <dgm:cxnLst>
    <dgm:cxn modelId="{A192D2BD-726F-4C25-A582-E88CA637D27D}" type="presOf" srcId="{7A5A26BD-D4D3-4048-B5EB-BC3C2742076F}" destId="{644A78AE-F014-4DDA-ADB5-9F7E7D008056}" srcOrd="0" destOrd="1" presId="urn:microsoft.com/office/officeart/2005/8/layout/vList6"/>
    <dgm:cxn modelId="{5DE0A3B9-5A2A-43B9-B710-EB4412EC14C7}" srcId="{08437025-201D-4456-9570-6DF9EFF105E2}" destId="{0F0E68C1-B4DA-4194-8F0F-0D8CA79ADF44}" srcOrd="1" destOrd="0" parTransId="{3BCD4977-587B-4099-ACA6-C2495D575610}" sibTransId="{0C57EAF8-8D1C-48F2-A265-15328CA96895}"/>
    <dgm:cxn modelId="{39A2A7F1-6201-4AC9-B60C-75862D49516C}" type="presOf" srcId="{7DA98FBA-B863-49DF-A6A2-71FE1F0516F2}" destId="{70F2DAB5-E3F5-4ADA-99F9-7A02AA76620A}" srcOrd="0" destOrd="0" presId="urn:microsoft.com/office/officeart/2005/8/layout/vList6"/>
    <dgm:cxn modelId="{B7BC82D5-7FCD-4177-B3B5-ABA057887B11}" type="presOf" srcId="{08437025-201D-4456-9570-6DF9EFF105E2}" destId="{FB525D78-9BD8-47D3-B211-ECB6CEE974BD}" srcOrd="0" destOrd="0" presId="urn:microsoft.com/office/officeart/2005/8/layout/vList6"/>
    <dgm:cxn modelId="{650893B9-43B2-4D17-B8D5-79A1BB47996D}" type="presOf" srcId="{60E30396-FE18-4E96-95CA-DF3276480442}" destId="{644A78AE-F014-4DDA-ADB5-9F7E7D008056}" srcOrd="0" destOrd="0" presId="urn:microsoft.com/office/officeart/2005/8/layout/vList6"/>
    <dgm:cxn modelId="{5E252408-3C4A-404A-AECF-4A99503D37A2}" type="presOf" srcId="{0F0E68C1-B4DA-4194-8F0F-0D8CA79ADF44}" destId="{5E156DF6-6E11-414B-8F07-0369E3D2D20F}" srcOrd="0" destOrd="0" presId="urn:microsoft.com/office/officeart/2005/8/layout/vList6"/>
    <dgm:cxn modelId="{156CD035-2B96-4E8A-8994-DDD46579A042}" srcId="{08437025-201D-4456-9570-6DF9EFF105E2}" destId="{7DA98FBA-B863-49DF-A6A2-71FE1F0516F2}" srcOrd="0" destOrd="0" parTransId="{1D9A2F29-1A92-43B3-9893-DE9320BC00A4}" sibTransId="{B4F8DB9E-3628-4AB6-A128-E37940BED97E}"/>
    <dgm:cxn modelId="{51876AB7-ACDB-46C4-AD25-DBDD14C398FC}" type="presOf" srcId="{DB4F0E73-6BC5-4C2C-A398-1F9D3983BAEA}" destId="{B36229DE-FA75-49E9-A98C-4627AFDC92C6}" srcOrd="0" destOrd="0" presId="urn:microsoft.com/office/officeart/2005/8/layout/vList6"/>
    <dgm:cxn modelId="{F9E023A9-DF82-4DEC-B8A8-77ECC3C51C3F}" srcId="{0F0E68C1-B4DA-4194-8F0F-0D8CA79ADF44}" destId="{DB4F0E73-6BC5-4C2C-A398-1F9D3983BAEA}" srcOrd="0" destOrd="0" parTransId="{588B0A67-2C28-4128-B268-ECA9D28A164F}" sibTransId="{341EBE73-29B8-4B28-BE55-DDAE7203804A}"/>
    <dgm:cxn modelId="{F2B0510C-176C-432E-BF63-E1A02E405826}" srcId="{7DA98FBA-B863-49DF-A6A2-71FE1F0516F2}" destId="{60E30396-FE18-4E96-95CA-DF3276480442}" srcOrd="0" destOrd="0" parTransId="{1C139E4D-BFCC-4A10-9629-809AC13C604E}" sibTransId="{28C011EF-2B05-4BBE-A675-FB3814698FE0}"/>
    <dgm:cxn modelId="{3180CE75-095D-4579-A182-D0625E4C921C}" srcId="{7DA98FBA-B863-49DF-A6A2-71FE1F0516F2}" destId="{7A5A26BD-D4D3-4048-B5EB-BC3C2742076F}" srcOrd="1" destOrd="0" parTransId="{A7712F1A-903C-4FF7-9582-C12ABD790F66}" sibTransId="{BCFA5FF1-5A9C-4AF1-89B6-0BCC3B2D6EE2}"/>
    <dgm:cxn modelId="{5A57E9AF-837F-44FD-845F-3A6D8582F21B}" type="presParOf" srcId="{FB525D78-9BD8-47D3-B211-ECB6CEE974BD}" destId="{8207D2B8-B61B-47A8-A146-21E71B96B9B6}" srcOrd="0" destOrd="0" presId="urn:microsoft.com/office/officeart/2005/8/layout/vList6"/>
    <dgm:cxn modelId="{E92F5E55-2D48-4C9B-AE89-6BAEA82F18DD}" type="presParOf" srcId="{8207D2B8-B61B-47A8-A146-21E71B96B9B6}" destId="{70F2DAB5-E3F5-4ADA-99F9-7A02AA76620A}" srcOrd="0" destOrd="0" presId="urn:microsoft.com/office/officeart/2005/8/layout/vList6"/>
    <dgm:cxn modelId="{58F5F151-36F7-4B93-97D6-653ED9F532EB}" type="presParOf" srcId="{8207D2B8-B61B-47A8-A146-21E71B96B9B6}" destId="{644A78AE-F014-4DDA-ADB5-9F7E7D008056}" srcOrd="1" destOrd="0" presId="urn:microsoft.com/office/officeart/2005/8/layout/vList6"/>
    <dgm:cxn modelId="{DB2FC157-7AF4-4509-B15B-AE7BE7987225}" type="presParOf" srcId="{FB525D78-9BD8-47D3-B211-ECB6CEE974BD}" destId="{C897350A-D65A-4AB8-987B-8E4A3B60AD7A}" srcOrd="1" destOrd="0" presId="urn:microsoft.com/office/officeart/2005/8/layout/vList6"/>
    <dgm:cxn modelId="{97DC8464-D4B5-44D6-88E8-6CB5899DF003}" type="presParOf" srcId="{FB525D78-9BD8-47D3-B211-ECB6CEE974BD}" destId="{29CC2A9E-2A9B-4D06-B13C-9E1B7966F170}" srcOrd="2" destOrd="0" presId="urn:microsoft.com/office/officeart/2005/8/layout/vList6"/>
    <dgm:cxn modelId="{8E60E739-0BB7-4516-8A88-2674BC3CBB61}" type="presParOf" srcId="{29CC2A9E-2A9B-4D06-B13C-9E1B7966F170}" destId="{5E156DF6-6E11-414B-8F07-0369E3D2D20F}" srcOrd="0" destOrd="0" presId="urn:microsoft.com/office/officeart/2005/8/layout/vList6"/>
    <dgm:cxn modelId="{EEBE1B2B-8D20-42C3-90D5-C867BA1FD650}" type="presParOf" srcId="{29CC2A9E-2A9B-4D06-B13C-9E1B7966F170}" destId="{B36229DE-FA75-49E9-A98C-4627AFDC92C6}"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2DFD07-72C5-424D-8A81-756295059030}"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611060C8-68E5-457F-9B6E-9CCBB04D7F25}">
      <dgm:prSet phldrT="[Text]"/>
      <dgm:spPr>
        <a:solidFill>
          <a:srgbClr val="7030A0">
            <a:alpha val="50000"/>
          </a:srgbClr>
        </a:solidFill>
      </dgm:spPr>
      <dgm:t>
        <a:bodyPr/>
        <a:lstStyle/>
        <a:p>
          <a:r>
            <a:rPr lang="en-US" dirty="0" smtClean="0"/>
            <a:t>KERAJAAN</a:t>
          </a:r>
          <a:endParaRPr lang="en-MY" dirty="0"/>
        </a:p>
      </dgm:t>
    </dgm:pt>
    <dgm:pt modelId="{32B867FE-CBF0-4328-B550-072B22ED6BAE}" type="parTrans" cxnId="{25AAF1F0-C713-4080-9600-B5E472ED69AF}">
      <dgm:prSet/>
      <dgm:spPr/>
      <dgm:t>
        <a:bodyPr/>
        <a:lstStyle/>
        <a:p>
          <a:endParaRPr lang="en-MY"/>
        </a:p>
      </dgm:t>
    </dgm:pt>
    <dgm:pt modelId="{03C988FF-F3DF-4E56-97D8-071C88AA020A}" type="sibTrans" cxnId="{25AAF1F0-C713-4080-9600-B5E472ED69AF}">
      <dgm:prSet/>
      <dgm:spPr/>
      <dgm:t>
        <a:bodyPr/>
        <a:lstStyle/>
        <a:p>
          <a:endParaRPr lang="en-MY"/>
        </a:p>
      </dgm:t>
    </dgm:pt>
    <dgm:pt modelId="{D7887EB3-11D9-4D18-8DE4-77C7650F950A}">
      <dgm:prSet phldrT="[Text]"/>
      <dgm:spPr>
        <a:solidFill>
          <a:schemeClr val="accent6">
            <a:alpha val="50000"/>
          </a:schemeClr>
        </a:solidFill>
      </dgm:spPr>
      <dgm:t>
        <a:bodyPr/>
        <a:lstStyle/>
        <a:p>
          <a:r>
            <a:rPr lang="en-US" dirty="0" smtClean="0"/>
            <a:t>MAJIKAN</a:t>
          </a:r>
          <a:endParaRPr lang="en-MY" dirty="0"/>
        </a:p>
      </dgm:t>
    </dgm:pt>
    <dgm:pt modelId="{134EEDC1-6537-4850-BE43-8DDF5FB69B80}" type="parTrans" cxnId="{1F7F686E-60BA-414B-A72E-9162EAE7F7FC}">
      <dgm:prSet/>
      <dgm:spPr/>
      <dgm:t>
        <a:bodyPr/>
        <a:lstStyle/>
        <a:p>
          <a:endParaRPr lang="en-MY"/>
        </a:p>
      </dgm:t>
    </dgm:pt>
    <dgm:pt modelId="{34C9B2CE-4190-45DC-ADDA-6E09CCB997AB}" type="sibTrans" cxnId="{1F7F686E-60BA-414B-A72E-9162EAE7F7FC}">
      <dgm:prSet/>
      <dgm:spPr/>
      <dgm:t>
        <a:bodyPr/>
        <a:lstStyle/>
        <a:p>
          <a:endParaRPr lang="en-MY"/>
        </a:p>
      </dgm:t>
    </dgm:pt>
    <dgm:pt modelId="{8E5D34C0-3E99-495D-ABC4-BF612D6177AD}">
      <dgm:prSet phldrT="[Text]"/>
      <dgm:spPr>
        <a:solidFill>
          <a:schemeClr val="tx2">
            <a:lumMod val="60000"/>
            <a:lumOff val="40000"/>
            <a:alpha val="50000"/>
          </a:schemeClr>
        </a:solidFill>
      </dgm:spPr>
      <dgm:t>
        <a:bodyPr/>
        <a:lstStyle/>
        <a:p>
          <a:r>
            <a:rPr lang="en-US" dirty="0" smtClean="0"/>
            <a:t>PEKERJA</a:t>
          </a:r>
          <a:endParaRPr lang="en-MY" dirty="0"/>
        </a:p>
      </dgm:t>
    </dgm:pt>
    <dgm:pt modelId="{4F5D3407-A87B-4AEB-9085-C92059D00BEB}" type="sibTrans" cxnId="{A67C4A47-CE43-4A43-AB3B-DD1F16E2F476}">
      <dgm:prSet/>
      <dgm:spPr/>
      <dgm:t>
        <a:bodyPr/>
        <a:lstStyle/>
        <a:p>
          <a:endParaRPr lang="en-MY"/>
        </a:p>
      </dgm:t>
    </dgm:pt>
    <dgm:pt modelId="{5F06140E-7136-4DB4-994C-F28BE70DF042}" type="parTrans" cxnId="{A67C4A47-CE43-4A43-AB3B-DD1F16E2F476}">
      <dgm:prSet/>
      <dgm:spPr/>
      <dgm:t>
        <a:bodyPr/>
        <a:lstStyle/>
        <a:p>
          <a:endParaRPr lang="en-MY"/>
        </a:p>
      </dgm:t>
    </dgm:pt>
    <dgm:pt modelId="{06BB770D-3B75-4B65-B65C-930D099BDF1C}" type="pres">
      <dgm:prSet presAssocID="{8B2DFD07-72C5-424D-8A81-756295059030}" presName="Name0" presStyleCnt="0">
        <dgm:presLayoutVars>
          <dgm:chMax val="7"/>
          <dgm:dir/>
          <dgm:resizeHandles val="exact"/>
        </dgm:presLayoutVars>
      </dgm:prSet>
      <dgm:spPr/>
    </dgm:pt>
    <dgm:pt modelId="{36FBDD04-3B62-442F-AF0A-B4A8EB11AD2E}" type="pres">
      <dgm:prSet presAssocID="{8B2DFD07-72C5-424D-8A81-756295059030}" presName="ellipse1" presStyleLbl="vennNode1" presStyleIdx="0" presStyleCnt="3" custLinFactNeighborX="11662" custLinFactNeighborY="1944">
        <dgm:presLayoutVars>
          <dgm:bulletEnabled val="1"/>
        </dgm:presLayoutVars>
      </dgm:prSet>
      <dgm:spPr/>
      <dgm:t>
        <a:bodyPr/>
        <a:lstStyle/>
        <a:p>
          <a:endParaRPr lang="en-MY"/>
        </a:p>
      </dgm:t>
    </dgm:pt>
    <dgm:pt modelId="{A8B58A04-4929-41F9-9DBE-EA14087CDC07}" type="pres">
      <dgm:prSet presAssocID="{8B2DFD07-72C5-424D-8A81-756295059030}" presName="ellipse2" presStyleLbl="vennNode1" presStyleIdx="1" presStyleCnt="3">
        <dgm:presLayoutVars>
          <dgm:bulletEnabled val="1"/>
        </dgm:presLayoutVars>
      </dgm:prSet>
      <dgm:spPr/>
      <dgm:t>
        <a:bodyPr/>
        <a:lstStyle/>
        <a:p>
          <a:endParaRPr lang="en-US"/>
        </a:p>
      </dgm:t>
    </dgm:pt>
    <dgm:pt modelId="{2AEBEC0A-DA8D-4435-903E-9411A38EA79E}" type="pres">
      <dgm:prSet presAssocID="{8B2DFD07-72C5-424D-8A81-756295059030}" presName="ellipse3" presStyleLbl="vennNode1" presStyleIdx="2" presStyleCnt="3" custScaleX="103992" custLinFactNeighborX="-6790" custLinFactNeighborY="-785">
        <dgm:presLayoutVars>
          <dgm:bulletEnabled val="1"/>
        </dgm:presLayoutVars>
      </dgm:prSet>
      <dgm:spPr/>
      <dgm:t>
        <a:bodyPr/>
        <a:lstStyle/>
        <a:p>
          <a:endParaRPr lang="en-US"/>
        </a:p>
      </dgm:t>
    </dgm:pt>
  </dgm:ptLst>
  <dgm:cxnLst>
    <dgm:cxn modelId="{22EAA626-1A3A-4618-9DF9-FD40D147F952}" type="presOf" srcId="{D7887EB3-11D9-4D18-8DE4-77C7650F950A}" destId="{2AEBEC0A-DA8D-4435-903E-9411A38EA79E}" srcOrd="0" destOrd="0" presId="urn:microsoft.com/office/officeart/2005/8/layout/rings+Icon"/>
    <dgm:cxn modelId="{FC507A58-8113-4227-9E92-0671B4190865}" type="presOf" srcId="{8B2DFD07-72C5-424D-8A81-756295059030}" destId="{06BB770D-3B75-4B65-B65C-930D099BDF1C}" srcOrd="0" destOrd="0" presId="urn:microsoft.com/office/officeart/2005/8/layout/rings+Icon"/>
    <dgm:cxn modelId="{E0DE9AE0-5570-4FBD-8861-5E6DCB53DFFA}" type="presOf" srcId="{611060C8-68E5-457F-9B6E-9CCBB04D7F25}" destId="{36FBDD04-3B62-442F-AF0A-B4A8EB11AD2E}" srcOrd="0" destOrd="0" presId="urn:microsoft.com/office/officeart/2005/8/layout/rings+Icon"/>
    <dgm:cxn modelId="{A67C4A47-CE43-4A43-AB3B-DD1F16E2F476}" srcId="{8B2DFD07-72C5-424D-8A81-756295059030}" destId="{8E5D34C0-3E99-495D-ABC4-BF612D6177AD}" srcOrd="1" destOrd="0" parTransId="{5F06140E-7136-4DB4-994C-F28BE70DF042}" sibTransId="{4F5D3407-A87B-4AEB-9085-C92059D00BEB}"/>
    <dgm:cxn modelId="{999B936D-09F8-4901-9790-87A7CC7E608D}" type="presOf" srcId="{8E5D34C0-3E99-495D-ABC4-BF612D6177AD}" destId="{A8B58A04-4929-41F9-9DBE-EA14087CDC07}" srcOrd="0" destOrd="0" presId="urn:microsoft.com/office/officeart/2005/8/layout/rings+Icon"/>
    <dgm:cxn modelId="{1F7F686E-60BA-414B-A72E-9162EAE7F7FC}" srcId="{8B2DFD07-72C5-424D-8A81-756295059030}" destId="{D7887EB3-11D9-4D18-8DE4-77C7650F950A}" srcOrd="2" destOrd="0" parTransId="{134EEDC1-6537-4850-BE43-8DDF5FB69B80}" sibTransId="{34C9B2CE-4190-45DC-ADDA-6E09CCB997AB}"/>
    <dgm:cxn modelId="{25AAF1F0-C713-4080-9600-B5E472ED69AF}" srcId="{8B2DFD07-72C5-424D-8A81-756295059030}" destId="{611060C8-68E5-457F-9B6E-9CCBB04D7F25}" srcOrd="0" destOrd="0" parTransId="{32B867FE-CBF0-4328-B550-072B22ED6BAE}" sibTransId="{03C988FF-F3DF-4E56-97D8-071C88AA020A}"/>
    <dgm:cxn modelId="{1DAC7F43-6733-40B3-B415-0F92ACCA99CC}" type="presParOf" srcId="{06BB770D-3B75-4B65-B65C-930D099BDF1C}" destId="{36FBDD04-3B62-442F-AF0A-B4A8EB11AD2E}" srcOrd="0" destOrd="0" presId="urn:microsoft.com/office/officeart/2005/8/layout/rings+Icon"/>
    <dgm:cxn modelId="{D2D54D9F-2E2D-4FEF-A371-1344B72686DA}" type="presParOf" srcId="{06BB770D-3B75-4B65-B65C-930D099BDF1C}" destId="{A8B58A04-4929-41F9-9DBE-EA14087CDC07}" srcOrd="1" destOrd="0" presId="urn:microsoft.com/office/officeart/2005/8/layout/rings+Icon"/>
    <dgm:cxn modelId="{42B76AA2-A660-48EB-B4F5-628B3B3834F0}" type="presParOf" srcId="{06BB770D-3B75-4B65-B65C-930D099BDF1C}" destId="{2AEBEC0A-DA8D-4435-903E-9411A38EA79E}"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CC35B-656B-42D2-B299-570E116A2A6A}" type="doc">
      <dgm:prSet loTypeId="urn:microsoft.com/office/officeart/2005/8/layout/venn1" loCatId="relationship" qsTypeId="urn:microsoft.com/office/officeart/2005/8/quickstyle/simple1" qsCatId="simple" csTypeId="urn:microsoft.com/office/officeart/2005/8/colors/accent1_2" csCatId="accent1" phldr="1"/>
      <dgm:spPr/>
    </dgm:pt>
    <dgm:pt modelId="{01529EE9-0B12-4A29-B30D-C5A858F66CB2}">
      <dgm:prSet phldrT="[Text]" custT="1"/>
      <dgm:spPr>
        <a:solidFill>
          <a:srgbClr val="FFFF00"/>
        </a:solidFill>
      </dgm:spPr>
      <dgm:t>
        <a:bodyPr/>
        <a:lstStyle/>
        <a:p>
          <a:pPr algn="ctr"/>
          <a:endParaRPr lang="en-US" sz="2400" dirty="0" smtClean="0">
            <a:latin typeface="Century Gothic" panose="020B0502020202020204" pitchFamily="34" charset="0"/>
          </a:endParaRPr>
        </a:p>
        <a:p>
          <a:pPr algn="ctr"/>
          <a:r>
            <a:rPr lang="en-US" sz="2400" dirty="0" err="1" smtClean="0">
              <a:latin typeface="Century Gothic" panose="020B0502020202020204" pitchFamily="34" charset="0"/>
            </a:rPr>
            <a:t>Perkhidmatan</a:t>
          </a:r>
          <a:r>
            <a:rPr lang="en-US" sz="2400" dirty="0" smtClean="0">
              <a:latin typeface="Century Gothic" panose="020B0502020202020204" pitchFamily="34" charset="0"/>
            </a:rPr>
            <a:t> PERKESO </a:t>
          </a:r>
          <a:r>
            <a:rPr lang="en-US" sz="2400" dirty="0" err="1" smtClean="0">
              <a:latin typeface="Century Gothic" panose="020B0502020202020204" pitchFamily="34" charset="0"/>
            </a:rPr>
            <a:t>adalah</a:t>
          </a:r>
          <a:r>
            <a:rPr lang="en-US" sz="2400" dirty="0" smtClean="0">
              <a:latin typeface="Century Gothic" panose="020B0502020202020204" pitchFamily="34" charset="0"/>
            </a:rPr>
            <a:t> PERCUMA</a:t>
          </a:r>
        </a:p>
        <a:p>
          <a:pPr algn="ctr"/>
          <a:endParaRPr lang="en-US" sz="2400" dirty="0" smtClean="0">
            <a:latin typeface="Century Gothic" panose="020B0502020202020204" pitchFamily="34" charset="0"/>
          </a:endParaRPr>
        </a:p>
        <a:p>
          <a:pPr algn="ctr"/>
          <a:r>
            <a:rPr lang="en-MY" sz="1600" b="1" dirty="0" smtClean="0">
              <a:solidFill>
                <a:schemeClr val="tx1"/>
              </a:solidFill>
              <a:latin typeface="Century Gothic" panose="020B0502020202020204" pitchFamily="34" charset="0"/>
            </a:rPr>
            <a:t>    PERATURAN 45            &amp; 100</a:t>
          </a:r>
        </a:p>
        <a:p>
          <a:pPr algn="ctr"/>
          <a:r>
            <a:rPr lang="en-MY" sz="1600" b="1" dirty="0" smtClean="0">
              <a:solidFill>
                <a:schemeClr val="tx1"/>
              </a:solidFill>
              <a:latin typeface="Century Gothic" panose="020B0502020202020204" pitchFamily="34" charset="0"/>
            </a:rPr>
            <a:t>     PPAKSP 1971</a:t>
          </a:r>
          <a:endParaRPr lang="en-MY" sz="1600" b="1" dirty="0">
            <a:solidFill>
              <a:schemeClr val="tx1"/>
            </a:solidFill>
            <a:latin typeface="Century Gothic" panose="020B0502020202020204" pitchFamily="34" charset="0"/>
          </a:endParaRPr>
        </a:p>
      </dgm:t>
    </dgm:pt>
    <dgm:pt modelId="{742D15D5-4FC2-4458-AE7F-DF2B60F30564}" type="parTrans" cxnId="{A3E8626A-0CFC-4ACF-9D1C-0CC9D8A1F5BB}">
      <dgm:prSet/>
      <dgm:spPr/>
      <dgm:t>
        <a:bodyPr/>
        <a:lstStyle/>
        <a:p>
          <a:endParaRPr lang="en-MY"/>
        </a:p>
      </dgm:t>
    </dgm:pt>
    <dgm:pt modelId="{C4A51B5E-36F1-4D90-B7FE-E2DA1E60A109}" type="sibTrans" cxnId="{A3E8626A-0CFC-4ACF-9D1C-0CC9D8A1F5BB}">
      <dgm:prSet/>
      <dgm:spPr/>
      <dgm:t>
        <a:bodyPr/>
        <a:lstStyle/>
        <a:p>
          <a:endParaRPr lang="en-MY"/>
        </a:p>
      </dgm:t>
    </dgm:pt>
    <dgm:pt modelId="{EF1FC736-19FD-41BB-85EE-4EFC64815D6A}">
      <dgm:prSet phldrT="[Text]" custT="1"/>
      <dgm:spPr>
        <a:solidFill>
          <a:srgbClr val="00B0F0"/>
        </a:solidFill>
      </dgm:spPr>
      <dgm:t>
        <a:bodyPr/>
        <a:lstStyle/>
        <a:p>
          <a:r>
            <a:rPr lang="en-US" sz="2400" dirty="0" err="1" smtClean="0">
              <a:latin typeface="Century Gothic" panose="020B0502020202020204" pitchFamily="34" charset="0"/>
            </a:rPr>
            <a:t>Larangan</a:t>
          </a:r>
          <a:r>
            <a:rPr lang="en-US" sz="2400" dirty="0" smtClean="0">
              <a:latin typeface="Century Gothic" panose="020B0502020202020204" pitchFamily="34" charset="0"/>
            </a:rPr>
            <a:t> Orang Tengah</a:t>
          </a:r>
        </a:p>
        <a:p>
          <a:endParaRPr lang="en-US" sz="2400" dirty="0" smtClean="0">
            <a:latin typeface="Century Gothic" panose="020B0502020202020204" pitchFamily="34" charset="0"/>
          </a:endParaRPr>
        </a:p>
        <a:p>
          <a:r>
            <a:rPr lang="en-MY" sz="1600" b="1" dirty="0" smtClean="0">
              <a:solidFill>
                <a:schemeClr val="tx1"/>
              </a:solidFill>
              <a:latin typeface="Century Gothic" panose="020B0502020202020204" pitchFamily="34" charset="0"/>
            </a:rPr>
            <a:t>SEKSYEN  111 </a:t>
          </a:r>
        </a:p>
        <a:p>
          <a:r>
            <a:rPr lang="en-MY" sz="1600" b="1" dirty="0" smtClean="0">
              <a:solidFill>
                <a:schemeClr val="tx1"/>
              </a:solidFill>
              <a:latin typeface="Century Gothic" panose="020B0502020202020204" pitchFamily="34" charset="0"/>
            </a:rPr>
            <a:t> AKSP 1969</a:t>
          </a:r>
          <a:endParaRPr lang="en-MY" sz="1600" b="1" dirty="0">
            <a:solidFill>
              <a:schemeClr val="tx1"/>
            </a:solidFill>
            <a:latin typeface="Century Gothic" panose="020B0502020202020204" pitchFamily="34" charset="0"/>
          </a:endParaRPr>
        </a:p>
      </dgm:t>
    </dgm:pt>
    <dgm:pt modelId="{5460986B-A449-4065-8F79-FB2D30B995C8}" type="parTrans" cxnId="{E5292ED8-0E5F-4940-800C-F57533D530AE}">
      <dgm:prSet/>
      <dgm:spPr/>
      <dgm:t>
        <a:bodyPr/>
        <a:lstStyle/>
        <a:p>
          <a:endParaRPr lang="en-MY"/>
        </a:p>
      </dgm:t>
    </dgm:pt>
    <dgm:pt modelId="{670B33EF-CF70-461B-90B9-3E1AF8C1BFF6}" type="sibTrans" cxnId="{E5292ED8-0E5F-4940-800C-F57533D530AE}">
      <dgm:prSet/>
      <dgm:spPr/>
      <dgm:t>
        <a:bodyPr/>
        <a:lstStyle/>
        <a:p>
          <a:endParaRPr lang="en-MY"/>
        </a:p>
      </dgm:t>
    </dgm:pt>
    <dgm:pt modelId="{DB9F76C5-1CC3-4891-9720-C3B2E44CA047}" type="pres">
      <dgm:prSet presAssocID="{9BECC35B-656B-42D2-B299-570E116A2A6A}" presName="compositeShape" presStyleCnt="0">
        <dgm:presLayoutVars>
          <dgm:chMax val="7"/>
          <dgm:dir/>
          <dgm:resizeHandles val="exact"/>
        </dgm:presLayoutVars>
      </dgm:prSet>
      <dgm:spPr/>
    </dgm:pt>
    <dgm:pt modelId="{BB9F9469-930C-4636-9CB4-D51CCEEA54D0}" type="pres">
      <dgm:prSet presAssocID="{01529EE9-0B12-4A29-B30D-C5A858F66CB2}" presName="circ1" presStyleLbl="vennNode1" presStyleIdx="0" presStyleCnt="2" custScaleX="105770"/>
      <dgm:spPr/>
      <dgm:t>
        <a:bodyPr/>
        <a:lstStyle/>
        <a:p>
          <a:endParaRPr lang="en-MY"/>
        </a:p>
      </dgm:t>
    </dgm:pt>
    <dgm:pt modelId="{7BE97DC4-A4B7-42CD-9791-B5A50163965D}" type="pres">
      <dgm:prSet presAssocID="{01529EE9-0B12-4A29-B30D-C5A858F66CB2}" presName="circ1Tx" presStyleLbl="revTx" presStyleIdx="0" presStyleCnt="0">
        <dgm:presLayoutVars>
          <dgm:chMax val="0"/>
          <dgm:chPref val="0"/>
          <dgm:bulletEnabled val="1"/>
        </dgm:presLayoutVars>
      </dgm:prSet>
      <dgm:spPr/>
      <dgm:t>
        <a:bodyPr/>
        <a:lstStyle/>
        <a:p>
          <a:endParaRPr lang="en-MY"/>
        </a:p>
      </dgm:t>
    </dgm:pt>
    <dgm:pt modelId="{474B7EB6-23B9-466A-90F2-D6C00E08F93A}" type="pres">
      <dgm:prSet presAssocID="{EF1FC736-19FD-41BB-85EE-4EFC64815D6A}" presName="circ2" presStyleLbl="vennNode1" presStyleIdx="1" presStyleCnt="2"/>
      <dgm:spPr/>
      <dgm:t>
        <a:bodyPr/>
        <a:lstStyle/>
        <a:p>
          <a:endParaRPr lang="en-MY"/>
        </a:p>
      </dgm:t>
    </dgm:pt>
    <dgm:pt modelId="{E0B66909-0148-4D05-8747-D2AE395F4ED8}" type="pres">
      <dgm:prSet presAssocID="{EF1FC736-19FD-41BB-85EE-4EFC64815D6A}" presName="circ2Tx" presStyleLbl="revTx" presStyleIdx="0" presStyleCnt="0">
        <dgm:presLayoutVars>
          <dgm:chMax val="0"/>
          <dgm:chPref val="0"/>
          <dgm:bulletEnabled val="1"/>
        </dgm:presLayoutVars>
      </dgm:prSet>
      <dgm:spPr/>
      <dgm:t>
        <a:bodyPr/>
        <a:lstStyle/>
        <a:p>
          <a:endParaRPr lang="en-MY"/>
        </a:p>
      </dgm:t>
    </dgm:pt>
  </dgm:ptLst>
  <dgm:cxnLst>
    <dgm:cxn modelId="{EC19B797-B8CD-4C20-B7DF-F9FB88C4DD3A}" type="presOf" srcId="{9BECC35B-656B-42D2-B299-570E116A2A6A}" destId="{DB9F76C5-1CC3-4891-9720-C3B2E44CA047}" srcOrd="0" destOrd="0" presId="urn:microsoft.com/office/officeart/2005/8/layout/venn1"/>
    <dgm:cxn modelId="{1F1B2A6B-56C8-4E56-83E0-8E59E7DC9EB7}" type="presOf" srcId="{EF1FC736-19FD-41BB-85EE-4EFC64815D6A}" destId="{E0B66909-0148-4D05-8747-D2AE395F4ED8}" srcOrd="1" destOrd="0" presId="urn:microsoft.com/office/officeart/2005/8/layout/venn1"/>
    <dgm:cxn modelId="{E5292ED8-0E5F-4940-800C-F57533D530AE}" srcId="{9BECC35B-656B-42D2-B299-570E116A2A6A}" destId="{EF1FC736-19FD-41BB-85EE-4EFC64815D6A}" srcOrd="1" destOrd="0" parTransId="{5460986B-A449-4065-8F79-FB2D30B995C8}" sibTransId="{670B33EF-CF70-461B-90B9-3E1AF8C1BFF6}"/>
    <dgm:cxn modelId="{C6773125-62AC-4762-AB15-F0E20F228C5C}" type="presOf" srcId="{01529EE9-0B12-4A29-B30D-C5A858F66CB2}" destId="{BB9F9469-930C-4636-9CB4-D51CCEEA54D0}" srcOrd="0" destOrd="0" presId="urn:microsoft.com/office/officeart/2005/8/layout/venn1"/>
    <dgm:cxn modelId="{A3E8626A-0CFC-4ACF-9D1C-0CC9D8A1F5BB}" srcId="{9BECC35B-656B-42D2-B299-570E116A2A6A}" destId="{01529EE9-0B12-4A29-B30D-C5A858F66CB2}" srcOrd="0" destOrd="0" parTransId="{742D15D5-4FC2-4458-AE7F-DF2B60F30564}" sibTransId="{C4A51B5E-36F1-4D90-B7FE-E2DA1E60A109}"/>
    <dgm:cxn modelId="{94C49BF5-5A68-4F31-94F0-923E350196AB}" type="presOf" srcId="{01529EE9-0B12-4A29-B30D-C5A858F66CB2}" destId="{7BE97DC4-A4B7-42CD-9791-B5A50163965D}" srcOrd="1" destOrd="0" presId="urn:microsoft.com/office/officeart/2005/8/layout/venn1"/>
    <dgm:cxn modelId="{9F759A44-D539-401F-B863-DB7B17C93667}" type="presOf" srcId="{EF1FC736-19FD-41BB-85EE-4EFC64815D6A}" destId="{474B7EB6-23B9-466A-90F2-D6C00E08F93A}" srcOrd="0" destOrd="0" presId="urn:microsoft.com/office/officeart/2005/8/layout/venn1"/>
    <dgm:cxn modelId="{5874C5D7-0B02-44A1-B731-0A5A52A3D957}" type="presParOf" srcId="{DB9F76C5-1CC3-4891-9720-C3B2E44CA047}" destId="{BB9F9469-930C-4636-9CB4-D51CCEEA54D0}" srcOrd="0" destOrd="0" presId="urn:microsoft.com/office/officeart/2005/8/layout/venn1"/>
    <dgm:cxn modelId="{F6BCF386-D313-4C59-9A4A-593FA4C3331D}" type="presParOf" srcId="{DB9F76C5-1CC3-4891-9720-C3B2E44CA047}" destId="{7BE97DC4-A4B7-42CD-9791-B5A50163965D}" srcOrd="1" destOrd="0" presId="urn:microsoft.com/office/officeart/2005/8/layout/venn1"/>
    <dgm:cxn modelId="{37448E8A-718E-4256-86D1-A15CAA2EF525}" type="presParOf" srcId="{DB9F76C5-1CC3-4891-9720-C3B2E44CA047}" destId="{474B7EB6-23B9-466A-90F2-D6C00E08F93A}" srcOrd="2" destOrd="0" presId="urn:microsoft.com/office/officeart/2005/8/layout/venn1"/>
    <dgm:cxn modelId="{790FA2F8-185D-4BD5-9A27-57FE55E474BB}" type="presParOf" srcId="{DB9F76C5-1CC3-4891-9720-C3B2E44CA047}" destId="{E0B66909-0148-4D05-8747-D2AE395F4ED8}" srcOrd="3"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BE9F4-A9AF-4580-AED1-597761684E7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MY"/>
        </a:p>
      </dgm:t>
    </dgm:pt>
    <dgm:pt modelId="{091D476C-C593-4678-B8ED-FF719CABBB06}">
      <dgm:prSet phldrT="[Text]" custT="1"/>
      <dgm:spPr>
        <a:solidFill>
          <a:srgbClr val="00B0F0"/>
        </a:solidFill>
      </dgm:spPr>
      <dgm:t>
        <a:bodyPr/>
        <a:lstStyle/>
        <a:p>
          <a:r>
            <a:rPr lang="en-US" sz="2000" b="1" dirty="0" smtClean="0">
              <a:solidFill>
                <a:schemeClr val="tx1"/>
              </a:solidFill>
              <a:latin typeface="Century Gothic" panose="020B0502020202020204" pitchFamily="34" charset="0"/>
            </a:rPr>
            <a:t>50  </a:t>
          </a:r>
          <a:r>
            <a:rPr lang="en-US" sz="2000" b="1" dirty="0" err="1" smtClean="0">
              <a:solidFill>
                <a:schemeClr val="tx1"/>
              </a:solidFill>
              <a:latin typeface="Century Gothic" panose="020B0502020202020204" pitchFamily="34" charset="0"/>
            </a:rPr>
            <a:t>Pejabat</a:t>
          </a:r>
          <a:r>
            <a:rPr lang="en-US" sz="2000" b="1" dirty="0" smtClean="0">
              <a:solidFill>
                <a:schemeClr val="tx1"/>
              </a:solidFill>
              <a:latin typeface="Century Gothic" panose="020B0502020202020204" pitchFamily="34" charset="0"/>
            </a:rPr>
            <a:t> PERKESO + HQ</a:t>
          </a:r>
          <a:endParaRPr lang="en-MY" sz="2000" b="1" dirty="0">
            <a:solidFill>
              <a:schemeClr val="tx1"/>
            </a:solidFill>
            <a:latin typeface="Century Gothic" panose="020B0502020202020204" pitchFamily="34" charset="0"/>
          </a:endParaRPr>
        </a:p>
      </dgm:t>
    </dgm:pt>
    <dgm:pt modelId="{C36DFBE6-61EE-41B2-AB4D-0EEA2E78BC9D}" type="parTrans" cxnId="{8613E5D0-337E-4F43-B9A5-70130737E046}">
      <dgm:prSet/>
      <dgm:spPr/>
      <dgm:t>
        <a:bodyPr/>
        <a:lstStyle/>
        <a:p>
          <a:endParaRPr lang="en-MY"/>
        </a:p>
      </dgm:t>
    </dgm:pt>
    <dgm:pt modelId="{AA633C14-BD14-4A2B-B585-81C3E55C6D04}" type="sibTrans" cxnId="{8613E5D0-337E-4F43-B9A5-70130737E046}">
      <dgm:prSet/>
      <dgm:spPr/>
      <dgm:t>
        <a:bodyPr/>
        <a:lstStyle/>
        <a:p>
          <a:endParaRPr lang="en-MY"/>
        </a:p>
      </dgm:t>
    </dgm:pt>
    <dgm:pt modelId="{7ADCA7E2-126C-45F3-8565-EE394385C03F}">
      <dgm:prSet phldrT="[Text]" custT="1"/>
      <dgm:spPr>
        <a:solidFill>
          <a:srgbClr val="FFFF00"/>
        </a:solidFill>
      </dgm:spPr>
      <dgm:t>
        <a:bodyPr/>
        <a:lstStyle/>
        <a:p>
          <a:r>
            <a:rPr lang="en-US" sz="2000" b="1" dirty="0" err="1" smtClean="0">
              <a:solidFill>
                <a:schemeClr val="tx1"/>
              </a:solidFill>
              <a:latin typeface="Century Gothic" panose="020B0502020202020204" pitchFamily="34" charset="0"/>
            </a:rPr>
            <a:t>Talinan</a:t>
          </a:r>
          <a:r>
            <a:rPr lang="en-US" sz="2000" b="1" dirty="0" smtClean="0">
              <a:solidFill>
                <a:schemeClr val="tx1"/>
              </a:solidFill>
              <a:latin typeface="Century Gothic" panose="020B0502020202020204" pitchFamily="34" charset="0"/>
            </a:rPr>
            <a:t> </a:t>
          </a:r>
          <a:r>
            <a:rPr lang="en-US" sz="2000" b="1" dirty="0" err="1" smtClean="0">
              <a:solidFill>
                <a:schemeClr val="tx1"/>
              </a:solidFill>
              <a:latin typeface="Century Gothic" panose="020B0502020202020204" pitchFamily="34" charset="0"/>
            </a:rPr>
            <a:t>Khidmat</a:t>
          </a:r>
          <a:r>
            <a:rPr lang="en-US" sz="2000" b="1" dirty="0" smtClean="0">
              <a:solidFill>
                <a:schemeClr val="tx1"/>
              </a:solidFill>
              <a:latin typeface="Century Gothic" panose="020B0502020202020204" pitchFamily="34" charset="0"/>
            </a:rPr>
            <a:t> </a:t>
          </a:r>
          <a:r>
            <a:rPr lang="en-US" sz="2000" b="1" dirty="0" err="1" smtClean="0">
              <a:solidFill>
                <a:schemeClr val="tx1"/>
              </a:solidFill>
              <a:latin typeface="Century Gothic" panose="020B0502020202020204" pitchFamily="34" charset="0"/>
            </a:rPr>
            <a:t>Pelanggan</a:t>
          </a:r>
          <a:r>
            <a:rPr lang="en-US" sz="2000" b="1" dirty="0" smtClean="0">
              <a:solidFill>
                <a:schemeClr val="tx1"/>
              </a:solidFill>
              <a:latin typeface="Century Gothic" panose="020B0502020202020204" pitchFamily="34" charset="0"/>
            </a:rPr>
            <a:t> 1300 22 8000</a:t>
          </a:r>
          <a:endParaRPr lang="en-MY" sz="2000" b="1" dirty="0">
            <a:solidFill>
              <a:schemeClr val="tx1"/>
            </a:solidFill>
            <a:latin typeface="Century Gothic" panose="020B0502020202020204" pitchFamily="34" charset="0"/>
          </a:endParaRPr>
        </a:p>
      </dgm:t>
    </dgm:pt>
    <dgm:pt modelId="{741F3B88-AEFB-478D-82BC-12EB0B0DE410}" type="parTrans" cxnId="{146AD801-FC2F-4545-9ACF-351993003F0D}">
      <dgm:prSet/>
      <dgm:spPr/>
      <dgm:t>
        <a:bodyPr/>
        <a:lstStyle/>
        <a:p>
          <a:endParaRPr lang="en-MY"/>
        </a:p>
      </dgm:t>
    </dgm:pt>
    <dgm:pt modelId="{AD414193-1B85-4BD7-922E-F1106EB50058}" type="sibTrans" cxnId="{146AD801-FC2F-4545-9ACF-351993003F0D}">
      <dgm:prSet/>
      <dgm:spPr/>
      <dgm:t>
        <a:bodyPr/>
        <a:lstStyle/>
        <a:p>
          <a:endParaRPr lang="en-MY"/>
        </a:p>
      </dgm:t>
    </dgm:pt>
    <dgm:pt modelId="{584F880F-002F-47B8-A2B3-E45EA7C658FA}">
      <dgm:prSet phldrT="[Text]" custT="1"/>
      <dgm:spPr>
        <a:solidFill>
          <a:srgbClr val="FFC000"/>
        </a:solidFill>
      </dgm:spPr>
      <dgm:t>
        <a:bodyPr/>
        <a:lstStyle/>
        <a:p>
          <a:r>
            <a:rPr lang="en-US" sz="2000" b="1" dirty="0" err="1" smtClean="0">
              <a:solidFill>
                <a:schemeClr val="tx1"/>
              </a:solidFill>
              <a:latin typeface="Century Gothic" panose="020B0502020202020204" pitchFamily="34" charset="0"/>
            </a:rPr>
            <a:t>Laman</a:t>
          </a:r>
          <a:r>
            <a:rPr lang="en-US" sz="2000" b="1" dirty="0" smtClean="0">
              <a:solidFill>
                <a:schemeClr val="tx1"/>
              </a:solidFill>
              <a:latin typeface="Century Gothic" panose="020B0502020202020204" pitchFamily="34" charset="0"/>
            </a:rPr>
            <a:t> </a:t>
          </a:r>
          <a:r>
            <a:rPr lang="en-US" sz="2000" b="1" dirty="0" err="1" smtClean="0">
              <a:solidFill>
                <a:schemeClr val="tx1"/>
              </a:solidFill>
              <a:latin typeface="Century Gothic" panose="020B0502020202020204" pitchFamily="34" charset="0"/>
            </a:rPr>
            <a:t>Sesawang</a:t>
          </a:r>
          <a:r>
            <a:rPr lang="en-US" sz="2000" b="1" dirty="0" smtClean="0">
              <a:solidFill>
                <a:schemeClr val="tx1"/>
              </a:solidFill>
              <a:latin typeface="Century Gothic" panose="020B0502020202020204" pitchFamily="34" charset="0"/>
            </a:rPr>
            <a:t> www.perkeso.gov.my</a:t>
          </a:r>
          <a:endParaRPr lang="en-MY" sz="2000" b="1" dirty="0">
            <a:solidFill>
              <a:schemeClr val="tx1"/>
            </a:solidFill>
            <a:latin typeface="Century Gothic" panose="020B0502020202020204" pitchFamily="34" charset="0"/>
          </a:endParaRPr>
        </a:p>
      </dgm:t>
    </dgm:pt>
    <dgm:pt modelId="{9FF03F51-FFB0-454D-9F22-6F9E0AD74628}" type="parTrans" cxnId="{03C9F2FB-256E-4161-A8D0-5C667BB487A0}">
      <dgm:prSet/>
      <dgm:spPr/>
      <dgm:t>
        <a:bodyPr/>
        <a:lstStyle/>
        <a:p>
          <a:endParaRPr lang="en-MY"/>
        </a:p>
      </dgm:t>
    </dgm:pt>
    <dgm:pt modelId="{B0E3BA3C-20FC-488D-A825-8F43A080F488}" type="sibTrans" cxnId="{03C9F2FB-256E-4161-A8D0-5C667BB487A0}">
      <dgm:prSet/>
      <dgm:spPr/>
      <dgm:t>
        <a:bodyPr/>
        <a:lstStyle/>
        <a:p>
          <a:endParaRPr lang="en-MY"/>
        </a:p>
      </dgm:t>
    </dgm:pt>
    <dgm:pt modelId="{47AC201E-DB3C-406F-AC4D-7CD779B1B442}">
      <dgm:prSet phldrT="[Text]" custT="1"/>
      <dgm:spPr>
        <a:solidFill>
          <a:schemeClr val="accent4"/>
        </a:solidFill>
      </dgm:spPr>
      <dgm:t>
        <a:bodyPr/>
        <a:lstStyle/>
        <a:p>
          <a:r>
            <a:rPr lang="en-US" sz="2400" b="1" dirty="0" smtClean="0">
              <a:solidFill>
                <a:schemeClr val="tx1"/>
              </a:solidFill>
            </a:rPr>
            <a:t>SMS 15888</a:t>
          </a:r>
          <a:endParaRPr lang="en-MY" sz="2400" b="1" dirty="0">
            <a:solidFill>
              <a:schemeClr val="tx1"/>
            </a:solidFill>
          </a:endParaRPr>
        </a:p>
      </dgm:t>
    </dgm:pt>
    <dgm:pt modelId="{3EE35BEB-FAC2-4B93-AFAB-1BF30637850B}" type="parTrans" cxnId="{283FC23A-FD21-462E-8E9D-97853F362A92}">
      <dgm:prSet/>
      <dgm:spPr/>
      <dgm:t>
        <a:bodyPr/>
        <a:lstStyle/>
        <a:p>
          <a:endParaRPr lang="en-MY"/>
        </a:p>
      </dgm:t>
    </dgm:pt>
    <dgm:pt modelId="{8508E966-12A4-482C-8EF9-19E821D0BB5B}" type="sibTrans" cxnId="{283FC23A-FD21-462E-8E9D-97853F362A92}">
      <dgm:prSet/>
      <dgm:spPr/>
      <dgm:t>
        <a:bodyPr/>
        <a:lstStyle/>
        <a:p>
          <a:endParaRPr lang="en-MY"/>
        </a:p>
      </dgm:t>
    </dgm:pt>
    <dgm:pt modelId="{1E08BF90-3B2C-425B-84F2-5884A02A66D6}">
      <dgm:prSet phldrT="[Text]" custT="1"/>
      <dgm:spPr>
        <a:solidFill>
          <a:srgbClr val="92D050"/>
        </a:solidFill>
      </dgm:spPr>
      <dgm:t>
        <a:bodyPr/>
        <a:lstStyle/>
        <a:p>
          <a:r>
            <a:rPr lang="en-US" sz="2400" b="1" dirty="0" err="1" smtClean="0">
              <a:solidFill>
                <a:schemeClr val="tx1"/>
              </a:solidFill>
            </a:rPr>
            <a:t>Hari</a:t>
          </a:r>
          <a:r>
            <a:rPr lang="en-US" sz="2400" b="1" dirty="0" smtClean="0">
              <a:solidFill>
                <a:schemeClr val="tx1"/>
              </a:solidFill>
            </a:rPr>
            <a:t> </a:t>
          </a:r>
          <a:r>
            <a:rPr lang="en-US" sz="2400" b="1" dirty="0" err="1" smtClean="0">
              <a:solidFill>
                <a:schemeClr val="tx1"/>
              </a:solidFill>
            </a:rPr>
            <a:t>Bertemu</a:t>
          </a:r>
          <a:r>
            <a:rPr lang="en-US" sz="2400" b="1" dirty="0" smtClean="0">
              <a:solidFill>
                <a:schemeClr val="tx1"/>
              </a:solidFill>
            </a:rPr>
            <a:t> </a:t>
          </a:r>
          <a:r>
            <a:rPr lang="en-US" sz="2400" b="1" dirty="0" err="1" smtClean="0">
              <a:solidFill>
                <a:schemeClr val="tx1"/>
              </a:solidFill>
            </a:rPr>
            <a:t>Pelanggan</a:t>
          </a:r>
          <a:endParaRPr lang="en-MY" sz="2400" b="1" dirty="0">
            <a:solidFill>
              <a:schemeClr val="tx1"/>
            </a:solidFill>
          </a:endParaRPr>
        </a:p>
      </dgm:t>
    </dgm:pt>
    <dgm:pt modelId="{25407F9E-ED66-4AF5-8EA9-6CE82FCD197D}" type="parTrans" cxnId="{5076FBAD-E7EE-4E90-9302-6D0577B3DA30}">
      <dgm:prSet/>
      <dgm:spPr/>
      <dgm:t>
        <a:bodyPr/>
        <a:lstStyle/>
        <a:p>
          <a:endParaRPr lang="en-MY"/>
        </a:p>
      </dgm:t>
    </dgm:pt>
    <dgm:pt modelId="{35F3B45D-0044-4321-8B00-7B99677A14E9}" type="sibTrans" cxnId="{5076FBAD-E7EE-4E90-9302-6D0577B3DA30}">
      <dgm:prSet/>
      <dgm:spPr/>
      <dgm:t>
        <a:bodyPr/>
        <a:lstStyle/>
        <a:p>
          <a:endParaRPr lang="en-MY"/>
        </a:p>
      </dgm:t>
    </dgm:pt>
    <dgm:pt modelId="{2E9F909B-92B1-4951-AF4A-930B3B22D01D}">
      <dgm:prSet phldrT="[Text]" custT="1"/>
      <dgm:spPr>
        <a:solidFill>
          <a:schemeClr val="accent6"/>
        </a:solidFill>
      </dgm:spPr>
      <dgm:t>
        <a:bodyPr/>
        <a:lstStyle/>
        <a:p>
          <a:r>
            <a:rPr lang="en-US" sz="2000" b="1" dirty="0" err="1" smtClean="0">
              <a:solidFill>
                <a:schemeClr val="tx1"/>
              </a:solidFill>
              <a:latin typeface="Century Gothic" panose="020B0502020202020204" pitchFamily="34" charset="0"/>
            </a:rPr>
            <a:t>Emel</a:t>
          </a:r>
          <a:r>
            <a:rPr lang="en-US" sz="2000" b="1" dirty="0" smtClean="0">
              <a:solidFill>
                <a:schemeClr val="tx1"/>
              </a:solidFill>
              <a:latin typeface="Century Gothic" panose="020B0502020202020204" pitchFamily="34" charset="0"/>
            </a:rPr>
            <a:t>: perkeso@perkeso.gov.my</a:t>
          </a:r>
          <a:endParaRPr lang="en-MY" sz="2000" b="1" dirty="0">
            <a:solidFill>
              <a:schemeClr val="tx1"/>
            </a:solidFill>
            <a:latin typeface="Century Gothic" panose="020B0502020202020204" pitchFamily="34" charset="0"/>
          </a:endParaRPr>
        </a:p>
      </dgm:t>
    </dgm:pt>
    <dgm:pt modelId="{2E57434E-33D9-4C96-8613-550A7720E8E7}" type="parTrans" cxnId="{9BAB1CF7-0600-43B8-8B64-F54886EFB7FC}">
      <dgm:prSet/>
      <dgm:spPr/>
      <dgm:t>
        <a:bodyPr/>
        <a:lstStyle/>
        <a:p>
          <a:endParaRPr lang="en-MY"/>
        </a:p>
      </dgm:t>
    </dgm:pt>
    <dgm:pt modelId="{197B58B8-8A8A-4352-9220-AB05B5EBDCAC}" type="sibTrans" cxnId="{9BAB1CF7-0600-43B8-8B64-F54886EFB7FC}">
      <dgm:prSet/>
      <dgm:spPr/>
      <dgm:t>
        <a:bodyPr/>
        <a:lstStyle/>
        <a:p>
          <a:endParaRPr lang="en-MY"/>
        </a:p>
      </dgm:t>
    </dgm:pt>
    <dgm:pt modelId="{6A96968F-ACA3-4EE7-B413-E50873141DC6}">
      <dgm:prSet phldrT="[Text]" custT="1"/>
      <dgm:spPr>
        <a:solidFill>
          <a:schemeClr val="accent5"/>
        </a:solidFill>
      </dgm:spPr>
      <dgm:t>
        <a:bodyPr/>
        <a:lstStyle/>
        <a:p>
          <a:r>
            <a:rPr lang="en-US" sz="2400" b="1" dirty="0" err="1" smtClean="0">
              <a:solidFill>
                <a:schemeClr val="tx1"/>
              </a:solidFill>
              <a:latin typeface="Century Gothic" panose="020B0502020202020204" pitchFamily="34" charset="0"/>
            </a:rPr>
            <a:t>Aduan</a:t>
          </a:r>
          <a:r>
            <a:rPr lang="en-US" sz="2400" b="1" dirty="0" smtClean="0">
              <a:solidFill>
                <a:schemeClr val="tx1"/>
              </a:solidFill>
              <a:latin typeface="Century Gothic" panose="020B0502020202020204" pitchFamily="34" charset="0"/>
            </a:rPr>
            <a:t>:</a:t>
          </a:r>
        </a:p>
        <a:p>
          <a:r>
            <a:rPr lang="en-US" sz="2400" b="1" dirty="0" smtClean="0">
              <a:solidFill>
                <a:schemeClr val="tx1"/>
              </a:solidFill>
              <a:latin typeface="Century Gothic" panose="020B0502020202020204" pitchFamily="34" charset="0"/>
            </a:rPr>
            <a:t>http//</a:t>
          </a:r>
          <a:r>
            <a:rPr lang="en-US" sz="2400" b="1" dirty="0" err="1" smtClean="0">
              <a:solidFill>
                <a:schemeClr val="tx1"/>
              </a:solidFill>
              <a:latin typeface="Century Gothic" panose="020B0502020202020204" pitchFamily="34" charset="0"/>
            </a:rPr>
            <a:t>perkeso</a:t>
          </a:r>
          <a:r>
            <a:rPr lang="en-US" sz="2400" b="1" dirty="0" smtClean="0">
              <a:solidFill>
                <a:schemeClr val="tx1"/>
              </a:solidFill>
              <a:latin typeface="Century Gothic" panose="020B0502020202020204" pitchFamily="34" charset="0"/>
            </a:rPr>
            <a:t> .spab.gov.my </a:t>
          </a:r>
          <a:endParaRPr lang="en-MY" sz="2400" b="1" dirty="0">
            <a:solidFill>
              <a:schemeClr val="tx1"/>
            </a:solidFill>
            <a:latin typeface="Century Gothic" panose="020B0502020202020204" pitchFamily="34" charset="0"/>
          </a:endParaRPr>
        </a:p>
      </dgm:t>
    </dgm:pt>
    <dgm:pt modelId="{ECCCF0EF-7328-4EC7-908B-A3985918A2B7}" type="parTrans" cxnId="{6C18BF9F-354A-409A-AA88-63E4C3AAAC9C}">
      <dgm:prSet/>
      <dgm:spPr/>
      <dgm:t>
        <a:bodyPr/>
        <a:lstStyle/>
        <a:p>
          <a:endParaRPr lang="en-MY"/>
        </a:p>
      </dgm:t>
    </dgm:pt>
    <dgm:pt modelId="{6A44D55A-F436-49D2-8C0A-92ED5EBFFD67}" type="sibTrans" cxnId="{6C18BF9F-354A-409A-AA88-63E4C3AAAC9C}">
      <dgm:prSet/>
      <dgm:spPr/>
      <dgm:t>
        <a:bodyPr/>
        <a:lstStyle/>
        <a:p>
          <a:endParaRPr lang="en-MY"/>
        </a:p>
      </dgm:t>
    </dgm:pt>
    <dgm:pt modelId="{6CE0620E-3D3C-41A6-83E4-9FBEAEAB7ABF}">
      <dgm:prSet phldrT="[Text]" custT="1"/>
      <dgm:spPr>
        <a:solidFill>
          <a:srgbClr val="FF0000"/>
        </a:solidFill>
      </dgm:spPr>
      <dgm:t>
        <a:bodyPr/>
        <a:lstStyle/>
        <a:p>
          <a:r>
            <a:rPr lang="en-US" sz="2400" b="1" dirty="0" smtClean="0">
              <a:solidFill>
                <a:schemeClr val="tx1"/>
              </a:solidFill>
            </a:rPr>
            <a:t>Facebook</a:t>
          </a:r>
          <a:endParaRPr lang="en-MY" sz="2400" b="1" dirty="0">
            <a:solidFill>
              <a:schemeClr val="tx1"/>
            </a:solidFill>
          </a:endParaRPr>
        </a:p>
      </dgm:t>
    </dgm:pt>
    <dgm:pt modelId="{C79E77B6-4040-4D15-9BF9-F96F3BA4A8DE}" type="parTrans" cxnId="{B5E16D0F-109F-463E-953A-DC107F799EE6}">
      <dgm:prSet/>
      <dgm:spPr/>
      <dgm:t>
        <a:bodyPr/>
        <a:lstStyle/>
        <a:p>
          <a:endParaRPr lang="en-MY"/>
        </a:p>
      </dgm:t>
    </dgm:pt>
    <dgm:pt modelId="{80320752-91E5-430F-97B7-52C46E80CCCA}" type="sibTrans" cxnId="{B5E16D0F-109F-463E-953A-DC107F799EE6}">
      <dgm:prSet/>
      <dgm:spPr/>
      <dgm:t>
        <a:bodyPr/>
        <a:lstStyle/>
        <a:p>
          <a:endParaRPr lang="en-MY"/>
        </a:p>
      </dgm:t>
    </dgm:pt>
    <dgm:pt modelId="{60DA1E2A-09AA-4B1E-A65F-DED6238D788D}">
      <dgm:prSet phldrT="[Text]" custT="1"/>
      <dgm:spPr>
        <a:solidFill>
          <a:schemeClr val="bg2">
            <a:lumMod val="75000"/>
          </a:schemeClr>
        </a:solidFill>
      </dgm:spPr>
      <dgm:t>
        <a:bodyPr/>
        <a:lstStyle/>
        <a:p>
          <a:r>
            <a:rPr lang="en-US" sz="2400" b="1" dirty="0" smtClean="0">
              <a:solidFill>
                <a:schemeClr val="tx1"/>
              </a:solidFill>
            </a:rPr>
            <a:t>Twitter</a:t>
          </a:r>
          <a:endParaRPr lang="en-MY" sz="2400" b="1" dirty="0">
            <a:solidFill>
              <a:schemeClr val="tx1"/>
            </a:solidFill>
          </a:endParaRPr>
        </a:p>
      </dgm:t>
    </dgm:pt>
    <dgm:pt modelId="{5862323D-80E8-4802-A388-FB960950F2E7}" type="parTrans" cxnId="{3057A23B-5811-45A5-9475-F89CEE3842FA}">
      <dgm:prSet/>
      <dgm:spPr/>
      <dgm:t>
        <a:bodyPr/>
        <a:lstStyle/>
        <a:p>
          <a:endParaRPr lang="en-MY"/>
        </a:p>
      </dgm:t>
    </dgm:pt>
    <dgm:pt modelId="{9FD3C310-A212-4EE6-8640-BB3387765879}" type="sibTrans" cxnId="{3057A23B-5811-45A5-9475-F89CEE3842FA}">
      <dgm:prSet/>
      <dgm:spPr/>
      <dgm:t>
        <a:bodyPr/>
        <a:lstStyle/>
        <a:p>
          <a:endParaRPr lang="en-MY"/>
        </a:p>
      </dgm:t>
    </dgm:pt>
    <dgm:pt modelId="{EB2D85A4-284D-4DF0-9596-9848ADA44043}" type="pres">
      <dgm:prSet presAssocID="{8B7BE9F4-A9AF-4580-AED1-597761684E78}" presName="Name0" presStyleCnt="0">
        <dgm:presLayoutVars>
          <dgm:dir/>
          <dgm:resizeHandles/>
        </dgm:presLayoutVars>
      </dgm:prSet>
      <dgm:spPr/>
      <dgm:t>
        <a:bodyPr/>
        <a:lstStyle/>
        <a:p>
          <a:endParaRPr lang="en-MY"/>
        </a:p>
      </dgm:t>
    </dgm:pt>
    <dgm:pt modelId="{879CFBB6-B57F-44CA-9511-3C32019F1013}" type="pres">
      <dgm:prSet presAssocID="{091D476C-C593-4678-B8ED-FF719CABBB06}" presName="compNode" presStyleCnt="0"/>
      <dgm:spPr/>
    </dgm:pt>
    <dgm:pt modelId="{CE6D32E0-42D4-4909-8AE4-ED61463F5B42}" type="pres">
      <dgm:prSet presAssocID="{091D476C-C593-4678-B8ED-FF719CABBB06}" presName="dummyConnPt" presStyleCnt="0"/>
      <dgm:spPr/>
    </dgm:pt>
    <dgm:pt modelId="{4788AAA5-DCFD-4CB3-A509-45B94BF45547}" type="pres">
      <dgm:prSet presAssocID="{091D476C-C593-4678-B8ED-FF719CABBB06}" presName="node" presStyleLbl="node1" presStyleIdx="0" presStyleCnt="9">
        <dgm:presLayoutVars>
          <dgm:bulletEnabled val="1"/>
        </dgm:presLayoutVars>
      </dgm:prSet>
      <dgm:spPr/>
      <dgm:t>
        <a:bodyPr/>
        <a:lstStyle/>
        <a:p>
          <a:endParaRPr lang="en-MY"/>
        </a:p>
      </dgm:t>
    </dgm:pt>
    <dgm:pt modelId="{AC0E44ED-04EF-4733-9B65-B11E35F60F25}" type="pres">
      <dgm:prSet presAssocID="{AA633C14-BD14-4A2B-B585-81C3E55C6D04}" presName="sibTrans" presStyleLbl="bgSibTrans2D1" presStyleIdx="0" presStyleCnt="8"/>
      <dgm:spPr/>
      <dgm:t>
        <a:bodyPr/>
        <a:lstStyle/>
        <a:p>
          <a:endParaRPr lang="en-MY"/>
        </a:p>
      </dgm:t>
    </dgm:pt>
    <dgm:pt modelId="{7F2B829F-B4F2-4714-B8E5-3CA1B4F26662}" type="pres">
      <dgm:prSet presAssocID="{7ADCA7E2-126C-45F3-8565-EE394385C03F}" presName="compNode" presStyleCnt="0"/>
      <dgm:spPr/>
    </dgm:pt>
    <dgm:pt modelId="{AF347CD7-5C1B-484B-8EF5-6BD0DBC4F0BB}" type="pres">
      <dgm:prSet presAssocID="{7ADCA7E2-126C-45F3-8565-EE394385C03F}" presName="dummyConnPt" presStyleCnt="0"/>
      <dgm:spPr/>
    </dgm:pt>
    <dgm:pt modelId="{DA184434-301A-49B9-8F99-5125A5E4A854}" type="pres">
      <dgm:prSet presAssocID="{7ADCA7E2-126C-45F3-8565-EE394385C03F}" presName="node" presStyleLbl="node1" presStyleIdx="1" presStyleCnt="9">
        <dgm:presLayoutVars>
          <dgm:bulletEnabled val="1"/>
        </dgm:presLayoutVars>
      </dgm:prSet>
      <dgm:spPr/>
      <dgm:t>
        <a:bodyPr/>
        <a:lstStyle/>
        <a:p>
          <a:endParaRPr lang="en-MY"/>
        </a:p>
      </dgm:t>
    </dgm:pt>
    <dgm:pt modelId="{FEE524A6-DDF5-46FC-9ED9-CFEDAD4F4138}" type="pres">
      <dgm:prSet presAssocID="{AD414193-1B85-4BD7-922E-F1106EB50058}" presName="sibTrans" presStyleLbl="bgSibTrans2D1" presStyleIdx="1" presStyleCnt="8"/>
      <dgm:spPr/>
      <dgm:t>
        <a:bodyPr/>
        <a:lstStyle/>
        <a:p>
          <a:endParaRPr lang="en-MY"/>
        </a:p>
      </dgm:t>
    </dgm:pt>
    <dgm:pt modelId="{C387C68F-5E9E-494B-A182-D1697C1A5E40}" type="pres">
      <dgm:prSet presAssocID="{584F880F-002F-47B8-A2B3-E45EA7C658FA}" presName="compNode" presStyleCnt="0"/>
      <dgm:spPr/>
    </dgm:pt>
    <dgm:pt modelId="{73E86B39-B3CC-4B2C-AEAA-86738E997484}" type="pres">
      <dgm:prSet presAssocID="{584F880F-002F-47B8-A2B3-E45EA7C658FA}" presName="dummyConnPt" presStyleCnt="0"/>
      <dgm:spPr/>
    </dgm:pt>
    <dgm:pt modelId="{1F7D49AD-4079-49B7-A5C2-E19C769437E1}" type="pres">
      <dgm:prSet presAssocID="{584F880F-002F-47B8-A2B3-E45EA7C658FA}" presName="node" presStyleLbl="node1" presStyleIdx="2" presStyleCnt="9">
        <dgm:presLayoutVars>
          <dgm:bulletEnabled val="1"/>
        </dgm:presLayoutVars>
      </dgm:prSet>
      <dgm:spPr/>
      <dgm:t>
        <a:bodyPr/>
        <a:lstStyle/>
        <a:p>
          <a:endParaRPr lang="en-MY"/>
        </a:p>
      </dgm:t>
    </dgm:pt>
    <dgm:pt modelId="{2059728D-D8B2-4BBA-A90F-F36A6B7DF659}" type="pres">
      <dgm:prSet presAssocID="{B0E3BA3C-20FC-488D-A825-8F43A080F488}" presName="sibTrans" presStyleLbl="bgSibTrans2D1" presStyleIdx="2" presStyleCnt="8"/>
      <dgm:spPr/>
      <dgm:t>
        <a:bodyPr/>
        <a:lstStyle/>
        <a:p>
          <a:endParaRPr lang="en-MY"/>
        </a:p>
      </dgm:t>
    </dgm:pt>
    <dgm:pt modelId="{E7EFD9D5-32DC-4E18-A714-60E6008BCFC2}" type="pres">
      <dgm:prSet presAssocID="{47AC201E-DB3C-406F-AC4D-7CD779B1B442}" presName="compNode" presStyleCnt="0"/>
      <dgm:spPr/>
    </dgm:pt>
    <dgm:pt modelId="{5BF7DF1B-D44F-48CA-9319-2CBAD7B191BA}" type="pres">
      <dgm:prSet presAssocID="{47AC201E-DB3C-406F-AC4D-7CD779B1B442}" presName="dummyConnPt" presStyleCnt="0"/>
      <dgm:spPr/>
    </dgm:pt>
    <dgm:pt modelId="{2400D2DA-5840-4809-85BC-F324D3A72B10}" type="pres">
      <dgm:prSet presAssocID="{47AC201E-DB3C-406F-AC4D-7CD779B1B442}" presName="node" presStyleLbl="node1" presStyleIdx="3" presStyleCnt="9" custLinFactNeighborX="2022" custLinFactNeighborY="317">
        <dgm:presLayoutVars>
          <dgm:bulletEnabled val="1"/>
        </dgm:presLayoutVars>
      </dgm:prSet>
      <dgm:spPr/>
      <dgm:t>
        <a:bodyPr/>
        <a:lstStyle/>
        <a:p>
          <a:endParaRPr lang="en-MY"/>
        </a:p>
      </dgm:t>
    </dgm:pt>
    <dgm:pt modelId="{07CA54ED-0443-475D-9FE2-7151272DD5FF}" type="pres">
      <dgm:prSet presAssocID="{8508E966-12A4-482C-8EF9-19E821D0BB5B}" presName="sibTrans" presStyleLbl="bgSibTrans2D1" presStyleIdx="3" presStyleCnt="8"/>
      <dgm:spPr/>
      <dgm:t>
        <a:bodyPr/>
        <a:lstStyle/>
        <a:p>
          <a:endParaRPr lang="en-MY"/>
        </a:p>
      </dgm:t>
    </dgm:pt>
    <dgm:pt modelId="{DC07A9F0-05C4-4DBD-BE44-E03ED0589F32}" type="pres">
      <dgm:prSet presAssocID="{1E08BF90-3B2C-425B-84F2-5884A02A66D6}" presName="compNode" presStyleCnt="0"/>
      <dgm:spPr/>
    </dgm:pt>
    <dgm:pt modelId="{EE7FEF1B-2267-4B5B-9DCD-F33CF7EA76AE}" type="pres">
      <dgm:prSet presAssocID="{1E08BF90-3B2C-425B-84F2-5884A02A66D6}" presName="dummyConnPt" presStyleCnt="0"/>
      <dgm:spPr/>
    </dgm:pt>
    <dgm:pt modelId="{218F5DBF-32E0-4F92-8EB1-DB17950212DB}" type="pres">
      <dgm:prSet presAssocID="{1E08BF90-3B2C-425B-84F2-5884A02A66D6}" presName="node" presStyleLbl="node1" presStyleIdx="4" presStyleCnt="9">
        <dgm:presLayoutVars>
          <dgm:bulletEnabled val="1"/>
        </dgm:presLayoutVars>
      </dgm:prSet>
      <dgm:spPr/>
      <dgm:t>
        <a:bodyPr/>
        <a:lstStyle/>
        <a:p>
          <a:endParaRPr lang="en-MY"/>
        </a:p>
      </dgm:t>
    </dgm:pt>
    <dgm:pt modelId="{B0AE6C1D-4634-4058-BB28-2B96FE782875}" type="pres">
      <dgm:prSet presAssocID="{35F3B45D-0044-4321-8B00-7B99677A14E9}" presName="sibTrans" presStyleLbl="bgSibTrans2D1" presStyleIdx="4" presStyleCnt="8"/>
      <dgm:spPr/>
      <dgm:t>
        <a:bodyPr/>
        <a:lstStyle/>
        <a:p>
          <a:endParaRPr lang="en-MY"/>
        </a:p>
      </dgm:t>
    </dgm:pt>
    <dgm:pt modelId="{EE8E9F56-0BBC-466E-8F29-1FBC7D2374B6}" type="pres">
      <dgm:prSet presAssocID="{2E9F909B-92B1-4951-AF4A-930B3B22D01D}" presName="compNode" presStyleCnt="0"/>
      <dgm:spPr/>
    </dgm:pt>
    <dgm:pt modelId="{DE3DFDF7-0C7C-406A-9EEB-CD8059DD6A53}" type="pres">
      <dgm:prSet presAssocID="{2E9F909B-92B1-4951-AF4A-930B3B22D01D}" presName="dummyConnPt" presStyleCnt="0"/>
      <dgm:spPr/>
    </dgm:pt>
    <dgm:pt modelId="{B5A48A9B-34DB-4791-ADCD-33FCDC651F93}" type="pres">
      <dgm:prSet presAssocID="{2E9F909B-92B1-4951-AF4A-930B3B22D01D}" presName="node" presStyleLbl="node1" presStyleIdx="5" presStyleCnt="9" custScaleX="123659" custScaleY="86440">
        <dgm:presLayoutVars>
          <dgm:bulletEnabled val="1"/>
        </dgm:presLayoutVars>
      </dgm:prSet>
      <dgm:spPr/>
      <dgm:t>
        <a:bodyPr/>
        <a:lstStyle/>
        <a:p>
          <a:endParaRPr lang="en-MY"/>
        </a:p>
      </dgm:t>
    </dgm:pt>
    <dgm:pt modelId="{04E3B8CE-65D1-4BEB-A038-96DA1134D86F}" type="pres">
      <dgm:prSet presAssocID="{197B58B8-8A8A-4352-9220-AB05B5EBDCAC}" presName="sibTrans" presStyleLbl="bgSibTrans2D1" presStyleIdx="5" presStyleCnt="8"/>
      <dgm:spPr/>
      <dgm:t>
        <a:bodyPr/>
        <a:lstStyle/>
        <a:p>
          <a:endParaRPr lang="en-MY"/>
        </a:p>
      </dgm:t>
    </dgm:pt>
    <dgm:pt modelId="{3B7FA6DD-D0DD-48BE-844C-312001842E41}" type="pres">
      <dgm:prSet presAssocID="{6A96968F-ACA3-4EE7-B413-E50873141DC6}" presName="compNode" presStyleCnt="0"/>
      <dgm:spPr/>
    </dgm:pt>
    <dgm:pt modelId="{81F87457-BAD3-4303-ABD3-1CA348E55C83}" type="pres">
      <dgm:prSet presAssocID="{6A96968F-ACA3-4EE7-B413-E50873141DC6}" presName="dummyConnPt" presStyleCnt="0"/>
      <dgm:spPr/>
    </dgm:pt>
    <dgm:pt modelId="{A4535C83-2ABF-407F-9A48-5AEA9C1C8400}" type="pres">
      <dgm:prSet presAssocID="{6A96968F-ACA3-4EE7-B413-E50873141DC6}" presName="node" presStyleLbl="node1" presStyleIdx="6" presStyleCnt="9" custScaleX="127141" custScaleY="92540" custLinFactNeighborX="-9468" custLinFactNeighborY="-15817">
        <dgm:presLayoutVars>
          <dgm:bulletEnabled val="1"/>
        </dgm:presLayoutVars>
      </dgm:prSet>
      <dgm:spPr/>
      <dgm:t>
        <a:bodyPr/>
        <a:lstStyle/>
        <a:p>
          <a:endParaRPr lang="en-MY"/>
        </a:p>
      </dgm:t>
    </dgm:pt>
    <dgm:pt modelId="{76FD6CF9-2CDC-4037-B48A-1FA0F89CDD06}" type="pres">
      <dgm:prSet presAssocID="{6A44D55A-F436-49D2-8C0A-92ED5EBFFD67}" presName="sibTrans" presStyleLbl="bgSibTrans2D1" presStyleIdx="6" presStyleCnt="8"/>
      <dgm:spPr/>
      <dgm:t>
        <a:bodyPr/>
        <a:lstStyle/>
        <a:p>
          <a:endParaRPr lang="en-MY"/>
        </a:p>
      </dgm:t>
    </dgm:pt>
    <dgm:pt modelId="{464D631E-A170-4839-AF35-D8BB10860C26}" type="pres">
      <dgm:prSet presAssocID="{6CE0620E-3D3C-41A6-83E4-9FBEAEAB7ABF}" presName="compNode" presStyleCnt="0"/>
      <dgm:spPr/>
    </dgm:pt>
    <dgm:pt modelId="{A5057026-B747-44E9-8FF2-AA73C4175A3D}" type="pres">
      <dgm:prSet presAssocID="{6CE0620E-3D3C-41A6-83E4-9FBEAEAB7ABF}" presName="dummyConnPt" presStyleCnt="0"/>
      <dgm:spPr/>
    </dgm:pt>
    <dgm:pt modelId="{434D44BB-39A1-4A35-9774-9B65F6CE30EA}" type="pres">
      <dgm:prSet presAssocID="{6CE0620E-3D3C-41A6-83E4-9FBEAEAB7ABF}" presName="node" presStyleLbl="node1" presStyleIdx="7" presStyleCnt="9" custLinFactNeighborX="-567" custLinFactNeighborY="-3429">
        <dgm:presLayoutVars>
          <dgm:bulletEnabled val="1"/>
        </dgm:presLayoutVars>
      </dgm:prSet>
      <dgm:spPr/>
      <dgm:t>
        <a:bodyPr/>
        <a:lstStyle/>
        <a:p>
          <a:endParaRPr lang="en-MY"/>
        </a:p>
      </dgm:t>
    </dgm:pt>
    <dgm:pt modelId="{AA40BFE4-3727-45F3-8DF2-ED0A3B0B6A05}" type="pres">
      <dgm:prSet presAssocID="{80320752-91E5-430F-97B7-52C46E80CCCA}" presName="sibTrans" presStyleLbl="bgSibTrans2D1" presStyleIdx="7" presStyleCnt="8"/>
      <dgm:spPr/>
      <dgm:t>
        <a:bodyPr/>
        <a:lstStyle/>
        <a:p>
          <a:endParaRPr lang="en-MY"/>
        </a:p>
      </dgm:t>
    </dgm:pt>
    <dgm:pt modelId="{D7DF3285-D45B-4ECC-899B-5EFA7150307E}" type="pres">
      <dgm:prSet presAssocID="{60DA1E2A-09AA-4B1E-A65F-DED6238D788D}" presName="compNode" presStyleCnt="0"/>
      <dgm:spPr/>
    </dgm:pt>
    <dgm:pt modelId="{348A397B-2410-4863-8BDF-C26AC5A12493}" type="pres">
      <dgm:prSet presAssocID="{60DA1E2A-09AA-4B1E-A65F-DED6238D788D}" presName="dummyConnPt" presStyleCnt="0"/>
      <dgm:spPr/>
    </dgm:pt>
    <dgm:pt modelId="{7EAEDB20-F334-49A0-8906-EC186BFDA3EE}" type="pres">
      <dgm:prSet presAssocID="{60DA1E2A-09AA-4B1E-A65F-DED6238D788D}" presName="node" presStyleLbl="node1" presStyleIdx="8" presStyleCnt="9">
        <dgm:presLayoutVars>
          <dgm:bulletEnabled val="1"/>
        </dgm:presLayoutVars>
      </dgm:prSet>
      <dgm:spPr/>
      <dgm:t>
        <a:bodyPr/>
        <a:lstStyle/>
        <a:p>
          <a:endParaRPr lang="en-MY"/>
        </a:p>
      </dgm:t>
    </dgm:pt>
  </dgm:ptLst>
  <dgm:cxnLst>
    <dgm:cxn modelId="{F68459A0-B26B-463D-B81C-796629CC36FF}" type="presOf" srcId="{6A96968F-ACA3-4EE7-B413-E50873141DC6}" destId="{A4535C83-2ABF-407F-9A48-5AEA9C1C8400}" srcOrd="0" destOrd="0" presId="urn:microsoft.com/office/officeart/2005/8/layout/bProcess4"/>
    <dgm:cxn modelId="{94778979-1E40-4EA1-9613-68AEF684D694}" type="presOf" srcId="{8B7BE9F4-A9AF-4580-AED1-597761684E78}" destId="{EB2D85A4-284D-4DF0-9596-9848ADA44043}" srcOrd="0" destOrd="0" presId="urn:microsoft.com/office/officeart/2005/8/layout/bProcess4"/>
    <dgm:cxn modelId="{1A7CB3EA-E54F-4481-80A1-F240AD0D0644}" type="presOf" srcId="{AA633C14-BD14-4A2B-B585-81C3E55C6D04}" destId="{AC0E44ED-04EF-4733-9B65-B11E35F60F25}" srcOrd="0" destOrd="0" presId="urn:microsoft.com/office/officeart/2005/8/layout/bProcess4"/>
    <dgm:cxn modelId="{11550082-AA82-458A-8862-3D18700626B1}" type="presOf" srcId="{AD414193-1B85-4BD7-922E-F1106EB50058}" destId="{FEE524A6-DDF5-46FC-9ED9-CFEDAD4F4138}" srcOrd="0" destOrd="0" presId="urn:microsoft.com/office/officeart/2005/8/layout/bProcess4"/>
    <dgm:cxn modelId="{47F4C603-5514-4435-AF28-69778F8C3BA6}" type="presOf" srcId="{80320752-91E5-430F-97B7-52C46E80CCCA}" destId="{AA40BFE4-3727-45F3-8DF2-ED0A3B0B6A05}" srcOrd="0" destOrd="0" presId="urn:microsoft.com/office/officeart/2005/8/layout/bProcess4"/>
    <dgm:cxn modelId="{EEF83F91-89C0-4EA0-95A2-0DAE41AC49C6}" type="presOf" srcId="{B0E3BA3C-20FC-488D-A825-8F43A080F488}" destId="{2059728D-D8B2-4BBA-A90F-F36A6B7DF659}" srcOrd="0" destOrd="0" presId="urn:microsoft.com/office/officeart/2005/8/layout/bProcess4"/>
    <dgm:cxn modelId="{D1653C5E-50B1-4C8C-8A6A-79167AB595DE}" type="presOf" srcId="{1E08BF90-3B2C-425B-84F2-5884A02A66D6}" destId="{218F5DBF-32E0-4F92-8EB1-DB17950212DB}" srcOrd="0" destOrd="0" presId="urn:microsoft.com/office/officeart/2005/8/layout/bProcess4"/>
    <dgm:cxn modelId="{283FC23A-FD21-462E-8E9D-97853F362A92}" srcId="{8B7BE9F4-A9AF-4580-AED1-597761684E78}" destId="{47AC201E-DB3C-406F-AC4D-7CD779B1B442}" srcOrd="3" destOrd="0" parTransId="{3EE35BEB-FAC2-4B93-AFAB-1BF30637850B}" sibTransId="{8508E966-12A4-482C-8EF9-19E821D0BB5B}"/>
    <dgm:cxn modelId="{F56E0D9B-874C-4DA8-92BB-3D2B91DAC79B}" type="presOf" srcId="{35F3B45D-0044-4321-8B00-7B99677A14E9}" destId="{B0AE6C1D-4634-4058-BB28-2B96FE782875}" srcOrd="0" destOrd="0" presId="urn:microsoft.com/office/officeart/2005/8/layout/bProcess4"/>
    <dgm:cxn modelId="{03C9F2FB-256E-4161-A8D0-5C667BB487A0}" srcId="{8B7BE9F4-A9AF-4580-AED1-597761684E78}" destId="{584F880F-002F-47B8-A2B3-E45EA7C658FA}" srcOrd="2" destOrd="0" parTransId="{9FF03F51-FFB0-454D-9F22-6F9E0AD74628}" sibTransId="{B0E3BA3C-20FC-488D-A825-8F43A080F488}"/>
    <dgm:cxn modelId="{E42BB8A7-41C4-4DD3-8E97-5C1A62CFEEE9}" type="presOf" srcId="{47AC201E-DB3C-406F-AC4D-7CD779B1B442}" destId="{2400D2DA-5840-4809-85BC-F324D3A72B10}" srcOrd="0" destOrd="0" presId="urn:microsoft.com/office/officeart/2005/8/layout/bProcess4"/>
    <dgm:cxn modelId="{6C18BF9F-354A-409A-AA88-63E4C3AAAC9C}" srcId="{8B7BE9F4-A9AF-4580-AED1-597761684E78}" destId="{6A96968F-ACA3-4EE7-B413-E50873141DC6}" srcOrd="6" destOrd="0" parTransId="{ECCCF0EF-7328-4EC7-908B-A3985918A2B7}" sibTransId="{6A44D55A-F436-49D2-8C0A-92ED5EBFFD67}"/>
    <dgm:cxn modelId="{B5E16D0F-109F-463E-953A-DC107F799EE6}" srcId="{8B7BE9F4-A9AF-4580-AED1-597761684E78}" destId="{6CE0620E-3D3C-41A6-83E4-9FBEAEAB7ABF}" srcOrd="7" destOrd="0" parTransId="{C79E77B6-4040-4D15-9BF9-F96F3BA4A8DE}" sibTransId="{80320752-91E5-430F-97B7-52C46E80CCCA}"/>
    <dgm:cxn modelId="{2D54CCCA-FD81-4175-9B74-65F1A38A5D64}" type="presOf" srcId="{091D476C-C593-4678-B8ED-FF719CABBB06}" destId="{4788AAA5-DCFD-4CB3-A509-45B94BF45547}" srcOrd="0" destOrd="0" presId="urn:microsoft.com/office/officeart/2005/8/layout/bProcess4"/>
    <dgm:cxn modelId="{D295B480-5F7A-40AC-812A-C6CFB24A4433}" type="presOf" srcId="{2E9F909B-92B1-4951-AF4A-930B3B22D01D}" destId="{B5A48A9B-34DB-4791-ADCD-33FCDC651F93}" srcOrd="0" destOrd="0" presId="urn:microsoft.com/office/officeart/2005/8/layout/bProcess4"/>
    <dgm:cxn modelId="{5076FBAD-E7EE-4E90-9302-6D0577B3DA30}" srcId="{8B7BE9F4-A9AF-4580-AED1-597761684E78}" destId="{1E08BF90-3B2C-425B-84F2-5884A02A66D6}" srcOrd="4" destOrd="0" parTransId="{25407F9E-ED66-4AF5-8EA9-6CE82FCD197D}" sibTransId="{35F3B45D-0044-4321-8B00-7B99677A14E9}"/>
    <dgm:cxn modelId="{21008CE2-9422-48F3-A1AB-18F90BFC691E}" type="presOf" srcId="{584F880F-002F-47B8-A2B3-E45EA7C658FA}" destId="{1F7D49AD-4079-49B7-A5C2-E19C769437E1}" srcOrd="0" destOrd="0" presId="urn:microsoft.com/office/officeart/2005/8/layout/bProcess4"/>
    <dgm:cxn modelId="{8A9B2DA6-12E9-436D-ABC3-200E76B98D9C}" type="presOf" srcId="{7ADCA7E2-126C-45F3-8565-EE394385C03F}" destId="{DA184434-301A-49B9-8F99-5125A5E4A854}" srcOrd="0" destOrd="0" presId="urn:microsoft.com/office/officeart/2005/8/layout/bProcess4"/>
    <dgm:cxn modelId="{3057A23B-5811-45A5-9475-F89CEE3842FA}" srcId="{8B7BE9F4-A9AF-4580-AED1-597761684E78}" destId="{60DA1E2A-09AA-4B1E-A65F-DED6238D788D}" srcOrd="8" destOrd="0" parTransId="{5862323D-80E8-4802-A388-FB960950F2E7}" sibTransId="{9FD3C310-A212-4EE6-8640-BB3387765879}"/>
    <dgm:cxn modelId="{41C3F653-B2BB-42FA-A6C2-B66C991877BF}" type="presOf" srcId="{6CE0620E-3D3C-41A6-83E4-9FBEAEAB7ABF}" destId="{434D44BB-39A1-4A35-9774-9B65F6CE30EA}" srcOrd="0" destOrd="0" presId="urn:microsoft.com/office/officeart/2005/8/layout/bProcess4"/>
    <dgm:cxn modelId="{27F4BD63-B00E-4366-A3FD-6EE671E0F990}" type="presOf" srcId="{197B58B8-8A8A-4352-9220-AB05B5EBDCAC}" destId="{04E3B8CE-65D1-4BEB-A038-96DA1134D86F}" srcOrd="0" destOrd="0" presId="urn:microsoft.com/office/officeart/2005/8/layout/bProcess4"/>
    <dgm:cxn modelId="{8613E5D0-337E-4F43-B9A5-70130737E046}" srcId="{8B7BE9F4-A9AF-4580-AED1-597761684E78}" destId="{091D476C-C593-4678-B8ED-FF719CABBB06}" srcOrd="0" destOrd="0" parTransId="{C36DFBE6-61EE-41B2-AB4D-0EEA2E78BC9D}" sibTransId="{AA633C14-BD14-4A2B-B585-81C3E55C6D04}"/>
    <dgm:cxn modelId="{FE1C3557-30FB-4D20-A583-125B2E56AB00}" type="presOf" srcId="{60DA1E2A-09AA-4B1E-A65F-DED6238D788D}" destId="{7EAEDB20-F334-49A0-8906-EC186BFDA3EE}" srcOrd="0" destOrd="0" presId="urn:microsoft.com/office/officeart/2005/8/layout/bProcess4"/>
    <dgm:cxn modelId="{146AD801-FC2F-4545-9ACF-351993003F0D}" srcId="{8B7BE9F4-A9AF-4580-AED1-597761684E78}" destId="{7ADCA7E2-126C-45F3-8565-EE394385C03F}" srcOrd="1" destOrd="0" parTransId="{741F3B88-AEFB-478D-82BC-12EB0B0DE410}" sibTransId="{AD414193-1B85-4BD7-922E-F1106EB50058}"/>
    <dgm:cxn modelId="{9BAB1CF7-0600-43B8-8B64-F54886EFB7FC}" srcId="{8B7BE9F4-A9AF-4580-AED1-597761684E78}" destId="{2E9F909B-92B1-4951-AF4A-930B3B22D01D}" srcOrd="5" destOrd="0" parTransId="{2E57434E-33D9-4C96-8613-550A7720E8E7}" sibTransId="{197B58B8-8A8A-4352-9220-AB05B5EBDCAC}"/>
    <dgm:cxn modelId="{4ACF2694-B8C7-4569-B2E1-9892ED043E23}" type="presOf" srcId="{6A44D55A-F436-49D2-8C0A-92ED5EBFFD67}" destId="{76FD6CF9-2CDC-4037-B48A-1FA0F89CDD06}" srcOrd="0" destOrd="0" presId="urn:microsoft.com/office/officeart/2005/8/layout/bProcess4"/>
    <dgm:cxn modelId="{249C934E-0563-40F6-8BAD-2AD6CCE08D43}" type="presOf" srcId="{8508E966-12A4-482C-8EF9-19E821D0BB5B}" destId="{07CA54ED-0443-475D-9FE2-7151272DD5FF}" srcOrd="0" destOrd="0" presId="urn:microsoft.com/office/officeart/2005/8/layout/bProcess4"/>
    <dgm:cxn modelId="{F90FF054-9B75-45D2-BBB2-216338078C7B}" type="presParOf" srcId="{EB2D85A4-284D-4DF0-9596-9848ADA44043}" destId="{879CFBB6-B57F-44CA-9511-3C32019F1013}" srcOrd="0" destOrd="0" presId="urn:microsoft.com/office/officeart/2005/8/layout/bProcess4"/>
    <dgm:cxn modelId="{D6507401-AA1D-45FC-8DC5-DA99D45C2E06}" type="presParOf" srcId="{879CFBB6-B57F-44CA-9511-3C32019F1013}" destId="{CE6D32E0-42D4-4909-8AE4-ED61463F5B42}" srcOrd="0" destOrd="0" presId="urn:microsoft.com/office/officeart/2005/8/layout/bProcess4"/>
    <dgm:cxn modelId="{77CC9761-8F27-4314-8E46-69E23899E31D}" type="presParOf" srcId="{879CFBB6-B57F-44CA-9511-3C32019F1013}" destId="{4788AAA5-DCFD-4CB3-A509-45B94BF45547}" srcOrd="1" destOrd="0" presId="urn:microsoft.com/office/officeart/2005/8/layout/bProcess4"/>
    <dgm:cxn modelId="{43ADAD45-126B-4A86-83BE-BB78480391E4}" type="presParOf" srcId="{EB2D85A4-284D-4DF0-9596-9848ADA44043}" destId="{AC0E44ED-04EF-4733-9B65-B11E35F60F25}" srcOrd="1" destOrd="0" presId="urn:microsoft.com/office/officeart/2005/8/layout/bProcess4"/>
    <dgm:cxn modelId="{66AE5350-0690-4D49-9668-9285D7F18845}" type="presParOf" srcId="{EB2D85A4-284D-4DF0-9596-9848ADA44043}" destId="{7F2B829F-B4F2-4714-B8E5-3CA1B4F26662}" srcOrd="2" destOrd="0" presId="urn:microsoft.com/office/officeart/2005/8/layout/bProcess4"/>
    <dgm:cxn modelId="{038457D7-FDA5-4A2C-9BC8-13DF90CB7491}" type="presParOf" srcId="{7F2B829F-B4F2-4714-B8E5-3CA1B4F26662}" destId="{AF347CD7-5C1B-484B-8EF5-6BD0DBC4F0BB}" srcOrd="0" destOrd="0" presId="urn:microsoft.com/office/officeart/2005/8/layout/bProcess4"/>
    <dgm:cxn modelId="{FF1479E3-B199-46A0-BCB3-57F16399D401}" type="presParOf" srcId="{7F2B829F-B4F2-4714-B8E5-3CA1B4F26662}" destId="{DA184434-301A-49B9-8F99-5125A5E4A854}" srcOrd="1" destOrd="0" presId="urn:microsoft.com/office/officeart/2005/8/layout/bProcess4"/>
    <dgm:cxn modelId="{6F4524B5-FC60-46AA-9E28-9490B4C926EF}" type="presParOf" srcId="{EB2D85A4-284D-4DF0-9596-9848ADA44043}" destId="{FEE524A6-DDF5-46FC-9ED9-CFEDAD4F4138}" srcOrd="3" destOrd="0" presId="urn:microsoft.com/office/officeart/2005/8/layout/bProcess4"/>
    <dgm:cxn modelId="{BAC137C1-129A-48C4-8D19-866B78EF7579}" type="presParOf" srcId="{EB2D85A4-284D-4DF0-9596-9848ADA44043}" destId="{C387C68F-5E9E-494B-A182-D1697C1A5E40}" srcOrd="4" destOrd="0" presId="urn:microsoft.com/office/officeart/2005/8/layout/bProcess4"/>
    <dgm:cxn modelId="{6EF952C4-04CB-4BF6-9492-AABC3ED7AE2A}" type="presParOf" srcId="{C387C68F-5E9E-494B-A182-D1697C1A5E40}" destId="{73E86B39-B3CC-4B2C-AEAA-86738E997484}" srcOrd="0" destOrd="0" presId="urn:microsoft.com/office/officeart/2005/8/layout/bProcess4"/>
    <dgm:cxn modelId="{7C0DCFC6-42DB-4F85-8461-04EBC3B5331B}" type="presParOf" srcId="{C387C68F-5E9E-494B-A182-D1697C1A5E40}" destId="{1F7D49AD-4079-49B7-A5C2-E19C769437E1}" srcOrd="1" destOrd="0" presId="urn:microsoft.com/office/officeart/2005/8/layout/bProcess4"/>
    <dgm:cxn modelId="{52F37603-4BF8-4C6A-9DD0-7CA8B57A8321}" type="presParOf" srcId="{EB2D85A4-284D-4DF0-9596-9848ADA44043}" destId="{2059728D-D8B2-4BBA-A90F-F36A6B7DF659}" srcOrd="5" destOrd="0" presId="urn:microsoft.com/office/officeart/2005/8/layout/bProcess4"/>
    <dgm:cxn modelId="{88F16ABB-F412-4FA9-8EE3-FBB23A13FAC6}" type="presParOf" srcId="{EB2D85A4-284D-4DF0-9596-9848ADA44043}" destId="{E7EFD9D5-32DC-4E18-A714-60E6008BCFC2}" srcOrd="6" destOrd="0" presId="urn:microsoft.com/office/officeart/2005/8/layout/bProcess4"/>
    <dgm:cxn modelId="{BB623F10-71E9-487A-894D-2AF484BA2B55}" type="presParOf" srcId="{E7EFD9D5-32DC-4E18-A714-60E6008BCFC2}" destId="{5BF7DF1B-D44F-48CA-9319-2CBAD7B191BA}" srcOrd="0" destOrd="0" presId="urn:microsoft.com/office/officeart/2005/8/layout/bProcess4"/>
    <dgm:cxn modelId="{2A0D0BDE-68EC-4CEA-B8CD-B143B155C4DF}" type="presParOf" srcId="{E7EFD9D5-32DC-4E18-A714-60E6008BCFC2}" destId="{2400D2DA-5840-4809-85BC-F324D3A72B10}" srcOrd="1" destOrd="0" presId="urn:microsoft.com/office/officeart/2005/8/layout/bProcess4"/>
    <dgm:cxn modelId="{895CDA3B-AF6F-4559-8B34-1657D820232D}" type="presParOf" srcId="{EB2D85A4-284D-4DF0-9596-9848ADA44043}" destId="{07CA54ED-0443-475D-9FE2-7151272DD5FF}" srcOrd="7" destOrd="0" presId="urn:microsoft.com/office/officeart/2005/8/layout/bProcess4"/>
    <dgm:cxn modelId="{266BE496-5FBA-423A-97DE-DE98C101F062}" type="presParOf" srcId="{EB2D85A4-284D-4DF0-9596-9848ADA44043}" destId="{DC07A9F0-05C4-4DBD-BE44-E03ED0589F32}" srcOrd="8" destOrd="0" presId="urn:microsoft.com/office/officeart/2005/8/layout/bProcess4"/>
    <dgm:cxn modelId="{6F213FE0-F02C-46C7-BBFF-3E78EC291859}" type="presParOf" srcId="{DC07A9F0-05C4-4DBD-BE44-E03ED0589F32}" destId="{EE7FEF1B-2267-4B5B-9DCD-F33CF7EA76AE}" srcOrd="0" destOrd="0" presId="urn:microsoft.com/office/officeart/2005/8/layout/bProcess4"/>
    <dgm:cxn modelId="{15A9149D-1B77-4A52-959C-8A15E8B4B0E9}" type="presParOf" srcId="{DC07A9F0-05C4-4DBD-BE44-E03ED0589F32}" destId="{218F5DBF-32E0-4F92-8EB1-DB17950212DB}" srcOrd="1" destOrd="0" presId="urn:microsoft.com/office/officeart/2005/8/layout/bProcess4"/>
    <dgm:cxn modelId="{B1E7B004-E4E9-486D-B740-237EF12D064B}" type="presParOf" srcId="{EB2D85A4-284D-4DF0-9596-9848ADA44043}" destId="{B0AE6C1D-4634-4058-BB28-2B96FE782875}" srcOrd="9" destOrd="0" presId="urn:microsoft.com/office/officeart/2005/8/layout/bProcess4"/>
    <dgm:cxn modelId="{5B740D66-7732-4E06-B3A6-C682D1AB6716}" type="presParOf" srcId="{EB2D85A4-284D-4DF0-9596-9848ADA44043}" destId="{EE8E9F56-0BBC-466E-8F29-1FBC7D2374B6}" srcOrd="10" destOrd="0" presId="urn:microsoft.com/office/officeart/2005/8/layout/bProcess4"/>
    <dgm:cxn modelId="{C7455BEB-ABA4-43C1-B5E5-2F8D351647C2}" type="presParOf" srcId="{EE8E9F56-0BBC-466E-8F29-1FBC7D2374B6}" destId="{DE3DFDF7-0C7C-406A-9EEB-CD8059DD6A53}" srcOrd="0" destOrd="0" presId="urn:microsoft.com/office/officeart/2005/8/layout/bProcess4"/>
    <dgm:cxn modelId="{5A80EBEF-9354-4498-9BA7-B3836C07EA83}" type="presParOf" srcId="{EE8E9F56-0BBC-466E-8F29-1FBC7D2374B6}" destId="{B5A48A9B-34DB-4791-ADCD-33FCDC651F93}" srcOrd="1" destOrd="0" presId="urn:microsoft.com/office/officeart/2005/8/layout/bProcess4"/>
    <dgm:cxn modelId="{96953A7A-C845-4EB7-9E36-61FC330F019C}" type="presParOf" srcId="{EB2D85A4-284D-4DF0-9596-9848ADA44043}" destId="{04E3B8CE-65D1-4BEB-A038-96DA1134D86F}" srcOrd="11" destOrd="0" presId="urn:microsoft.com/office/officeart/2005/8/layout/bProcess4"/>
    <dgm:cxn modelId="{8B7B8DE9-3E24-4C5B-AB1A-EA3B5B7B27C0}" type="presParOf" srcId="{EB2D85A4-284D-4DF0-9596-9848ADA44043}" destId="{3B7FA6DD-D0DD-48BE-844C-312001842E41}" srcOrd="12" destOrd="0" presId="urn:microsoft.com/office/officeart/2005/8/layout/bProcess4"/>
    <dgm:cxn modelId="{EC53BC45-1AB6-44BB-878D-8BD1CD282FBA}" type="presParOf" srcId="{3B7FA6DD-D0DD-48BE-844C-312001842E41}" destId="{81F87457-BAD3-4303-ABD3-1CA348E55C83}" srcOrd="0" destOrd="0" presId="urn:microsoft.com/office/officeart/2005/8/layout/bProcess4"/>
    <dgm:cxn modelId="{A01FE61B-DD70-48C1-8307-9729D705A742}" type="presParOf" srcId="{3B7FA6DD-D0DD-48BE-844C-312001842E41}" destId="{A4535C83-2ABF-407F-9A48-5AEA9C1C8400}" srcOrd="1" destOrd="0" presId="urn:microsoft.com/office/officeart/2005/8/layout/bProcess4"/>
    <dgm:cxn modelId="{570BB80E-C095-4030-8238-79E8817CED1B}" type="presParOf" srcId="{EB2D85A4-284D-4DF0-9596-9848ADA44043}" destId="{76FD6CF9-2CDC-4037-B48A-1FA0F89CDD06}" srcOrd="13" destOrd="0" presId="urn:microsoft.com/office/officeart/2005/8/layout/bProcess4"/>
    <dgm:cxn modelId="{E9D93A49-97B1-46BA-B77E-97A32D010405}" type="presParOf" srcId="{EB2D85A4-284D-4DF0-9596-9848ADA44043}" destId="{464D631E-A170-4839-AF35-D8BB10860C26}" srcOrd="14" destOrd="0" presId="urn:microsoft.com/office/officeart/2005/8/layout/bProcess4"/>
    <dgm:cxn modelId="{685C096F-DFA8-41C6-B8B4-35F12FEC0550}" type="presParOf" srcId="{464D631E-A170-4839-AF35-D8BB10860C26}" destId="{A5057026-B747-44E9-8FF2-AA73C4175A3D}" srcOrd="0" destOrd="0" presId="urn:microsoft.com/office/officeart/2005/8/layout/bProcess4"/>
    <dgm:cxn modelId="{D445BBD7-6A9E-4BD9-A3F7-65BC4A4504E0}" type="presParOf" srcId="{464D631E-A170-4839-AF35-D8BB10860C26}" destId="{434D44BB-39A1-4A35-9774-9B65F6CE30EA}" srcOrd="1" destOrd="0" presId="urn:microsoft.com/office/officeart/2005/8/layout/bProcess4"/>
    <dgm:cxn modelId="{7EE1D099-F782-4018-8655-B4C49C00871E}" type="presParOf" srcId="{EB2D85A4-284D-4DF0-9596-9848ADA44043}" destId="{AA40BFE4-3727-45F3-8DF2-ED0A3B0B6A05}" srcOrd="15" destOrd="0" presId="urn:microsoft.com/office/officeart/2005/8/layout/bProcess4"/>
    <dgm:cxn modelId="{FF05FA0F-35AF-40A3-91B6-1FBD78221684}" type="presParOf" srcId="{EB2D85A4-284D-4DF0-9596-9848ADA44043}" destId="{D7DF3285-D45B-4ECC-899B-5EFA7150307E}" srcOrd="16" destOrd="0" presId="urn:microsoft.com/office/officeart/2005/8/layout/bProcess4"/>
    <dgm:cxn modelId="{71A62D3B-293D-4A04-9B89-E24227E86BCA}" type="presParOf" srcId="{D7DF3285-D45B-4ECC-899B-5EFA7150307E}" destId="{348A397B-2410-4863-8BDF-C26AC5A12493}" srcOrd="0" destOrd="0" presId="urn:microsoft.com/office/officeart/2005/8/layout/bProcess4"/>
    <dgm:cxn modelId="{C0D8269A-C846-4011-9EF1-FAF506704372}" type="presParOf" srcId="{D7DF3285-D45B-4ECC-899B-5EFA7150307E}" destId="{7EAEDB20-F334-49A0-8906-EC186BFDA3EE}"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62FDD9-EC8E-A748-9B13-58E984AB4AEB}" type="doc">
      <dgm:prSet loTypeId="urn:microsoft.com/office/officeart/2005/8/layout/hierarchy1" loCatId="" qsTypeId="urn:microsoft.com/office/officeart/2005/8/quickstyle/3D4" qsCatId="3D" csTypeId="urn:microsoft.com/office/officeart/2005/8/colors/colorful1" csCatId="colorful" phldr="1"/>
      <dgm:spPr/>
      <dgm:t>
        <a:bodyPr/>
        <a:lstStyle/>
        <a:p>
          <a:endParaRPr lang="en-US"/>
        </a:p>
      </dgm:t>
    </dgm:pt>
    <dgm:pt modelId="{FBD296D1-005B-8548-97D2-41A9FC18804A}">
      <dgm:prSet phldrT="[Text]" custT="1"/>
      <dgm:spPr>
        <a:solidFill>
          <a:schemeClr val="accent1">
            <a:lumMod val="20000"/>
            <a:lumOff val="80000"/>
            <a:alpha val="90000"/>
          </a:schemeClr>
        </a:solidFill>
      </dgm:spPr>
      <dgm:t>
        <a:bodyPr/>
        <a:lstStyle/>
        <a:p>
          <a:r>
            <a:rPr lang="en-US" sz="2400" b="0" i="0" dirty="0" smtClean="0">
              <a:latin typeface="Helvetica Neue Bold Condensed"/>
              <a:cs typeface="Helvetica Neue Bold Condensed"/>
            </a:rPr>
            <a:t>Skim </a:t>
          </a:r>
          <a:r>
            <a:rPr lang="en-US" sz="2400" b="0" i="0" dirty="0" err="1" smtClean="0">
              <a:latin typeface="Helvetica Neue Bold Condensed"/>
              <a:cs typeface="Helvetica Neue Bold Condensed"/>
            </a:rPr>
            <a:t>Perlindungan</a:t>
          </a:r>
          <a:r>
            <a:rPr lang="en-US" sz="2400" b="0" i="0" dirty="0" smtClean="0">
              <a:latin typeface="Helvetica Neue Bold Condensed"/>
              <a:cs typeface="Helvetica Neue Bold Condensed"/>
            </a:rPr>
            <a:t> </a:t>
          </a:r>
          <a:r>
            <a:rPr lang="en-US" sz="2400" b="0" i="0" dirty="0" err="1" smtClean="0">
              <a:latin typeface="Helvetica Neue Bold Condensed"/>
              <a:cs typeface="Helvetica Neue Bold Condensed"/>
            </a:rPr>
            <a:t>Keselamatan</a:t>
          </a:r>
          <a:r>
            <a:rPr lang="en-US" sz="2400" b="0" i="0" dirty="0" smtClean="0">
              <a:latin typeface="Helvetica Neue Bold Condensed"/>
              <a:cs typeface="Helvetica Neue Bold Condensed"/>
            </a:rPr>
            <a:t> </a:t>
          </a:r>
          <a:r>
            <a:rPr lang="en-US" sz="2400" b="0" i="0" dirty="0" err="1" smtClean="0">
              <a:latin typeface="Helvetica Neue Bold Condensed"/>
              <a:cs typeface="Helvetica Neue Bold Condensed"/>
            </a:rPr>
            <a:t>Sosial</a:t>
          </a:r>
          <a:r>
            <a:rPr lang="en-US" sz="2400" b="0" i="0" dirty="0" smtClean="0">
              <a:latin typeface="Helvetica Neue Bold Condensed"/>
              <a:cs typeface="Helvetica Neue Bold Condensed"/>
            </a:rPr>
            <a:t> </a:t>
          </a:r>
          <a:endParaRPr lang="en-US" sz="2400" b="0" i="0" dirty="0">
            <a:latin typeface="Helvetica Neue Bold Condensed"/>
            <a:cs typeface="Helvetica Neue Bold Condensed"/>
          </a:endParaRPr>
        </a:p>
      </dgm:t>
    </dgm:pt>
    <dgm:pt modelId="{4FA372E3-3E56-564A-BEE1-5BD1CC012736}" type="parTrans" cxnId="{351F7199-BC4F-EB42-B4C6-BF70E1F4078E}">
      <dgm:prSet/>
      <dgm:spPr/>
      <dgm:t>
        <a:bodyPr/>
        <a:lstStyle/>
        <a:p>
          <a:endParaRPr lang="en-US"/>
        </a:p>
      </dgm:t>
    </dgm:pt>
    <dgm:pt modelId="{FD27A467-449C-874B-BF54-39CC30A9F33F}" type="sibTrans" cxnId="{351F7199-BC4F-EB42-B4C6-BF70E1F4078E}">
      <dgm:prSet/>
      <dgm:spPr/>
      <dgm:t>
        <a:bodyPr/>
        <a:lstStyle/>
        <a:p>
          <a:endParaRPr lang="en-US"/>
        </a:p>
      </dgm:t>
    </dgm:pt>
    <dgm:pt modelId="{B206772A-23CC-FD4A-BF6C-697FB2F275A5}">
      <dgm:prSet phldrT="[Text]" custT="1"/>
      <dgm:spPr>
        <a:solidFill>
          <a:srgbClr val="FFFF00">
            <a:alpha val="90000"/>
          </a:srgbClr>
        </a:solidFill>
      </dgm:spPr>
      <dgm:t>
        <a:bodyPr/>
        <a:lstStyle/>
        <a:p>
          <a:r>
            <a:rPr lang="en-US" sz="2000" b="0" i="0" dirty="0" smtClean="0">
              <a:latin typeface="Helvetica Neue Bold Condensed"/>
              <a:cs typeface="Helvetica Neue Bold Condensed"/>
            </a:rPr>
            <a:t>Skim </a:t>
          </a:r>
          <a:r>
            <a:rPr lang="en-US" sz="2000" b="0" i="0" dirty="0" err="1" smtClean="0">
              <a:latin typeface="Helvetica Neue Bold Condensed"/>
              <a:cs typeface="Helvetica Neue Bold Condensed"/>
            </a:rPr>
            <a:t>Bencana</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Pekerjaan</a:t>
          </a:r>
          <a:r>
            <a:rPr lang="en-US" sz="2000" b="0" i="0" dirty="0" smtClean="0">
              <a:latin typeface="Helvetica Neue Bold Condensed"/>
              <a:cs typeface="Helvetica Neue Bold Condensed"/>
            </a:rPr>
            <a:t> </a:t>
          </a:r>
          <a:endParaRPr lang="en-US" sz="2000" b="0" i="0" dirty="0">
            <a:latin typeface="Helvetica Neue Bold Condensed"/>
            <a:cs typeface="Helvetica Neue Bold Condensed"/>
          </a:endParaRPr>
        </a:p>
      </dgm:t>
    </dgm:pt>
    <dgm:pt modelId="{7FAF9612-9652-6A48-A8B0-5D2034165F9B}" type="parTrans" cxnId="{F5DF3113-AEC5-2247-A976-431520946ACC}">
      <dgm:prSet/>
      <dgm:spPr/>
      <dgm:t>
        <a:bodyPr/>
        <a:lstStyle/>
        <a:p>
          <a:endParaRPr lang="en-US"/>
        </a:p>
      </dgm:t>
    </dgm:pt>
    <dgm:pt modelId="{91ADEAAE-DB1E-3A4C-BDEC-48BE6ACFAAD5}" type="sibTrans" cxnId="{F5DF3113-AEC5-2247-A976-431520946ACC}">
      <dgm:prSet/>
      <dgm:spPr/>
      <dgm:t>
        <a:bodyPr/>
        <a:lstStyle/>
        <a:p>
          <a:endParaRPr lang="en-US"/>
        </a:p>
      </dgm:t>
    </dgm:pt>
    <dgm:pt modelId="{10B27E3D-6732-1F43-914A-CC09206CAA63}">
      <dgm:prSet phldrT="[Text]" custT="1"/>
      <dgm:spPr>
        <a:solidFill>
          <a:srgbClr val="FFFF00">
            <a:alpha val="90000"/>
          </a:srgbClr>
        </a:solidFill>
      </dgm:spPr>
      <dgm:t>
        <a:bodyPr/>
        <a:lstStyle/>
        <a:p>
          <a:pPr algn="l"/>
          <a:r>
            <a:rPr lang="en-US" sz="1800" b="0" i="0" dirty="0" err="1" smtClean="0">
              <a:latin typeface="Helvetica Neue Bold Condensed"/>
              <a:cs typeface="Helvetica Neue Bold Condensed"/>
            </a:rPr>
            <a:t>Kemalangan</a:t>
          </a:r>
          <a:r>
            <a:rPr lang="en-US" sz="1800" b="0" i="0" dirty="0" smtClean="0">
              <a:latin typeface="Helvetica Neue Bold Condensed"/>
              <a:cs typeface="Helvetica Neue Bold Condensed"/>
            </a:rPr>
            <a:t> di </a:t>
          </a:r>
          <a:r>
            <a:rPr lang="en-US" sz="1800" b="0" i="0" dirty="0" err="1" smtClean="0">
              <a:latin typeface="Helvetica Neue Bold Condensed"/>
              <a:cs typeface="Helvetica Neue Bold Condensed"/>
            </a:rPr>
            <a:t>tempat</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kerja</a:t>
          </a:r>
          <a:r>
            <a:rPr lang="en-US" sz="1800" b="0" i="0" dirty="0" smtClean="0">
              <a:latin typeface="Helvetica Neue Bold Condensed"/>
              <a:cs typeface="Helvetica Neue Bold Condensed"/>
            </a:rPr>
            <a:t> </a:t>
          </a:r>
          <a:endParaRPr lang="en-US" sz="1800" b="0" i="0" dirty="0">
            <a:latin typeface="Helvetica Neue Bold Condensed"/>
            <a:cs typeface="Helvetica Neue Bold Condensed"/>
          </a:endParaRPr>
        </a:p>
      </dgm:t>
    </dgm:pt>
    <dgm:pt modelId="{2A421DCC-46E3-CD45-8DDB-BDF46429BA92}" type="parTrans" cxnId="{6CCFD835-CC76-3644-B0CB-1FD523413FE6}">
      <dgm:prSet/>
      <dgm:spPr/>
      <dgm:t>
        <a:bodyPr/>
        <a:lstStyle/>
        <a:p>
          <a:endParaRPr lang="en-US"/>
        </a:p>
      </dgm:t>
    </dgm:pt>
    <dgm:pt modelId="{7C3EC4D1-F115-6848-9220-6D6977AFB0E4}" type="sibTrans" cxnId="{6CCFD835-CC76-3644-B0CB-1FD523413FE6}">
      <dgm:prSet/>
      <dgm:spPr/>
      <dgm:t>
        <a:bodyPr/>
        <a:lstStyle/>
        <a:p>
          <a:endParaRPr lang="en-US"/>
        </a:p>
      </dgm:t>
    </dgm:pt>
    <dgm:pt modelId="{4299E8F7-EBEC-F342-92FB-B7C08679BF0C}">
      <dgm:prSet phldrT="[Text]" custT="1"/>
      <dgm:spPr>
        <a:solidFill>
          <a:srgbClr val="FFFF00">
            <a:alpha val="90000"/>
          </a:srgbClr>
        </a:solidFill>
      </dgm:spPr>
      <dgm:t>
        <a:bodyPr/>
        <a:lstStyle/>
        <a:p>
          <a:r>
            <a:rPr lang="en-US" sz="1800" b="0" i="0" dirty="0" err="1" smtClean="0">
              <a:latin typeface="Helvetica Neue Bold Condensed"/>
              <a:cs typeface="Helvetica Neue Bold Condensed"/>
            </a:rPr>
            <a:t>Kemalangan</a:t>
          </a:r>
          <a:r>
            <a:rPr lang="en-US" sz="1800" b="0" i="0" dirty="0" smtClean="0">
              <a:latin typeface="Helvetica Neue Bold Condensed"/>
              <a:cs typeface="Helvetica Neue Bold Condensed"/>
            </a:rPr>
            <a:t> </a:t>
          </a:r>
          <a:r>
            <a:rPr lang="en-US" sz="1800" b="0" i="0" smtClean="0">
              <a:latin typeface="Helvetica Neue Bold Condensed"/>
              <a:cs typeface="Helvetica Neue Bold Condensed"/>
            </a:rPr>
            <a:t>semasa </a:t>
          </a:r>
          <a:r>
            <a:rPr lang="en-US" sz="1800" b="0" i="0" dirty="0" err="1" smtClean="0">
              <a:latin typeface="Helvetica Neue Bold Condensed"/>
              <a:cs typeface="Helvetica Neue Bold Condensed"/>
            </a:rPr>
            <a:t>Kecemasan</a:t>
          </a:r>
          <a:endParaRPr lang="en-US" sz="1800" b="0" i="0" dirty="0" smtClean="0">
            <a:latin typeface="Helvetica Neue Bold Condensed"/>
            <a:cs typeface="Helvetica Neue Bold Condensed"/>
          </a:endParaRPr>
        </a:p>
      </dgm:t>
    </dgm:pt>
    <dgm:pt modelId="{DE43AB61-8499-8C46-A5C1-15176D6A943C}" type="parTrans" cxnId="{EAA37DFA-4C2D-B947-8846-37323A9C3F6D}">
      <dgm:prSet/>
      <dgm:spPr/>
      <dgm:t>
        <a:bodyPr/>
        <a:lstStyle/>
        <a:p>
          <a:endParaRPr lang="en-US"/>
        </a:p>
      </dgm:t>
    </dgm:pt>
    <dgm:pt modelId="{B6A1BB05-8727-774F-8D7F-B83D955E2010}" type="sibTrans" cxnId="{EAA37DFA-4C2D-B947-8846-37323A9C3F6D}">
      <dgm:prSet/>
      <dgm:spPr/>
      <dgm:t>
        <a:bodyPr/>
        <a:lstStyle/>
        <a:p>
          <a:endParaRPr lang="en-US"/>
        </a:p>
      </dgm:t>
    </dgm:pt>
    <dgm:pt modelId="{9273B340-F13D-794B-AE97-110D7056201A}">
      <dgm:prSet phldrT="[Text]" custT="1"/>
      <dgm:spPr>
        <a:solidFill>
          <a:schemeClr val="accent6">
            <a:lumMod val="20000"/>
            <a:lumOff val="80000"/>
            <a:alpha val="90000"/>
          </a:schemeClr>
        </a:solidFill>
      </dgm:spPr>
      <dgm:t>
        <a:bodyPr/>
        <a:lstStyle/>
        <a:p>
          <a:r>
            <a:rPr lang="en-US" sz="2000" b="0" i="0" dirty="0" smtClean="0">
              <a:latin typeface="Helvetica Neue Bold Condensed"/>
              <a:cs typeface="Helvetica Neue Bold Condensed"/>
            </a:rPr>
            <a:t>Skim </a:t>
          </a:r>
        </a:p>
        <a:p>
          <a:r>
            <a:rPr lang="en-US" sz="2000" b="0" i="0" dirty="0" err="1" smtClean="0">
              <a:latin typeface="Helvetica Neue Bold Condensed"/>
              <a:cs typeface="Helvetica Neue Bold Condensed"/>
            </a:rPr>
            <a:t>Keilatan</a:t>
          </a:r>
          <a:endParaRPr lang="en-US" sz="2000" b="0" i="0" dirty="0">
            <a:latin typeface="Helvetica Neue Bold Condensed"/>
            <a:cs typeface="Helvetica Neue Bold Condensed"/>
          </a:endParaRPr>
        </a:p>
      </dgm:t>
    </dgm:pt>
    <dgm:pt modelId="{11C27273-72B4-7C4B-9820-C0DF93094006}" type="parTrans" cxnId="{1EDD660F-B1CA-C44F-80E6-8AE208757A54}">
      <dgm:prSet/>
      <dgm:spPr/>
      <dgm:t>
        <a:bodyPr/>
        <a:lstStyle/>
        <a:p>
          <a:endParaRPr lang="en-US"/>
        </a:p>
      </dgm:t>
    </dgm:pt>
    <dgm:pt modelId="{0B530A5C-A112-6B43-AD04-1C1D525B55E4}" type="sibTrans" cxnId="{1EDD660F-B1CA-C44F-80E6-8AE208757A54}">
      <dgm:prSet/>
      <dgm:spPr/>
      <dgm:t>
        <a:bodyPr/>
        <a:lstStyle/>
        <a:p>
          <a:endParaRPr lang="en-US"/>
        </a:p>
      </dgm:t>
    </dgm:pt>
    <dgm:pt modelId="{CDA30CC9-5BE7-FB47-8A07-81A2896B6BC9}">
      <dgm:prSet phldrT="[Text]" custT="1"/>
      <dgm:spPr>
        <a:solidFill>
          <a:schemeClr val="accent6">
            <a:lumMod val="20000"/>
            <a:lumOff val="80000"/>
            <a:alpha val="90000"/>
          </a:schemeClr>
        </a:solidFill>
      </dgm:spPr>
      <dgm:t>
        <a:bodyPr/>
        <a:lstStyle/>
        <a:p>
          <a:r>
            <a:rPr lang="en-US" sz="2000" b="0" i="0" dirty="0" smtClean="0">
              <a:latin typeface="Helvetica Neue Bold Condensed"/>
              <a:cs typeface="Helvetica Neue Bold Condensed"/>
            </a:rPr>
            <a:t> </a:t>
          </a:r>
          <a:r>
            <a:rPr lang="en-US" sz="1800" b="0" i="0" dirty="0" err="1" smtClean="0">
              <a:latin typeface="Helvetica Neue Bold Condensed"/>
              <a:cs typeface="Helvetica Neue Bold Condensed"/>
            </a:rPr>
            <a:t>Keilatan</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atau</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mati</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atas</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sebarang</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sebab</a:t>
          </a:r>
          <a:endParaRPr lang="en-US" sz="1800" b="0" i="0" dirty="0">
            <a:latin typeface="Helvetica Neue Bold Condensed"/>
            <a:cs typeface="Helvetica Neue Bold Condensed"/>
          </a:endParaRPr>
        </a:p>
      </dgm:t>
    </dgm:pt>
    <dgm:pt modelId="{82E89218-1E11-2D4B-8F5C-858BE071F1B6}" type="parTrans" cxnId="{9C61D64C-E813-8E4A-B1C4-8F8553A4A66F}">
      <dgm:prSet/>
      <dgm:spPr/>
      <dgm:t>
        <a:bodyPr/>
        <a:lstStyle/>
        <a:p>
          <a:endParaRPr lang="en-US"/>
        </a:p>
      </dgm:t>
    </dgm:pt>
    <dgm:pt modelId="{70876E7E-84ED-1D40-A7AA-860789E223DF}" type="sibTrans" cxnId="{9C61D64C-E813-8E4A-B1C4-8F8553A4A66F}">
      <dgm:prSet/>
      <dgm:spPr/>
      <dgm:t>
        <a:bodyPr/>
        <a:lstStyle/>
        <a:p>
          <a:endParaRPr lang="en-US"/>
        </a:p>
      </dgm:t>
    </dgm:pt>
    <dgm:pt modelId="{788CE45F-DA1D-2C49-94CE-91F5D17C3122}">
      <dgm:prSet phldrT="[Text]" custT="1"/>
      <dgm:spPr>
        <a:solidFill>
          <a:srgbClr val="FFFF00">
            <a:alpha val="90000"/>
          </a:srgbClr>
        </a:solidFill>
      </dgm:spPr>
      <dgm:t>
        <a:bodyPr/>
        <a:lstStyle/>
        <a:p>
          <a:r>
            <a:rPr lang="en-US" sz="1800" b="0" i="0" dirty="0" err="1" smtClean="0">
              <a:latin typeface="Helvetica Neue Bold Condensed"/>
              <a:cs typeface="Helvetica Neue Bold Condensed"/>
            </a:rPr>
            <a:t>Penyakit</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Khidmat</a:t>
          </a:r>
          <a:r>
            <a:rPr lang="en-US" sz="1800" b="0" i="0" dirty="0" smtClean="0">
              <a:latin typeface="Helvetica Neue Bold Condensed"/>
              <a:cs typeface="Helvetica Neue Bold Condensed"/>
            </a:rPr>
            <a:t> /</a:t>
          </a:r>
        </a:p>
        <a:p>
          <a:r>
            <a:rPr lang="en-US" sz="1800" b="0" i="0" dirty="0" err="1" smtClean="0">
              <a:latin typeface="Helvetica Neue Bold Condensed"/>
              <a:cs typeface="Helvetica Neue Bold Condensed"/>
            </a:rPr>
            <a:t>Pekerjaan</a:t>
          </a:r>
          <a:r>
            <a:rPr lang="en-US" sz="1800" b="0" i="0" dirty="0" smtClean="0">
              <a:latin typeface="Helvetica Neue Bold Condensed"/>
              <a:cs typeface="Helvetica Neue Bold Condensed"/>
            </a:rPr>
            <a:t> </a:t>
          </a:r>
        </a:p>
      </dgm:t>
    </dgm:pt>
    <dgm:pt modelId="{E85BE8BF-4374-9549-B8BC-37CE69AFC0F9}" type="parTrans" cxnId="{39FB81FB-1DAB-6D4F-9113-6777F991774E}">
      <dgm:prSet/>
      <dgm:spPr/>
      <dgm:t>
        <a:bodyPr/>
        <a:lstStyle/>
        <a:p>
          <a:endParaRPr lang="en-US"/>
        </a:p>
      </dgm:t>
    </dgm:pt>
    <dgm:pt modelId="{2EFB7D06-43A5-954F-B204-573A46D96FA2}" type="sibTrans" cxnId="{39FB81FB-1DAB-6D4F-9113-6777F991774E}">
      <dgm:prSet/>
      <dgm:spPr/>
      <dgm:t>
        <a:bodyPr/>
        <a:lstStyle/>
        <a:p>
          <a:endParaRPr lang="en-US"/>
        </a:p>
      </dgm:t>
    </dgm:pt>
    <dgm:pt modelId="{0EF5CFD4-BF44-4F57-8CA8-EB588CAAEBA2}">
      <dgm:prSet phldrT="[Text]" custT="1"/>
      <dgm:spPr>
        <a:solidFill>
          <a:srgbClr val="FFFF00">
            <a:alpha val="90000"/>
          </a:srgbClr>
        </a:solidFill>
      </dgm:spPr>
      <dgm:t>
        <a:bodyPr/>
        <a:lstStyle/>
        <a:p>
          <a:r>
            <a:rPr lang="en-US" sz="1800" b="0" i="0" dirty="0" err="1" smtClean="0">
              <a:latin typeface="Helvetica Neue Bold Condensed"/>
              <a:cs typeface="Helvetica Neue Bold Condensed"/>
            </a:rPr>
            <a:t>Kemalangan</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semasa</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dalam</a:t>
          </a:r>
          <a:r>
            <a:rPr lang="en-US" sz="1800" b="0" i="0" dirty="0" smtClean="0">
              <a:latin typeface="Helvetica Neue Bold Condensed"/>
              <a:cs typeface="Helvetica Neue Bold Condensed"/>
            </a:rPr>
            <a:t> </a:t>
          </a:r>
          <a:r>
            <a:rPr lang="en-US" sz="1800" b="0" i="0" dirty="0" err="1" smtClean="0">
              <a:latin typeface="Helvetica Neue Bold Condensed"/>
              <a:cs typeface="Helvetica Neue Bold Condensed"/>
            </a:rPr>
            <a:t>perjalanan</a:t>
          </a:r>
          <a:endParaRPr lang="en-US" sz="1800" b="0" i="0" dirty="0">
            <a:latin typeface="Helvetica Neue Bold Condensed"/>
            <a:cs typeface="Helvetica Neue Bold Condensed"/>
          </a:endParaRPr>
        </a:p>
      </dgm:t>
    </dgm:pt>
    <dgm:pt modelId="{534BF282-EE26-46E5-A55F-BC37A8029D2A}" type="parTrans" cxnId="{91018D7B-7159-477D-8753-CAD68E21F293}">
      <dgm:prSet/>
      <dgm:spPr/>
      <dgm:t>
        <a:bodyPr/>
        <a:lstStyle/>
        <a:p>
          <a:endParaRPr lang="en-US"/>
        </a:p>
      </dgm:t>
    </dgm:pt>
    <dgm:pt modelId="{33971F30-C58A-41C2-9D51-02A67558CF79}" type="sibTrans" cxnId="{91018D7B-7159-477D-8753-CAD68E21F293}">
      <dgm:prSet/>
      <dgm:spPr/>
      <dgm:t>
        <a:bodyPr/>
        <a:lstStyle/>
        <a:p>
          <a:endParaRPr lang="en-US"/>
        </a:p>
      </dgm:t>
    </dgm:pt>
    <dgm:pt modelId="{CB9813B0-D3CE-A747-B9EF-02D16A5F6D78}" type="pres">
      <dgm:prSet presAssocID="{3662FDD9-EC8E-A748-9B13-58E984AB4AEB}" presName="hierChild1" presStyleCnt="0">
        <dgm:presLayoutVars>
          <dgm:chPref val="1"/>
          <dgm:dir/>
          <dgm:animOne val="branch"/>
          <dgm:animLvl val="lvl"/>
          <dgm:resizeHandles/>
        </dgm:presLayoutVars>
      </dgm:prSet>
      <dgm:spPr/>
      <dgm:t>
        <a:bodyPr/>
        <a:lstStyle/>
        <a:p>
          <a:endParaRPr lang="en-US"/>
        </a:p>
      </dgm:t>
    </dgm:pt>
    <dgm:pt modelId="{A874F64B-2907-5148-B2AF-F9E133A50A55}" type="pres">
      <dgm:prSet presAssocID="{FBD296D1-005B-8548-97D2-41A9FC18804A}" presName="hierRoot1" presStyleCnt="0"/>
      <dgm:spPr/>
    </dgm:pt>
    <dgm:pt modelId="{2AF7DB54-F4EA-6A44-9340-6FE90F267BAB}" type="pres">
      <dgm:prSet presAssocID="{FBD296D1-005B-8548-97D2-41A9FC18804A}" presName="composite" presStyleCnt="0"/>
      <dgm:spPr/>
    </dgm:pt>
    <dgm:pt modelId="{81677402-A2EF-CA4E-9703-2CD8B3103A24}" type="pres">
      <dgm:prSet presAssocID="{FBD296D1-005B-8548-97D2-41A9FC18804A}" presName="background" presStyleLbl="node0" presStyleIdx="0" presStyleCnt="1"/>
      <dgm:spPr/>
    </dgm:pt>
    <dgm:pt modelId="{3EE16E1D-99E5-3840-9906-4DB83B9A75E7}" type="pres">
      <dgm:prSet presAssocID="{FBD296D1-005B-8548-97D2-41A9FC18804A}" presName="text" presStyleLbl="fgAcc0" presStyleIdx="0" presStyleCnt="1" custScaleX="197127" custScaleY="187983" custLinFactNeighborX="2162" custLinFactNeighborY="3058">
        <dgm:presLayoutVars>
          <dgm:chPref val="3"/>
        </dgm:presLayoutVars>
      </dgm:prSet>
      <dgm:spPr/>
      <dgm:t>
        <a:bodyPr/>
        <a:lstStyle/>
        <a:p>
          <a:endParaRPr lang="en-US"/>
        </a:p>
      </dgm:t>
    </dgm:pt>
    <dgm:pt modelId="{6DBCC10B-1ADE-E142-8491-995F8D3902CE}" type="pres">
      <dgm:prSet presAssocID="{FBD296D1-005B-8548-97D2-41A9FC18804A}" presName="hierChild2" presStyleCnt="0"/>
      <dgm:spPr/>
    </dgm:pt>
    <dgm:pt modelId="{6C1D9003-B5A5-4B49-AF5B-199248F3B923}" type="pres">
      <dgm:prSet presAssocID="{7FAF9612-9652-6A48-A8B0-5D2034165F9B}" presName="Name10" presStyleLbl="parChTrans1D2" presStyleIdx="0" presStyleCnt="2"/>
      <dgm:spPr/>
      <dgm:t>
        <a:bodyPr/>
        <a:lstStyle/>
        <a:p>
          <a:endParaRPr lang="en-US"/>
        </a:p>
      </dgm:t>
    </dgm:pt>
    <dgm:pt modelId="{06D1478F-10FB-C54C-88FB-7AF9F73CB58A}" type="pres">
      <dgm:prSet presAssocID="{B206772A-23CC-FD4A-BF6C-697FB2F275A5}" presName="hierRoot2" presStyleCnt="0"/>
      <dgm:spPr/>
    </dgm:pt>
    <dgm:pt modelId="{879C1F0E-E9B6-8E48-BD08-BDBC5F236418}" type="pres">
      <dgm:prSet presAssocID="{B206772A-23CC-FD4A-BF6C-697FB2F275A5}" presName="composite2" presStyleCnt="0"/>
      <dgm:spPr/>
    </dgm:pt>
    <dgm:pt modelId="{9E2E5A54-1676-E546-ACC8-42D84F619C34}" type="pres">
      <dgm:prSet presAssocID="{B206772A-23CC-FD4A-BF6C-697FB2F275A5}" presName="background2" presStyleLbl="node2" presStyleIdx="0" presStyleCnt="2"/>
      <dgm:spPr/>
    </dgm:pt>
    <dgm:pt modelId="{53C0AECD-B25D-E04B-A057-7A16C98D42FB}" type="pres">
      <dgm:prSet presAssocID="{B206772A-23CC-FD4A-BF6C-697FB2F275A5}" presName="text2" presStyleLbl="fgAcc2" presStyleIdx="0" presStyleCnt="2" custScaleX="140882">
        <dgm:presLayoutVars>
          <dgm:chPref val="3"/>
        </dgm:presLayoutVars>
      </dgm:prSet>
      <dgm:spPr/>
      <dgm:t>
        <a:bodyPr/>
        <a:lstStyle/>
        <a:p>
          <a:endParaRPr lang="en-US"/>
        </a:p>
      </dgm:t>
    </dgm:pt>
    <dgm:pt modelId="{164AD2EA-DEFE-A948-A174-6D7216751F9A}" type="pres">
      <dgm:prSet presAssocID="{B206772A-23CC-FD4A-BF6C-697FB2F275A5}" presName="hierChild3" presStyleCnt="0"/>
      <dgm:spPr/>
    </dgm:pt>
    <dgm:pt modelId="{C099B377-A0CB-B44C-B910-41BF91374E7F}" type="pres">
      <dgm:prSet presAssocID="{2A421DCC-46E3-CD45-8DDB-BDF46429BA92}" presName="Name17" presStyleLbl="parChTrans1D3" presStyleIdx="0" presStyleCnt="5"/>
      <dgm:spPr/>
      <dgm:t>
        <a:bodyPr/>
        <a:lstStyle/>
        <a:p>
          <a:endParaRPr lang="en-US"/>
        </a:p>
      </dgm:t>
    </dgm:pt>
    <dgm:pt modelId="{CC0C3698-8AFB-FF44-8286-7AB7F0F4FE54}" type="pres">
      <dgm:prSet presAssocID="{10B27E3D-6732-1F43-914A-CC09206CAA63}" presName="hierRoot3" presStyleCnt="0"/>
      <dgm:spPr/>
    </dgm:pt>
    <dgm:pt modelId="{7BB69100-6BA9-EA40-BB92-089675F8E0EA}" type="pres">
      <dgm:prSet presAssocID="{10B27E3D-6732-1F43-914A-CC09206CAA63}" presName="composite3" presStyleCnt="0"/>
      <dgm:spPr/>
    </dgm:pt>
    <dgm:pt modelId="{74A75D6E-946D-9047-9501-E87BA59566E2}" type="pres">
      <dgm:prSet presAssocID="{10B27E3D-6732-1F43-914A-CC09206CAA63}" presName="background3" presStyleLbl="node3" presStyleIdx="0" presStyleCnt="5"/>
      <dgm:spPr/>
    </dgm:pt>
    <dgm:pt modelId="{52A58348-E752-9141-9E20-56C83A2A869D}" type="pres">
      <dgm:prSet presAssocID="{10B27E3D-6732-1F43-914A-CC09206CAA63}" presName="text3" presStyleLbl="fgAcc3" presStyleIdx="0" presStyleCnt="5" custScaleX="126605" custScaleY="115432" custLinFactNeighborX="-1574" custLinFactNeighborY="-9215">
        <dgm:presLayoutVars>
          <dgm:chPref val="3"/>
        </dgm:presLayoutVars>
      </dgm:prSet>
      <dgm:spPr/>
      <dgm:t>
        <a:bodyPr/>
        <a:lstStyle/>
        <a:p>
          <a:endParaRPr lang="en-US"/>
        </a:p>
      </dgm:t>
    </dgm:pt>
    <dgm:pt modelId="{E9828152-AFA8-1840-8BFB-55AA7276013B}" type="pres">
      <dgm:prSet presAssocID="{10B27E3D-6732-1F43-914A-CC09206CAA63}" presName="hierChild4" presStyleCnt="0"/>
      <dgm:spPr/>
    </dgm:pt>
    <dgm:pt modelId="{E438A7CA-4B26-4DA4-A6B8-9A429D096121}" type="pres">
      <dgm:prSet presAssocID="{534BF282-EE26-46E5-A55F-BC37A8029D2A}" presName="Name17" presStyleLbl="parChTrans1D3" presStyleIdx="1" presStyleCnt="5"/>
      <dgm:spPr/>
      <dgm:t>
        <a:bodyPr/>
        <a:lstStyle/>
        <a:p>
          <a:endParaRPr lang="en-US"/>
        </a:p>
      </dgm:t>
    </dgm:pt>
    <dgm:pt modelId="{CB01E8F8-1088-4856-BA27-0048CA292659}" type="pres">
      <dgm:prSet presAssocID="{0EF5CFD4-BF44-4F57-8CA8-EB588CAAEBA2}" presName="hierRoot3" presStyleCnt="0"/>
      <dgm:spPr/>
    </dgm:pt>
    <dgm:pt modelId="{D2F84B75-6643-41BB-8C8D-E2DFFCF07000}" type="pres">
      <dgm:prSet presAssocID="{0EF5CFD4-BF44-4F57-8CA8-EB588CAAEBA2}" presName="composite3" presStyleCnt="0"/>
      <dgm:spPr/>
    </dgm:pt>
    <dgm:pt modelId="{DDCEDC9D-6B9C-42F2-9AD2-8C65A46C3CED}" type="pres">
      <dgm:prSet presAssocID="{0EF5CFD4-BF44-4F57-8CA8-EB588CAAEBA2}" presName="background3" presStyleLbl="node3" presStyleIdx="1" presStyleCnt="5"/>
      <dgm:spPr/>
    </dgm:pt>
    <dgm:pt modelId="{C59E3D94-95AB-4BFE-8C3F-0D21AB1EFBAB}" type="pres">
      <dgm:prSet presAssocID="{0EF5CFD4-BF44-4F57-8CA8-EB588CAAEBA2}" presName="text3" presStyleLbl="fgAcc3" presStyleIdx="1" presStyleCnt="5" custScaleX="126605" custScaleY="115432" custLinFactNeighborX="-1574" custLinFactNeighborY="-9215">
        <dgm:presLayoutVars>
          <dgm:chPref val="3"/>
        </dgm:presLayoutVars>
      </dgm:prSet>
      <dgm:spPr/>
      <dgm:t>
        <a:bodyPr/>
        <a:lstStyle/>
        <a:p>
          <a:endParaRPr lang="en-US"/>
        </a:p>
      </dgm:t>
    </dgm:pt>
    <dgm:pt modelId="{6B896149-84FF-4135-A263-6B2C555C79B6}" type="pres">
      <dgm:prSet presAssocID="{0EF5CFD4-BF44-4F57-8CA8-EB588CAAEBA2}" presName="hierChild4" presStyleCnt="0"/>
      <dgm:spPr/>
    </dgm:pt>
    <dgm:pt modelId="{E9FAEB07-2615-6A42-98A9-E2CDF12A854F}" type="pres">
      <dgm:prSet presAssocID="{DE43AB61-8499-8C46-A5C1-15176D6A943C}" presName="Name17" presStyleLbl="parChTrans1D3" presStyleIdx="2" presStyleCnt="5"/>
      <dgm:spPr/>
      <dgm:t>
        <a:bodyPr/>
        <a:lstStyle/>
        <a:p>
          <a:endParaRPr lang="en-US"/>
        </a:p>
      </dgm:t>
    </dgm:pt>
    <dgm:pt modelId="{7679CEB6-1C39-2547-A4AB-5D2695ECC436}" type="pres">
      <dgm:prSet presAssocID="{4299E8F7-EBEC-F342-92FB-B7C08679BF0C}" presName="hierRoot3" presStyleCnt="0"/>
      <dgm:spPr/>
    </dgm:pt>
    <dgm:pt modelId="{585F764A-6439-394B-8A38-7E1A5D426616}" type="pres">
      <dgm:prSet presAssocID="{4299E8F7-EBEC-F342-92FB-B7C08679BF0C}" presName="composite3" presStyleCnt="0"/>
      <dgm:spPr/>
    </dgm:pt>
    <dgm:pt modelId="{FD066A02-27C4-E340-8317-A123816574A3}" type="pres">
      <dgm:prSet presAssocID="{4299E8F7-EBEC-F342-92FB-B7C08679BF0C}" presName="background3" presStyleLbl="node3" presStyleIdx="2" presStyleCnt="5"/>
      <dgm:spPr/>
      <dgm:t>
        <a:bodyPr/>
        <a:lstStyle/>
        <a:p>
          <a:endParaRPr lang="en-US"/>
        </a:p>
      </dgm:t>
    </dgm:pt>
    <dgm:pt modelId="{6E301835-80C8-814A-93C7-20E9245DA561}" type="pres">
      <dgm:prSet presAssocID="{4299E8F7-EBEC-F342-92FB-B7C08679BF0C}" presName="text3" presStyleLbl="fgAcc3" presStyleIdx="2" presStyleCnt="5" custScaleX="126823">
        <dgm:presLayoutVars>
          <dgm:chPref val="3"/>
        </dgm:presLayoutVars>
      </dgm:prSet>
      <dgm:spPr/>
      <dgm:t>
        <a:bodyPr/>
        <a:lstStyle/>
        <a:p>
          <a:endParaRPr lang="en-US"/>
        </a:p>
      </dgm:t>
    </dgm:pt>
    <dgm:pt modelId="{EF76AA41-F4AA-5642-A227-D188E88878F3}" type="pres">
      <dgm:prSet presAssocID="{4299E8F7-EBEC-F342-92FB-B7C08679BF0C}" presName="hierChild4" presStyleCnt="0"/>
      <dgm:spPr/>
    </dgm:pt>
    <dgm:pt modelId="{981539B4-B7C8-0E4B-BD33-D98C34F9D250}" type="pres">
      <dgm:prSet presAssocID="{E85BE8BF-4374-9549-B8BC-37CE69AFC0F9}" presName="Name17" presStyleLbl="parChTrans1D3" presStyleIdx="3" presStyleCnt="5"/>
      <dgm:spPr/>
      <dgm:t>
        <a:bodyPr/>
        <a:lstStyle/>
        <a:p>
          <a:endParaRPr lang="en-US"/>
        </a:p>
      </dgm:t>
    </dgm:pt>
    <dgm:pt modelId="{0E5A3F00-0D56-4A43-9382-27D0F60438AB}" type="pres">
      <dgm:prSet presAssocID="{788CE45F-DA1D-2C49-94CE-91F5D17C3122}" presName="hierRoot3" presStyleCnt="0"/>
      <dgm:spPr/>
    </dgm:pt>
    <dgm:pt modelId="{D3E57E44-1803-A944-8720-B3FFE97BC338}" type="pres">
      <dgm:prSet presAssocID="{788CE45F-DA1D-2C49-94CE-91F5D17C3122}" presName="composite3" presStyleCnt="0"/>
      <dgm:spPr/>
    </dgm:pt>
    <dgm:pt modelId="{27B81724-B3EC-FC49-B5DE-84EC910CFC9F}" type="pres">
      <dgm:prSet presAssocID="{788CE45F-DA1D-2C49-94CE-91F5D17C3122}" presName="background3" presStyleLbl="node3" presStyleIdx="3" presStyleCnt="5"/>
      <dgm:spPr/>
    </dgm:pt>
    <dgm:pt modelId="{4792A397-B278-D440-8320-9EBD4F977416}" type="pres">
      <dgm:prSet presAssocID="{788CE45F-DA1D-2C49-94CE-91F5D17C3122}" presName="text3" presStyleLbl="fgAcc3" presStyleIdx="3" presStyleCnt="5" custScaleX="136499">
        <dgm:presLayoutVars>
          <dgm:chPref val="3"/>
        </dgm:presLayoutVars>
      </dgm:prSet>
      <dgm:spPr/>
      <dgm:t>
        <a:bodyPr/>
        <a:lstStyle/>
        <a:p>
          <a:endParaRPr lang="en-US"/>
        </a:p>
      </dgm:t>
    </dgm:pt>
    <dgm:pt modelId="{0BD3E2AD-2FC9-BD4B-8777-75BC370B8563}" type="pres">
      <dgm:prSet presAssocID="{788CE45F-DA1D-2C49-94CE-91F5D17C3122}" presName="hierChild4" presStyleCnt="0"/>
      <dgm:spPr/>
    </dgm:pt>
    <dgm:pt modelId="{43263725-9259-164E-A52D-A594FE9FDB32}" type="pres">
      <dgm:prSet presAssocID="{11C27273-72B4-7C4B-9820-C0DF93094006}" presName="Name10" presStyleLbl="parChTrans1D2" presStyleIdx="1" presStyleCnt="2"/>
      <dgm:spPr/>
      <dgm:t>
        <a:bodyPr/>
        <a:lstStyle/>
        <a:p>
          <a:endParaRPr lang="en-US"/>
        </a:p>
      </dgm:t>
    </dgm:pt>
    <dgm:pt modelId="{1AB80582-C3AB-A343-BF1F-11116ED084AD}" type="pres">
      <dgm:prSet presAssocID="{9273B340-F13D-794B-AE97-110D7056201A}" presName="hierRoot2" presStyleCnt="0"/>
      <dgm:spPr/>
    </dgm:pt>
    <dgm:pt modelId="{84D11CCD-CFCA-3441-B1ED-30CA55160DF4}" type="pres">
      <dgm:prSet presAssocID="{9273B340-F13D-794B-AE97-110D7056201A}" presName="composite2" presStyleCnt="0"/>
      <dgm:spPr/>
    </dgm:pt>
    <dgm:pt modelId="{0E9CA3B4-D5ED-AB4B-835E-7EC8D10FBB2C}" type="pres">
      <dgm:prSet presAssocID="{9273B340-F13D-794B-AE97-110D7056201A}" presName="background2" presStyleLbl="node2" presStyleIdx="1" presStyleCnt="2"/>
      <dgm:spPr/>
    </dgm:pt>
    <dgm:pt modelId="{4F5B1842-B5A3-0A41-9D17-B85883C6441E}" type="pres">
      <dgm:prSet presAssocID="{9273B340-F13D-794B-AE97-110D7056201A}" presName="text2" presStyleLbl="fgAcc2" presStyleIdx="1" presStyleCnt="2" custScaleX="152372">
        <dgm:presLayoutVars>
          <dgm:chPref val="3"/>
        </dgm:presLayoutVars>
      </dgm:prSet>
      <dgm:spPr/>
      <dgm:t>
        <a:bodyPr/>
        <a:lstStyle/>
        <a:p>
          <a:endParaRPr lang="en-US"/>
        </a:p>
      </dgm:t>
    </dgm:pt>
    <dgm:pt modelId="{27C73A48-BC30-0346-B356-E48CFBF3D8E7}" type="pres">
      <dgm:prSet presAssocID="{9273B340-F13D-794B-AE97-110D7056201A}" presName="hierChild3" presStyleCnt="0"/>
      <dgm:spPr/>
    </dgm:pt>
    <dgm:pt modelId="{96199EF6-368F-C94D-83BD-031887CF5119}" type="pres">
      <dgm:prSet presAssocID="{82E89218-1E11-2D4B-8F5C-858BE071F1B6}" presName="Name17" presStyleLbl="parChTrans1D3" presStyleIdx="4" presStyleCnt="5"/>
      <dgm:spPr/>
      <dgm:t>
        <a:bodyPr/>
        <a:lstStyle/>
        <a:p>
          <a:endParaRPr lang="en-US"/>
        </a:p>
      </dgm:t>
    </dgm:pt>
    <dgm:pt modelId="{365DD33A-3DBF-CD43-AE4C-A2E2C8D7814F}" type="pres">
      <dgm:prSet presAssocID="{CDA30CC9-5BE7-FB47-8A07-81A2896B6BC9}" presName="hierRoot3" presStyleCnt="0"/>
      <dgm:spPr/>
    </dgm:pt>
    <dgm:pt modelId="{34B94CAD-B3B1-434A-99FB-9CEA78073A0D}" type="pres">
      <dgm:prSet presAssocID="{CDA30CC9-5BE7-FB47-8A07-81A2896B6BC9}" presName="composite3" presStyleCnt="0"/>
      <dgm:spPr/>
    </dgm:pt>
    <dgm:pt modelId="{C4C1420A-2767-4240-8C2F-5DEBE5E1EE9F}" type="pres">
      <dgm:prSet presAssocID="{CDA30CC9-5BE7-FB47-8A07-81A2896B6BC9}" presName="background3" presStyleLbl="node3" presStyleIdx="4" presStyleCnt="5"/>
      <dgm:spPr/>
    </dgm:pt>
    <dgm:pt modelId="{9656346F-6399-874E-99CD-7B9AD9881BF3}" type="pres">
      <dgm:prSet presAssocID="{CDA30CC9-5BE7-FB47-8A07-81A2896B6BC9}" presName="text3" presStyleLbl="fgAcc3" presStyleIdx="4" presStyleCnt="5" custScaleX="127758" custScaleY="212189">
        <dgm:presLayoutVars>
          <dgm:chPref val="3"/>
        </dgm:presLayoutVars>
      </dgm:prSet>
      <dgm:spPr/>
      <dgm:t>
        <a:bodyPr/>
        <a:lstStyle/>
        <a:p>
          <a:endParaRPr lang="en-US"/>
        </a:p>
      </dgm:t>
    </dgm:pt>
    <dgm:pt modelId="{03944F6A-D83A-CD46-A5D2-2BEA5CF7C5ED}" type="pres">
      <dgm:prSet presAssocID="{CDA30CC9-5BE7-FB47-8A07-81A2896B6BC9}" presName="hierChild4" presStyleCnt="0"/>
      <dgm:spPr/>
    </dgm:pt>
  </dgm:ptLst>
  <dgm:cxnLst>
    <dgm:cxn modelId="{9C61D64C-E813-8E4A-B1C4-8F8553A4A66F}" srcId="{9273B340-F13D-794B-AE97-110D7056201A}" destId="{CDA30CC9-5BE7-FB47-8A07-81A2896B6BC9}" srcOrd="0" destOrd="0" parTransId="{82E89218-1E11-2D4B-8F5C-858BE071F1B6}" sibTransId="{70876E7E-84ED-1D40-A7AA-860789E223DF}"/>
    <dgm:cxn modelId="{4C650A54-7227-4597-8364-0C28CAA66F66}" type="presOf" srcId="{0EF5CFD4-BF44-4F57-8CA8-EB588CAAEBA2}" destId="{C59E3D94-95AB-4BFE-8C3F-0D21AB1EFBAB}" srcOrd="0" destOrd="0" presId="urn:microsoft.com/office/officeart/2005/8/layout/hierarchy1"/>
    <dgm:cxn modelId="{91B4056A-1F53-4AED-AF8D-D6ADAF6616EE}" type="presOf" srcId="{B206772A-23CC-FD4A-BF6C-697FB2F275A5}" destId="{53C0AECD-B25D-E04B-A057-7A16C98D42FB}" srcOrd="0" destOrd="0" presId="urn:microsoft.com/office/officeart/2005/8/layout/hierarchy1"/>
    <dgm:cxn modelId="{76CE017D-3631-42F8-BC64-4729CBB3B7D0}" type="presOf" srcId="{3662FDD9-EC8E-A748-9B13-58E984AB4AEB}" destId="{CB9813B0-D3CE-A747-B9EF-02D16A5F6D78}" srcOrd="0" destOrd="0" presId="urn:microsoft.com/office/officeart/2005/8/layout/hierarchy1"/>
    <dgm:cxn modelId="{FC99DBF7-D110-41E2-9E73-53BABA4D07D2}" type="presOf" srcId="{11C27273-72B4-7C4B-9820-C0DF93094006}" destId="{43263725-9259-164E-A52D-A594FE9FDB32}" srcOrd="0" destOrd="0" presId="urn:microsoft.com/office/officeart/2005/8/layout/hierarchy1"/>
    <dgm:cxn modelId="{6CCFD835-CC76-3644-B0CB-1FD523413FE6}" srcId="{B206772A-23CC-FD4A-BF6C-697FB2F275A5}" destId="{10B27E3D-6732-1F43-914A-CC09206CAA63}" srcOrd="0" destOrd="0" parTransId="{2A421DCC-46E3-CD45-8DDB-BDF46429BA92}" sibTransId="{7C3EC4D1-F115-6848-9220-6D6977AFB0E4}"/>
    <dgm:cxn modelId="{0054B243-330C-4DC5-B0EE-1229C41B4A89}" type="presOf" srcId="{9273B340-F13D-794B-AE97-110D7056201A}" destId="{4F5B1842-B5A3-0A41-9D17-B85883C6441E}" srcOrd="0" destOrd="0" presId="urn:microsoft.com/office/officeart/2005/8/layout/hierarchy1"/>
    <dgm:cxn modelId="{30B7D008-C003-4E8E-8F27-59FCCE364338}" type="presOf" srcId="{E85BE8BF-4374-9549-B8BC-37CE69AFC0F9}" destId="{981539B4-B7C8-0E4B-BD33-D98C34F9D250}" srcOrd="0" destOrd="0" presId="urn:microsoft.com/office/officeart/2005/8/layout/hierarchy1"/>
    <dgm:cxn modelId="{5B207C50-7546-41E0-B347-578AF3B63081}" type="presOf" srcId="{4299E8F7-EBEC-F342-92FB-B7C08679BF0C}" destId="{6E301835-80C8-814A-93C7-20E9245DA561}" srcOrd="0" destOrd="0" presId="urn:microsoft.com/office/officeart/2005/8/layout/hierarchy1"/>
    <dgm:cxn modelId="{39FB81FB-1DAB-6D4F-9113-6777F991774E}" srcId="{B206772A-23CC-FD4A-BF6C-697FB2F275A5}" destId="{788CE45F-DA1D-2C49-94CE-91F5D17C3122}" srcOrd="3" destOrd="0" parTransId="{E85BE8BF-4374-9549-B8BC-37CE69AFC0F9}" sibTransId="{2EFB7D06-43A5-954F-B204-573A46D96FA2}"/>
    <dgm:cxn modelId="{BE84C5C3-2FEB-41DE-BA8D-1565D55DF903}" type="presOf" srcId="{FBD296D1-005B-8548-97D2-41A9FC18804A}" destId="{3EE16E1D-99E5-3840-9906-4DB83B9A75E7}" srcOrd="0" destOrd="0" presId="urn:microsoft.com/office/officeart/2005/8/layout/hierarchy1"/>
    <dgm:cxn modelId="{F76F4C7A-49E4-4B8E-8E6A-BFDE52BEF3FC}" type="presOf" srcId="{CDA30CC9-5BE7-FB47-8A07-81A2896B6BC9}" destId="{9656346F-6399-874E-99CD-7B9AD9881BF3}" srcOrd="0" destOrd="0" presId="urn:microsoft.com/office/officeart/2005/8/layout/hierarchy1"/>
    <dgm:cxn modelId="{72F390D5-EC12-4EA3-800A-44C017BB95C6}" type="presOf" srcId="{534BF282-EE26-46E5-A55F-BC37A8029D2A}" destId="{E438A7CA-4B26-4DA4-A6B8-9A429D096121}" srcOrd="0" destOrd="0" presId="urn:microsoft.com/office/officeart/2005/8/layout/hierarchy1"/>
    <dgm:cxn modelId="{4FBD81A7-A9CE-461F-8BD6-C40815714C33}" type="presOf" srcId="{10B27E3D-6732-1F43-914A-CC09206CAA63}" destId="{52A58348-E752-9141-9E20-56C83A2A869D}" srcOrd="0" destOrd="0" presId="urn:microsoft.com/office/officeart/2005/8/layout/hierarchy1"/>
    <dgm:cxn modelId="{F5DF3113-AEC5-2247-A976-431520946ACC}" srcId="{FBD296D1-005B-8548-97D2-41A9FC18804A}" destId="{B206772A-23CC-FD4A-BF6C-697FB2F275A5}" srcOrd="0" destOrd="0" parTransId="{7FAF9612-9652-6A48-A8B0-5D2034165F9B}" sibTransId="{91ADEAAE-DB1E-3A4C-BDEC-48BE6ACFAAD5}"/>
    <dgm:cxn modelId="{91018D7B-7159-477D-8753-CAD68E21F293}" srcId="{B206772A-23CC-FD4A-BF6C-697FB2F275A5}" destId="{0EF5CFD4-BF44-4F57-8CA8-EB588CAAEBA2}" srcOrd="1" destOrd="0" parTransId="{534BF282-EE26-46E5-A55F-BC37A8029D2A}" sibTransId="{33971F30-C58A-41C2-9D51-02A67558CF79}"/>
    <dgm:cxn modelId="{347EA157-677E-41E6-AD9C-8949551D6D24}" type="presOf" srcId="{788CE45F-DA1D-2C49-94CE-91F5D17C3122}" destId="{4792A397-B278-D440-8320-9EBD4F977416}" srcOrd="0" destOrd="0" presId="urn:microsoft.com/office/officeart/2005/8/layout/hierarchy1"/>
    <dgm:cxn modelId="{351F7199-BC4F-EB42-B4C6-BF70E1F4078E}" srcId="{3662FDD9-EC8E-A748-9B13-58E984AB4AEB}" destId="{FBD296D1-005B-8548-97D2-41A9FC18804A}" srcOrd="0" destOrd="0" parTransId="{4FA372E3-3E56-564A-BEE1-5BD1CC012736}" sibTransId="{FD27A467-449C-874B-BF54-39CC30A9F33F}"/>
    <dgm:cxn modelId="{EAA37DFA-4C2D-B947-8846-37323A9C3F6D}" srcId="{B206772A-23CC-FD4A-BF6C-697FB2F275A5}" destId="{4299E8F7-EBEC-F342-92FB-B7C08679BF0C}" srcOrd="2" destOrd="0" parTransId="{DE43AB61-8499-8C46-A5C1-15176D6A943C}" sibTransId="{B6A1BB05-8727-774F-8D7F-B83D955E2010}"/>
    <dgm:cxn modelId="{E2A235FF-952C-422C-914C-8C481C2B49C3}" type="presOf" srcId="{82E89218-1E11-2D4B-8F5C-858BE071F1B6}" destId="{96199EF6-368F-C94D-83BD-031887CF5119}" srcOrd="0" destOrd="0" presId="urn:microsoft.com/office/officeart/2005/8/layout/hierarchy1"/>
    <dgm:cxn modelId="{559C70E5-DB78-4E44-BFAF-5B29AF607F31}" type="presOf" srcId="{2A421DCC-46E3-CD45-8DDB-BDF46429BA92}" destId="{C099B377-A0CB-B44C-B910-41BF91374E7F}" srcOrd="0" destOrd="0" presId="urn:microsoft.com/office/officeart/2005/8/layout/hierarchy1"/>
    <dgm:cxn modelId="{1EDD660F-B1CA-C44F-80E6-8AE208757A54}" srcId="{FBD296D1-005B-8548-97D2-41A9FC18804A}" destId="{9273B340-F13D-794B-AE97-110D7056201A}" srcOrd="1" destOrd="0" parTransId="{11C27273-72B4-7C4B-9820-C0DF93094006}" sibTransId="{0B530A5C-A112-6B43-AD04-1C1D525B55E4}"/>
    <dgm:cxn modelId="{66AF2D22-7953-4B30-9F16-0068B4AA197A}" type="presOf" srcId="{7FAF9612-9652-6A48-A8B0-5D2034165F9B}" destId="{6C1D9003-B5A5-4B49-AF5B-199248F3B923}" srcOrd="0" destOrd="0" presId="urn:microsoft.com/office/officeart/2005/8/layout/hierarchy1"/>
    <dgm:cxn modelId="{D2CA7E6C-78B5-42F1-87C8-E1594E9B865C}" type="presOf" srcId="{DE43AB61-8499-8C46-A5C1-15176D6A943C}" destId="{E9FAEB07-2615-6A42-98A9-E2CDF12A854F}" srcOrd="0" destOrd="0" presId="urn:microsoft.com/office/officeart/2005/8/layout/hierarchy1"/>
    <dgm:cxn modelId="{587B77FF-A879-40CC-904A-DC1A0E29B967}" type="presParOf" srcId="{CB9813B0-D3CE-A747-B9EF-02D16A5F6D78}" destId="{A874F64B-2907-5148-B2AF-F9E133A50A55}" srcOrd="0" destOrd="0" presId="urn:microsoft.com/office/officeart/2005/8/layout/hierarchy1"/>
    <dgm:cxn modelId="{B3DCD1B3-188E-4BE5-A3F2-0D6576F1C732}" type="presParOf" srcId="{A874F64B-2907-5148-B2AF-F9E133A50A55}" destId="{2AF7DB54-F4EA-6A44-9340-6FE90F267BAB}" srcOrd="0" destOrd="0" presId="urn:microsoft.com/office/officeart/2005/8/layout/hierarchy1"/>
    <dgm:cxn modelId="{96C27553-1B31-42B6-BA32-BBAAE4AC1281}" type="presParOf" srcId="{2AF7DB54-F4EA-6A44-9340-6FE90F267BAB}" destId="{81677402-A2EF-CA4E-9703-2CD8B3103A24}" srcOrd="0" destOrd="0" presId="urn:microsoft.com/office/officeart/2005/8/layout/hierarchy1"/>
    <dgm:cxn modelId="{08DE9A64-362A-424A-80BD-55DCBF018428}" type="presParOf" srcId="{2AF7DB54-F4EA-6A44-9340-6FE90F267BAB}" destId="{3EE16E1D-99E5-3840-9906-4DB83B9A75E7}" srcOrd="1" destOrd="0" presId="urn:microsoft.com/office/officeart/2005/8/layout/hierarchy1"/>
    <dgm:cxn modelId="{D26900CB-7176-4C87-B488-83CAB87FCDE0}" type="presParOf" srcId="{A874F64B-2907-5148-B2AF-F9E133A50A55}" destId="{6DBCC10B-1ADE-E142-8491-995F8D3902CE}" srcOrd="1" destOrd="0" presId="urn:microsoft.com/office/officeart/2005/8/layout/hierarchy1"/>
    <dgm:cxn modelId="{E712933C-ED8A-40FC-B801-03F211AC48C9}" type="presParOf" srcId="{6DBCC10B-1ADE-E142-8491-995F8D3902CE}" destId="{6C1D9003-B5A5-4B49-AF5B-199248F3B923}" srcOrd="0" destOrd="0" presId="urn:microsoft.com/office/officeart/2005/8/layout/hierarchy1"/>
    <dgm:cxn modelId="{A68E8CE6-33B5-4490-A85F-B6C218CEEBF8}" type="presParOf" srcId="{6DBCC10B-1ADE-E142-8491-995F8D3902CE}" destId="{06D1478F-10FB-C54C-88FB-7AF9F73CB58A}" srcOrd="1" destOrd="0" presId="urn:microsoft.com/office/officeart/2005/8/layout/hierarchy1"/>
    <dgm:cxn modelId="{B1FF25E1-7763-48E2-B906-41E095B87ECB}" type="presParOf" srcId="{06D1478F-10FB-C54C-88FB-7AF9F73CB58A}" destId="{879C1F0E-E9B6-8E48-BD08-BDBC5F236418}" srcOrd="0" destOrd="0" presId="urn:microsoft.com/office/officeart/2005/8/layout/hierarchy1"/>
    <dgm:cxn modelId="{66D9F9A5-8FC9-48A2-9A22-410744BD77AE}" type="presParOf" srcId="{879C1F0E-E9B6-8E48-BD08-BDBC5F236418}" destId="{9E2E5A54-1676-E546-ACC8-42D84F619C34}" srcOrd="0" destOrd="0" presId="urn:microsoft.com/office/officeart/2005/8/layout/hierarchy1"/>
    <dgm:cxn modelId="{0257DBA0-0844-49CE-A874-C71CC41A5FF4}" type="presParOf" srcId="{879C1F0E-E9B6-8E48-BD08-BDBC5F236418}" destId="{53C0AECD-B25D-E04B-A057-7A16C98D42FB}" srcOrd="1" destOrd="0" presId="urn:microsoft.com/office/officeart/2005/8/layout/hierarchy1"/>
    <dgm:cxn modelId="{230A5DFB-29EB-4EA6-8A3F-AE0E492FE614}" type="presParOf" srcId="{06D1478F-10FB-C54C-88FB-7AF9F73CB58A}" destId="{164AD2EA-DEFE-A948-A174-6D7216751F9A}" srcOrd="1" destOrd="0" presId="urn:microsoft.com/office/officeart/2005/8/layout/hierarchy1"/>
    <dgm:cxn modelId="{54C2EC11-B613-4627-9D03-32A2296933C4}" type="presParOf" srcId="{164AD2EA-DEFE-A948-A174-6D7216751F9A}" destId="{C099B377-A0CB-B44C-B910-41BF91374E7F}" srcOrd="0" destOrd="0" presId="urn:microsoft.com/office/officeart/2005/8/layout/hierarchy1"/>
    <dgm:cxn modelId="{DD8A432C-9F34-418C-8601-7AA1CB6D10EE}" type="presParOf" srcId="{164AD2EA-DEFE-A948-A174-6D7216751F9A}" destId="{CC0C3698-8AFB-FF44-8286-7AB7F0F4FE54}" srcOrd="1" destOrd="0" presId="urn:microsoft.com/office/officeart/2005/8/layout/hierarchy1"/>
    <dgm:cxn modelId="{B6B117BD-AF08-4185-81CA-ED2191CEE90D}" type="presParOf" srcId="{CC0C3698-8AFB-FF44-8286-7AB7F0F4FE54}" destId="{7BB69100-6BA9-EA40-BB92-089675F8E0EA}" srcOrd="0" destOrd="0" presId="urn:microsoft.com/office/officeart/2005/8/layout/hierarchy1"/>
    <dgm:cxn modelId="{2356045F-6F9F-4E80-B76A-60137FE92A1F}" type="presParOf" srcId="{7BB69100-6BA9-EA40-BB92-089675F8E0EA}" destId="{74A75D6E-946D-9047-9501-E87BA59566E2}" srcOrd="0" destOrd="0" presId="urn:microsoft.com/office/officeart/2005/8/layout/hierarchy1"/>
    <dgm:cxn modelId="{1896AF3F-7436-4C2B-BBE3-A4718327E204}" type="presParOf" srcId="{7BB69100-6BA9-EA40-BB92-089675F8E0EA}" destId="{52A58348-E752-9141-9E20-56C83A2A869D}" srcOrd="1" destOrd="0" presId="urn:microsoft.com/office/officeart/2005/8/layout/hierarchy1"/>
    <dgm:cxn modelId="{3DAD5F99-1E27-4E1A-AB2A-1F58A12171B3}" type="presParOf" srcId="{CC0C3698-8AFB-FF44-8286-7AB7F0F4FE54}" destId="{E9828152-AFA8-1840-8BFB-55AA7276013B}" srcOrd="1" destOrd="0" presId="urn:microsoft.com/office/officeart/2005/8/layout/hierarchy1"/>
    <dgm:cxn modelId="{2675FC92-1AC9-4162-B0EE-A06A15BCD36B}" type="presParOf" srcId="{164AD2EA-DEFE-A948-A174-6D7216751F9A}" destId="{E438A7CA-4B26-4DA4-A6B8-9A429D096121}" srcOrd="2" destOrd="0" presId="urn:microsoft.com/office/officeart/2005/8/layout/hierarchy1"/>
    <dgm:cxn modelId="{1FD5E650-EC66-4F7D-B822-A14A409AD450}" type="presParOf" srcId="{164AD2EA-DEFE-A948-A174-6D7216751F9A}" destId="{CB01E8F8-1088-4856-BA27-0048CA292659}" srcOrd="3" destOrd="0" presId="urn:microsoft.com/office/officeart/2005/8/layout/hierarchy1"/>
    <dgm:cxn modelId="{DA621603-8DB5-4D32-AF9E-E0F624C014FE}" type="presParOf" srcId="{CB01E8F8-1088-4856-BA27-0048CA292659}" destId="{D2F84B75-6643-41BB-8C8D-E2DFFCF07000}" srcOrd="0" destOrd="0" presId="urn:microsoft.com/office/officeart/2005/8/layout/hierarchy1"/>
    <dgm:cxn modelId="{2771106F-AA75-46E9-AD66-EBE88AC77F01}" type="presParOf" srcId="{D2F84B75-6643-41BB-8C8D-E2DFFCF07000}" destId="{DDCEDC9D-6B9C-42F2-9AD2-8C65A46C3CED}" srcOrd="0" destOrd="0" presId="urn:microsoft.com/office/officeart/2005/8/layout/hierarchy1"/>
    <dgm:cxn modelId="{B229B767-C628-434B-8FAF-136F3452C0EB}" type="presParOf" srcId="{D2F84B75-6643-41BB-8C8D-E2DFFCF07000}" destId="{C59E3D94-95AB-4BFE-8C3F-0D21AB1EFBAB}" srcOrd="1" destOrd="0" presId="urn:microsoft.com/office/officeart/2005/8/layout/hierarchy1"/>
    <dgm:cxn modelId="{6999AA89-1425-4054-8641-C98F84810935}" type="presParOf" srcId="{CB01E8F8-1088-4856-BA27-0048CA292659}" destId="{6B896149-84FF-4135-A263-6B2C555C79B6}" srcOrd="1" destOrd="0" presId="urn:microsoft.com/office/officeart/2005/8/layout/hierarchy1"/>
    <dgm:cxn modelId="{B7133FB7-AAD2-4DAA-B3E0-416E68CACADF}" type="presParOf" srcId="{164AD2EA-DEFE-A948-A174-6D7216751F9A}" destId="{E9FAEB07-2615-6A42-98A9-E2CDF12A854F}" srcOrd="4" destOrd="0" presId="urn:microsoft.com/office/officeart/2005/8/layout/hierarchy1"/>
    <dgm:cxn modelId="{3DF3524B-E2A2-4625-ADCD-D81A843ADDEA}" type="presParOf" srcId="{164AD2EA-DEFE-A948-A174-6D7216751F9A}" destId="{7679CEB6-1C39-2547-A4AB-5D2695ECC436}" srcOrd="5" destOrd="0" presId="urn:microsoft.com/office/officeart/2005/8/layout/hierarchy1"/>
    <dgm:cxn modelId="{DFC79628-6F15-464E-A36F-FEDD057A4331}" type="presParOf" srcId="{7679CEB6-1C39-2547-A4AB-5D2695ECC436}" destId="{585F764A-6439-394B-8A38-7E1A5D426616}" srcOrd="0" destOrd="0" presId="urn:microsoft.com/office/officeart/2005/8/layout/hierarchy1"/>
    <dgm:cxn modelId="{57205BF4-375C-491B-AE62-586661C56ED9}" type="presParOf" srcId="{585F764A-6439-394B-8A38-7E1A5D426616}" destId="{FD066A02-27C4-E340-8317-A123816574A3}" srcOrd="0" destOrd="0" presId="urn:microsoft.com/office/officeart/2005/8/layout/hierarchy1"/>
    <dgm:cxn modelId="{15AE2C8B-2DAF-41C0-AF01-EDF680826284}" type="presParOf" srcId="{585F764A-6439-394B-8A38-7E1A5D426616}" destId="{6E301835-80C8-814A-93C7-20E9245DA561}" srcOrd="1" destOrd="0" presId="urn:microsoft.com/office/officeart/2005/8/layout/hierarchy1"/>
    <dgm:cxn modelId="{90609049-6B02-467C-8F75-C68635E87505}" type="presParOf" srcId="{7679CEB6-1C39-2547-A4AB-5D2695ECC436}" destId="{EF76AA41-F4AA-5642-A227-D188E88878F3}" srcOrd="1" destOrd="0" presId="urn:microsoft.com/office/officeart/2005/8/layout/hierarchy1"/>
    <dgm:cxn modelId="{43AA6CBE-76F0-4756-AEB2-56205E668053}" type="presParOf" srcId="{164AD2EA-DEFE-A948-A174-6D7216751F9A}" destId="{981539B4-B7C8-0E4B-BD33-D98C34F9D250}" srcOrd="6" destOrd="0" presId="urn:microsoft.com/office/officeart/2005/8/layout/hierarchy1"/>
    <dgm:cxn modelId="{52628C77-9668-40C1-8785-D83854188CD6}" type="presParOf" srcId="{164AD2EA-DEFE-A948-A174-6D7216751F9A}" destId="{0E5A3F00-0D56-4A43-9382-27D0F60438AB}" srcOrd="7" destOrd="0" presId="urn:microsoft.com/office/officeart/2005/8/layout/hierarchy1"/>
    <dgm:cxn modelId="{8CCBEF85-407D-4FB1-A137-34C7B0730CB9}" type="presParOf" srcId="{0E5A3F00-0D56-4A43-9382-27D0F60438AB}" destId="{D3E57E44-1803-A944-8720-B3FFE97BC338}" srcOrd="0" destOrd="0" presId="urn:microsoft.com/office/officeart/2005/8/layout/hierarchy1"/>
    <dgm:cxn modelId="{23534DB4-EB80-4B24-8D58-09694D3C66ED}" type="presParOf" srcId="{D3E57E44-1803-A944-8720-B3FFE97BC338}" destId="{27B81724-B3EC-FC49-B5DE-84EC910CFC9F}" srcOrd="0" destOrd="0" presId="urn:microsoft.com/office/officeart/2005/8/layout/hierarchy1"/>
    <dgm:cxn modelId="{18EB6A33-0412-4515-A4CF-EB4C29BDCC45}" type="presParOf" srcId="{D3E57E44-1803-A944-8720-B3FFE97BC338}" destId="{4792A397-B278-D440-8320-9EBD4F977416}" srcOrd="1" destOrd="0" presId="urn:microsoft.com/office/officeart/2005/8/layout/hierarchy1"/>
    <dgm:cxn modelId="{CB7B464E-684B-45B3-BF22-76A8B8D6627F}" type="presParOf" srcId="{0E5A3F00-0D56-4A43-9382-27D0F60438AB}" destId="{0BD3E2AD-2FC9-BD4B-8777-75BC370B8563}" srcOrd="1" destOrd="0" presId="urn:microsoft.com/office/officeart/2005/8/layout/hierarchy1"/>
    <dgm:cxn modelId="{27A9B887-A0EA-4F3C-B41F-5096921A5645}" type="presParOf" srcId="{6DBCC10B-1ADE-E142-8491-995F8D3902CE}" destId="{43263725-9259-164E-A52D-A594FE9FDB32}" srcOrd="2" destOrd="0" presId="urn:microsoft.com/office/officeart/2005/8/layout/hierarchy1"/>
    <dgm:cxn modelId="{8C3FC2FF-812F-4F63-A9C0-AC7A11A0ED76}" type="presParOf" srcId="{6DBCC10B-1ADE-E142-8491-995F8D3902CE}" destId="{1AB80582-C3AB-A343-BF1F-11116ED084AD}" srcOrd="3" destOrd="0" presId="urn:microsoft.com/office/officeart/2005/8/layout/hierarchy1"/>
    <dgm:cxn modelId="{C7AFF71A-9062-49FC-986F-07CAA79619A1}" type="presParOf" srcId="{1AB80582-C3AB-A343-BF1F-11116ED084AD}" destId="{84D11CCD-CFCA-3441-B1ED-30CA55160DF4}" srcOrd="0" destOrd="0" presId="urn:microsoft.com/office/officeart/2005/8/layout/hierarchy1"/>
    <dgm:cxn modelId="{80AAC032-4806-463B-802B-22D50F17D6B1}" type="presParOf" srcId="{84D11CCD-CFCA-3441-B1ED-30CA55160DF4}" destId="{0E9CA3B4-D5ED-AB4B-835E-7EC8D10FBB2C}" srcOrd="0" destOrd="0" presId="urn:microsoft.com/office/officeart/2005/8/layout/hierarchy1"/>
    <dgm:cxn modelId="{1E08D8DD-96B0-4822-9C88-EFD395C0571C}" type="presParOf" srcId="{84D11CCD-CFCA-3441-B1ED-30CA55160DF4}" destId="{4F5B1842-B5A3-0A41-9D17-B85883C6441E}" srcOrd="1" destOrd="0" presId="urn:microsoft.com/office/officeart/2005/8/layout/hierarchy1"/>
    <dgm:cxn modelId="{6C8F4769-540C-4E45-8597-634204DC790F}" type="presParOf" srcId="{1AB80582-C3AB-A343-BF1F-11116ED084AD}" destId="{27C73A48-BC30-0346-B356-E48CFBF3D8E7}" srcOrd="1" destOrd="0" presId="urn:microsoft.com/office/officeart/2005/8/layout/hierarchy1"/>
    <dgm:cxn modelId="{99EC66DB-C1B0-417C-96DA-60B0001BD760}" type="presParOf" srcId="{27C73A48-BC30-0346-B356-E48CFBF3D8E7}" destId="{96199EF6-368F-C94D-83BD-031887CF5119}" srcOrd="0" destOrd="0" presId="urn:microsoft.com/office/officeart/2005/8/layout/hierarchy1"/>
    <dgm:cxn modelId="{D64C2E01-1F81-453D-80C1-F58BBBF6D401}" type="presParOf" srcId="{27C73A48-BC30-0346-B356-E48CFBF3D8E7}" destId="{365DD33A-3DBF-CD43-AE4C-A2E2C8D7814F}" srcOrd="1" destOrd="0" presId="urn:microsoft.com/office/officeart/2005/8/layout/hierarchy1"/>
    <dgm:cxn modelId="{C219BB9D-3F34-4632-8868-6E01C432FD71}" type="presParOf" srcId="{365DD33A-3DBF-CD43-AE4C-A2E2C8D7814F}" destId="{34B94CAD-B3B1-434A-99FB-9CEA78073A0D}" srcOrd="0" destOrd="0" presId="urn:microsoft.com/office/officeart/2005/8/layout/hierarchy1"/>
    <dgm:cxn modelId="{545CFE84-086A-4BFE-BA03-640C971F354D}" type="presParOf" srcId="{34B94CAD-B3B1-434A-99FB-9CEA78073A0D}" destId="{C4C1420A-2767-4240-8C2F-5DEBE5E1EE9F}" srcOrd="0" destOrd="0" presId="urn:microsoft.com/office/officeart/2005/8/layout/hierarchy1"/>
    <dgm:cxn modelId="{7C3D4CE2-935B-4595-B984-2F4636FF54A1}" type="presParOf" srcId="{34B94CAD-B3B1-434A-99FB-9CEA78073A0D}" destId="{9656346F-6399-874E-99CD-7B9AD9881BF3}" srcOrd="1" destOrd="0" presId="urn:microsoft.com/office/officeart/2005/8/layout/hierarchy1"/>
    <dgm:cxn modelId="{96EBAFB5-E398-4F73-9412-BA9812980354}" type="presParOf" srcId="{365DD33A-3DBF-CD43-AE4C-A2E2C8D7814F}" destId="{03944F6A-D83A-CD46-A5D2-2BEA5CF7C5E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62FDD9-EC8E-A748-9B13-58E984AB4AEB}" type="doc">
      <dgm:prSet loTypeId="urn:microsoft.com/office/officeart/2005/8/layout/hierarchy1" loCatId="" qsTypeId="urn:microsoft.com/office/officeart/2005/8/quickstyle/3D4" qsCatId="3D" csTypeId="urn:microsoft.com/office/officeart/2005/8/colors/colorful1" csCatId="colorful" phldr="1"/>
      <dgm:spPr/>
      <dgm:t>
        <a:bodyPr/>
        <a:lstStyle/>
        <a:p>
          <a:endParaRPr lang="en-US"/>
        </a:p>
      </dgm:t>
    </dgm:pt>
    <dgm:pt modelId="{FBD296D1-005B-8548-97D2-41A9FC18804A}">
      <dgm:prSet phldrT="[Text]" custT="1"/>
      <dgm:spPr/>
      <dgm:t>
        <a:bodyPr/>
        <a:lstStyle/>
        <a:p>
          <a:r>
            <a:rPr lang="en-US" sz="2800" b="0" i="0" dirty="0" smtClean="0">
              <a:latin typeface="Helvetica Neue Bold Condensed"/>
              <a:cs typeface="Helvetica Neue Bold Condensed"/>
            </a:rPr>
            <a:t>Skim </a:t>
          </a:r>
          <a:r>
            <a:rPr lang="en-US" sz="2800" b="0" i="0" dirty="0" err="1" smtClean="0">
              <a:latin typeface="Helvetica Neue Bold Condensed"/>
              <a:cs typeface="Helvetica Neue Bold Condensed"/>
            </a:rPr>
            <a:t>Perlindungan</a:t>
          </a:r>
          <a:r>
            <a:rPr lang="en-US" sz="2800" b="0" i="0" dirty="0" smtClean="0">
              <a:latin typeface="Helvetica Neue Bold Condensed"/>
              <a:cs typeface="Helvetica Neue Bold Condensed"/>
            </a:rPr>
            <a:t> </a:t>
          </a:r>
          <a:r>
            <a:rPr lang="en-US" sz="2800" b="0" i="0" dirty="0" err="1" smtClean="0">
              <a:latin typeface="Helvetica Neue Bold Condensed"/>
              <a:cs typeface="Helvetica Neue Bold Condensed"/>
            </a:rPr>
            <a:t>Keselamatan</a:t>
          </a:r>
          <a:r>
            <a:rPr lang="en-US" sz="2800" b="0" i="0" dirty="0" smtClean="0">
              <a:latin typeface="Helvetica Neue Bold Condensed"/>
              <a:cs typeface="Helvetica Neue Bold Condensed"/>
            </a:rPr>
            <a:t> </a:t>
          </a:r>
          <a:r>
            <a:rPr lang="en-US" sz="2800" b="0" i="0" dirty="0" err="1" smtClean="0">
              <a:latin typeface="Helvetica Neue Bold Condensed"/>
              <a:cs typeface="Helvetica Neue Bold Condensed"/>
            </a:rPr>
            <a:t>Sosial</a:t>
          </a:r>
          <a:r>
            <a:rPr lang="en-US" sz="2800" b="0" i="0" dirty="0" smtClean="0">
              <a:latin typeface="Helvetica Neue Bold Condensed"/>
              <a:cs typeface="Helvetica Neue Bold Condensed"/>
            </a:rPr>
            <a:t> </a:t>
          </a:r>
          <a:endParaRPr lang="en-US" sz="2800" b="0" i="0" dirty="0">
            <a:latin typeface="Helvetica Neue Bold Condensed"/>
            <a:cs typeface="Helvetica Neue Bold Condensed"/>
          </a:endParaRPr>
        </a:p>
      </dgm:t>
    </dgm:pt>
    <dgm:pt modelId="{4FA372E3-3E56-564A-BEE1-5BD1CC012736}" type="parTrans" cxnId="{351F7199-BC4F-EB42-B4C6-BF70E1F4078E}">
      <dgm:prSet/>
      <dgm:spPr/>
      <dgm:t>
        <a:bodyPr/>
        <a:lstStyle/>
        <a:p>
          <a:endParaRPr lang="en-US"/>
        </a:p>
      </dgm:t>
    </dgm:pt>
    <dgm:pt modelId="{FD27A467-449C-874B-BF54-39CC30A9F33F}" type="sibTrans" cxnId="{351F7199-BC4F-EB42-B4C6-BF70E1F4078E}">
      <dgm:prSet/>
      <dgm:spPr/>
      <dgm:t>
        <a:bodyPr/>
        <a:lstStyle/>
        <a:p>
          <a:endParaRPr lang="en-US"/>
        </a:p>
      </dgm:t>
    </dgm:pt>
    <dgm:pt modelId="{B206772A-23CC-FD4A-BF6C-697FB2F275A5}">
      <dgm:prSet phldrT="[Text]" custT="1"/>
      <dgm:spPr>
        <a:solidFill>
          <a:srgbClr val="FFFF00">
            <a:alpha val="90000"/>
          </a:srgbClr>
        </a:solidFill>
      </dgm:spPr>
      <dgm:t>
        <a:bodyPr/>
        <a:lstStyle/>
        <a:p>
          <a:r>
            <a:rPr lang="en-US" sz="2400" b="0" i="0" dirty="0" smtClean="0">
              <a:latin typeface="Helvetica Neue Bold Condensed"/>
              <a:cs typeface="Helvetica Neue Bold Condensed"/>
            </a:rPr>
            <a:t>Skim </a:t>
          </a:r>
          <a:r>
            <a:rPr lang="en-US" sz="2400" b="0" i="0" dirty="0" err="1" smtClean="0">
              <a:latin typeface="Helvetica Neue Bold Condensed"/>
              <a:cs typeface="Helvetica Neue Bold Condensed"/>
            </a:rPr>
            <a:t>Bencana</a:t>
          </a:r>
          <a:r>
            <a:rPr lang="en-US" sz="2400" b="0" i="0" dirty="0" smtClean="0">
              <a:latin typeface="Helvetica Neue Bold Condensed"/>
              <a:cs typeface="Helvetica Neue Bold Condensed"/>
            </a:rPr>
            <a:t> </a:t>
          </a:r>
          <a:r>
            <a:rPr lang="en-US" sz="2400" b="0" i="0" dirty="0" err="1" smtClean="0">
              <a:latin typeface="Helvetica Neue Bold Condensed"/>
              <a:cs typeface="Helvetica Neue Bold Condensed"/>
            </a:rPr>
            <a:t>Pekerjaan</a:t>
          </a:r>
          <a:r>
            <a:rPr lang="en-US" sz="2400" b="0" i="0" dirty="0" smtClean="0">
              <a:latin typeface="Helvetica Neue Bold Condensed"/>
              <a:cs typeface="Helvetica Neue Bold Condensed"/>
            </a:rPr>
            <a:t> </a:t>
          </a:r>
          <a:endParaRPr lang="en-US" sz="2400" b="0" i="0" dirty="0">
            <a:latin typeface="Helvetica Neue Bold Condensed"/>
            <a:cs typeface="Helvetica Neue Bold Condensed"/>
          </a:endParaRPr>
        </a:p>
      </dgm:t>
    </dgm:pt>
    <dgm:pt modelId="{7FAF9612-9652-6A48-A8B0-5D2034165F9B}" type="parTrans" cxnId="{F5DF3113-AEC5-2247-A976-431520946ACC}">
      <dgm:prSet/>
      <dgm:spPr/>
      <dgm:t>
        <a:bodyPr/>
        <a:lstStyle/>
        <a:p>
          <a:endParaRPr lang="en-US"/>
        </a:p>
      </dgm:t>
    </dgm:pt>
    <dgm:pt modelId="{91ADEAAE-DB1E-3A4C-BDEC-48BE6ACFAAD5}" type="sibTrans" cxnId="{F5DF3113-AEC5-2247-A976-431520946ACC}">
      <dgm:prSet/>
      <dgm:spPr/>
      <dgm:t>
        <a:bodyPr/>
        <a:lstStyle/>
        <a:p>
          <a:endParaRPr lang="en-US"/>
        </a:p>
      </dgm:t>
    </dgm:pt>
    <dgm:pt modelId="{10B27E3D-6732-1F43-914A-CC09206CAA63}">
      <dgm:prSet phldrT="[Text]" custT="1"/>
      <dgm:spPr>
        <a:solidFill>
          <a:srgbClr val="FFFF00">
            <a:alpha val="90000"/>
          </a:srgbClr>
        </a:solidFill>
      </dgm:spPr>
      <dgm:t>
        <a:bodyPr/>
        <a:lstStyle/>
        <a:p>
          <a:r>
            <a:rPr lang="en-US" sz="2000" b="0" i="0" dirty="0" err="1" smtClean="0">
              <a:latin typeface="Helvetica Neue Bold Condensed"/>
              <a:cs typeface="Helvetica Neue Bold Condensed"/>
            </a:rPr>
            <a:t>Kemalangan</a:t>
          </a:r>
          <a:r>
            <a:rPr lang="en-US" sz="2000" b="0" i="0" dirty="0" smtClean="0">
              <a:latin typeface="Helvetica Neue Bold Condensed"/>
              <a:cs typeface="Helvetica Neue Bold Condensed"/>
            </a:rPr>
            <a:t> di </a:t>
          </a:r>
          <a:r>
            <a:rPr lang="en-US" sz="2000" b="0" i="0" dirty="0" err="1" smtClean="0">
              <a:latin typeface="Helvetica Neue Bold Condensed"/>
              <a:cs typeface="Helvetica Neue Bold Condensed"/>
            </a:rPr>
            <a:t>tempat</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kerja</a:t>
          </a:r>
          <a:r>
            <a:rPr lang="en-US" sz="2000" b="0" i="0" dirty="0" smtClean="0">
              <a:latin typeface="Helvetica Neue Bold Condensed"/>
              <a:cs typeface="Helvetica Neue Bold Condensed"/>
            </a:rPr>
            <a:t> </a:t>
          </a:r>
          <a:endParaRPr lang="en-US" sz="2000" b="0" i="0" dirty="0">
            <a:latin typeface="Helvetica Neue Bold Condensed"/>
            <a:cs typeface="Helvetica Neue Bold Condensed"/>
          </a:endParaRPr>
        </a:p>
      </dgm:t>
    </dgm:pt>
    <dgm:pt modelId="{2A421DCC-46E3-CD45-8DDB-BDF46429BA92}" type="parTrans" cxnId="{6CCFD835-CC76-3644-B0CB-1FD523413FE6}">
      <dgm:prSet/>
      <dgm:spPr/>
      <dgm:t>
        <a:bodyPr/>
        <a:lstStyle/>
        <a:p>
          <a:endParaRPr lang="en-US"/>
        </a:p>
      </dgm:t>
    </dgm:pt>
    <dgm:pt modelId="{7C3EC4D1-F115-6848-9220-6D6977AFB0E4}" type="sibTrans" cxnId="{6CCFD835-CC76-3644-B0CB-1FD523413FE6}">
      <dgm:prSet/>
      <dgm:spPr/>
      <dgm:t>
        <a:bodyPr/>
        <a:lstStyle/>
        <a:p>
          <a:endParaRPr lang="en-US"/>
        </a:p>
      </dgm:t>
    </dgm:pt>
    <dgm:pt modelId="{4299E8F7-EBEC-F342-92FB-B7C08679BF0C}">
      <dgm:prSet phldrT="[Text]" custT="1"/>
      <dgm:spPr>
        <a:solidFill>
          <a:srgbClr val="FFFF00">
            <a:alpha val="90000"/>
          </a:srgbClr>
        </a:solidFill>
      </dgm:spPr>
      <dgm:t>
        <a:bodyPr/>
        <a:lstStyle/>
        <a:p>
          <a:r>
            <a:rPr lang="en-US" sz="2000" b="0" i="0" dirty="0" err="1" smtClean="0">
              <a:latin typeface="Helvetica Neue Bold Condensed"/>
              <a:cs typeface="Helvetica Neue Bold Condensed"/>
            </a:rPr>
            <a:t>Kemalangan</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semasa</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dalam</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perjalanan</a:t>
          </a:r>
          <a:endParaRPr lang="en-US" sz="2000" b="0" i="0" dirty="0" smtClean="0">
            <a:latin typeface="Helvetica Neue Bold Condensed"/>
            <a:cs typeface="Helvetica Neue Bold Condensed"/>
          </a:endParaRPr>
        </a:p>
      </dgm:t>
    </dgm:pt>
    <dgm:pt modelId="{DE43AB61-8499-8C46-A5C1-15176D6A943C}" type="parTrans" cxnId="{EAA37DFA-4C2D-B947-8846-37323A9C3F6D}">
      <dgm:prSet/>
      <dgm:spPr/>
      <dgm:t>
        <a:bodyPr/>
        <a:lstStyle/>
        <a:p>
          <a:endParaRPr lang="en-US"/>
        </a:p>
      </dgm:t>
    </dgm:pt>
    <dgm:pt modelId="{B6A1BB05-8727-774F-8D7F-B83D955E2010}" type="sibTrans" cxnId="{EAA37DFA-4C2D-B947-8846-37323A9C3F6D}">
      <dgm:prSet/>
      <dgm:spPr/>
      <dgm:t>
        <a:bodyPr/>
        <a:lstStyle/>
        <a:p>
          <a:endParaRPr lang="en-US"/>
        </a:p>
      </dgm:t>
    </dgm:pt>
    <dgm:pt modelId="{788CE45F-DA1D-2C49-94CE-91F5D17C3122}">
      <dgm:prSet phldrT="[Text]" custT="1"/>
      <dgm:spPr>
        <a:solidFill>
          <a:srgbClr val="FFFF00">
            <a:alpha val="90000"/>
          </a:srgbClr>
        </a:solidFill>
      </dgm:spPr>
      <dgm:t>
        <a:bodyPr/>
        <a:lstStyle/>
        <a:p>
          <a:r>
            <a:rPr lang="en-US" sz="2000" b="0" i="0" dirty="0" err="1" smtClean="0">
              <a:latin typeface="Helvetica Neue Bold Condensed"/>
              <a:cs typeface="Helvetica Neue Bold Condensed"/>
            </a:rPr>
            <a:t>Kemalangan</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semasa</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Kecemasan</a:t>
          </a:r>
          <a:endParaRPr lang="en-US" sz="2000" b="0" i="0" dirty="0" smtClean="0">
            <a:latin typeface="Helvetica Neue Bold Condensed"/>
            <a:cs typeface="Helvetica Neue Bold Condensed"/>
          </a:endParaRPr>
        </a:p>
      </dgm:t>
    </dgm:pt>
    <dgm:pt modelId="{E85BE8BF-4374-9549-B8BC-37CE69AFC0F9}" type="parTrans" cxnId="{39FB81FB-1DAB-6D4F-9113-6777F991774E}">
      <dgm:prSet/>
      <dgm:spPr/>
      <dgm:t>
        <a:bodyPr/>
        <a:lstStyle/>
        <a:p>
          <a:endParaRPr lang="en-US"/>
        </a:p>
      </dgm:t>
    </dgm:pt>
    <dgm:pt modelId="{2EFB7D06-43A5-954F-B204-573A46D96FA2}" type="sibTrans" cxnId="{39FB81FB-1DAB-6D4F-9113-6777F991774E}">
      <dgm:prSet/>
      <dgm:spPr/>
      <dgm:t>
        <a:bodyPr/>
        <a:lstStyle/>
        <a:p>
          <a:endParaRPr lang="en-US"/>
        </a:p>
      </dgm:t>
    </dgm:pt>
    <dgm:pt modelId="{1E883A93-9F67-46D8-B77F-C20CD67622FA}">
      <dgm:prSet phldrT="[Text]" custT="1"/>
      <dgm:spPr>
        <a:solidFill>
          <a:srgbClr val="FFFF00">
            <a:alpha val="90000"/>
          </a:srgbClr>
        </a:solidFill>
      </dgm:spPr>
      <dgm:t>
        <a:bodyPr/>
        <a:lstStyle/>
        <a:p>
          <a:r>
            <a:rPr lang="en-US" sz="2000" b="0" i="0" dirty="0" err="1" smtClean="0">
              <a:latin typeface="Helvetica Neue Bold Condensed"/>
              <a:cs typeface="Helvetica Neue Bold Condensed"/>
            </a:rPr>
            <a:t>Penyakit</a:t>
          </a:r>
          <a:r>
            <a:rPr lang="en-US" sz="2000" b="0" i="0" dirty="0" smtClean="0">
              <a:latin typeface="Helvetica Neue Bold Condensed"/>
              <a:cs typeface="Helvetica Neue Bold Condensed"/>
            </a:rPr>
            <a:t> </a:t>
          </a:r>
          <a:r>
            <a:rPr lang="en-US" sz="2000" b="0" i="0" dirty="0" err="1" smtClean="0">
              <a:latin typeface="Helvetica Neue Bold Condensed"/>
              <a:cs typeface="Helvetica Neue Bold Condensed"/>
            </a:rPr>
            <a:t>Khidmat</a:t>
          </a:r>
          <a:r>
            <a:rPr lang="en-US" sz="2000" b="0" i="0" dirty="0" smtClean="0">
              <a:latin typeface="Helvetica Neue Bold Condensed"/>
              <a:cs typeface="Helvetica Neue Bold Condensed"/>
            </a:rPr>
            <a:t> / </a:t>
          </a:r>
          <a:r>
            <a:rPr lang="en-US" sz="2000" b="0" i="0" dirty="0" err="1" smtClean="0">
              <a:latin typeface="Helvetica Neue Bold Condensed"/>
              <a:cs typeface="Helvetica Neue Bold Condensed"/>
            </a:rPr>
            <a:t>Pekerjaan</a:t>
          </a:r>
          <a:endParaRPr lang="en-US" sz="2000" b="0" i="0" dirty="0">
            <a:latin typeface="Helvetica Neue Bold Condensed"/>
            <a:cs typeface="Helvetica Neue Bold Condensed"/>
          </a:endParaRPr>
        </a:p>
      </dgm:t>
    </dgm:pt>
    <dgm:pt modelId="{CCA22018-BA37-45A8-9EE8-0774ACF47D03}" type="parTrans" cxnId="{009496DD-355D-40D2-9C7B-057BD0AE0C78}">
      <dgm:prSet/>
      <dgm:spPr/>
      <dgm:t>
        <a:bodyPr/>
        <a:lstStyle/>
        <a:p>
          <a:endParaRPr lang="en-US"/>
        </a:p>
      </dgm:t>
    </dgm:pt>
    <dgm:pt modelId="{234BC42A-949E-460F-A95F-50453B1154B9}" type="sibTrans" cxnId="{009496DD-355D-40D2-9C7B-057BD0AE0C78}">
      <dgm:prSet/>
      <dgm:spPr/>
      <dgm:t>
        <a:bodyPr/>
        <a:lstStyle/>
        <a:p>
          <a:endParaRPr lang="en-US"/>
        </a:p>
      </dgm:t>
    </dgm:pt>
    <dgm:pt modelId="{CB9813B0-D3CE-A747-B9EF-02D16A5F6D78}" type="pres">
      <dgm:prSet presAssocID="{3662FDD9-EC8E-A748-9B13-58E984AB4AEB}" presName="hierChild1" presStyleCnt="0">
        <dgm:presLayoutVars>
          <dgm:chPref val="1"/>
          <dgm:dir/>
          <dgm:animOne val="branch"/>
          <dgm:animLvl val="lvl"/>
          <dgm:resizeHandles/>
        </dgm:presLayoutVars>
      </dgm:prSet>
      <dgm:spPr/>
      <dgm:t>
        <a:bodyPr/>
        <a:lstStyle/>
        <a:p>
          <a:endParaRPr lang="en-US"/>
        </a:p>
      </dgm:t>
    </dgm:pt>
    <dgm:pt modelId="{A874F64B-2907-5148-B2AF-F9E133A50A55}" type="pres">
      <dgm:prSet presAssocID="{FBD296D1-005B-8548-97D2-41A9FC18804A}" presName="hierRoot1" presStyleCnt="0"/>
      <dgm:spPr/>
    </dgm:pt>
    <dgm:pt modelId="{2AF7DB54-F4EA-6A44-9340-6FE90F267BAB}" type="pres">
      <dgm:prSet presAssocID="{FBD296D1-005B-8548-97D2-41A9FC18804A}" presName="composite" presStyleCnt="0"/>
      <dgm:spPr/>
    </dgm:pt>
    <dgm:pt modelId="{81677402-A2EF-CA4E-9703-2CD8B3103A24}" type="pres">
      <dgm:prSet presAssocID="{FBD296D1-005B-8548-97D2-41A9FC18804A}" presName="background" presStyleLbl="node0" presStyleIdx="0" presStyleCnt="1"/>
      <dgm:spPr/>
    </dgm:pt>
    <dgm:pt modelId="{3EE16E1D-99E5-3840-9906-4DB83B9A75E7}" type="pres">
      <dgm:prSet presAssocID="{FBD296D1-005B-8548-97D2-41A9FC18804A}" presName="text" presStyleLbl="fgAcc0" presStyleIdx="0" presStyleCnt="1" custScaleX="197127" custScaleY="187983" custLinFactNeighborX="2162" custLinFactNeighborY="3058">
        <dgm:presLayoutVars>
          <dgm:chPref val="3"/>
        </dgm:presLayoutVars>
      </dgm:prSet>
      <dgm:spPr/>
      <dgm:t>
        <a:bodyPr/>
        <a:lstStyle/>
        <a:p>
          <a:endParaRPr lang="en-US"/>
        </a:p>
      </dgm:t>
    </dgm:pt>
    <dgm:pt modelId="{6DBCC10B-1ADE-E142-8491-995F8D3902CE}" type="pres">
      <dgm:prSet presAssocID="{FBD296D1-005B-8548-97D2-41A9FC18804A}" presName="hierChild2" presStyleCnt="0"/>
      <dgm:spPr/>
    </dgm:pt>
    <dgm:pt modelId="{6C1D9003-B5A5-4B49-AF5B-199248F3B923}" type="pres">
      <dgm:prSet presAssocID="{7FAF9612-9652-6A48-A8B0-5D2034165F9B}" presName="Name10" presStyleLbl="parChTrans1D2" presStyleIdx="0" presStyleCnt="1"/>
      <dgm:spPr/>
      <dgm:t>
        <a:bodyPr/>
        <a:lstStyle/>
        <a:p>
          <a:endParaRPr lang="en-US"/>
        </a:p>
      </dgm:t>
    </dgm:pt>
    <dgm:pt modelId="{06D1478F-10FB-C54C-88FB-7AF9F73CB58A}" type="pres">
      <dgm:prSet presAssocID="{B206772A-23CC-FD4A-BF6C-697FB2F275A5}" presName="hierRoot2" presStyleCnt="0"/>
      <dgm:spPr/>
    </dgm:pt>
    <dgm:pt modelId="{879C1F0E-E9B6-8E48-BD08-BDBC5F236418}" type="pres">
      <dgm:prSet presAssocID="{B206772A-23CC-FD4A-BF6C-697FB2F275A5}" presName="composite2" presStyleCnt="0"/>
      <dgm:spPr/>
    </dgm:pt>
    <dgm:pt modelId="{9E2E5A54-1676-E546-ACC8-42D84F619C34}" type="pres">
      <dgm:prSet presAssocID="{B206772A-23CC-FD4A-BF6C-697FB2F275A5}" presName="background2" presStyleLbl="node2" presStyleIdx="0" presStyleCnt="1"/>
      <dgm:spPr/>
    </dgm:pt>
    <dgm:pt modelId="{53C0AECD-B25D-E04B-A057-7A16C98D42FB}" type="pres">
      <dgm:prSet presAssocID="{B206772A-23CC-FD4A-BF6C-697FB2F275A5}" presName="text2" presStyleLbl="fgAcc2" presStyleIdx="0" presStyleCnt="1" custScaleX="140882">
        <dgm:presLayoutVars>
          <dgm:chPref val="3"/>
        </dgm:presLayoutVars>
      </dgm:prSet>
      <dgm:spPr/>
      <dgm:t>
        <a:bodyPr/>
        <a:lstStyle/>
        <a:p>
          <a:endParaRPr lang="en-US"/>
        </a:p>
      </dgm:t>
    </dgm:pt>
    <dgm:pt modelId="{164AD2EA-DEFE-A948-A174-6D7216751F9A}" type="pres">
      <dgm:prSet presAssocID="{B206772A-23CC-FD4A-BF6C-697FB2F275A5}" presName="hierChild3" presStyleCnt="0"/>
      <dgm:spPr/>
    </dgm:pt>
    <dgm:pt modelId="{C099B377-A0CB-B44C-B910-41BF91374E7F}" type="pres">
      <dgm:prSet presAssocID="{2A421DCC-46E3-CD45-8DDB-BDF46429BA92}" presName="Name17" presStyleLbl="parChTrans1D3" presStyleIdx="0" presStyleCnt="4"/>
      <dgm:spPr/>
      <dgm:t>
        <a:bodyPr/>
        <a:lstStyle/>
        <a:p>
          <a:endParaRPr lang="en-US"/>
        </a:p>
      </dgm:t>
    </dgm:pt>
    <dgm:pt modelId="{CC0C3698-8AFB-FF44-8286-7AB7F0F4FE54}" type="pres">
      <dgm:prSet presAssocID="{10B27E3D-6732-1F43-914A-CC09206CAA63}" presName="hierRoot3" presStyleCnt="0"/>
      <dgm:spPr/>
    </dgm:pt>
    <dgm:pt modelId="{7BB69100-6BA9-EA40-BB92-089675F8E0EA}" type="pres">
      <dgm:prSet presAssocID="{10B27E3D-6732-1F43-914A-CC09206CAA63}" presName="composite3" presStyleCnt="0"/>
      <dgm:spPr/>
    </dgm:pt>
    <dgm:pt modelId="{74A75D6E-946D-9047-9501-E87BA59566E2}" type="pres">
      <dgm:prSet presAssocID="{10B27E3D-6732-1F43-914A-CC09206CAA63}" presName="background3" presStyleLbl="node3" presStyleIdx="0" presStyleCnt="4"/>
      <dgm:spPr/>
    </dgm:pt>
    <dgm:pt modelId="{52A58348-E752-9141-9E20-56C83A2A869D}" type="pres">
      <dgm:prSet presAssocID="{10B27E3D-6732-1F43-914A-CC09206CAA63}" presName="text3" presStyleLbl="fgAcc3" presStyleIdx="0" presStyleCnt="4" custScaleX="126605" custScaleY="115432" custLinFactNeighborX="-1574" custLinFactNeighborY="-9215">
        <dgm:presLayoutVars>
          <dgm:chPref val="3"/>
        </dgm:presLayoutVars>
      </dgm:prSet>
      <dgm:spPr/>
      <dgm:t>
        <a:bodyPr/>
        <a:lstStyle/>
        <a:p>
          <a:endParaRPr lang="en-US"/>
        </a:p>
      </dgm:t>
    </dgm:pt>
    <dgm:pt modelId="{E9828152-AFA8-1840-8BFB-55AA7276013B}" type="pres">
      <dgm:prSet presAssocID="{10B27E3D-6732-1F43-914A-CC09206CAA63}" presName="hierChild4" presStyleCnt="0"/>
      <dgm:spPr/>
    </dgm:pt>
    <dgm:pt modelId="{E9FAEB07-2615-6A42-98A9-E2CDF12A854F}" type="pres">
      <dgm:prSet presAssocID="{DE43AB61-8499-8C46-A5C1-15176D6A943C}" presName="Name17" presStyleLbl="parChTrans1D3" presStyleIdx="1" presStyleCnt="4"/>
      <dgm:spPr/>
      <dgm:t>
        <a:bodyPr/>
        <a:lstStyle/>
        <a:p>
          <a:endParaRPr lang="en-US"/>
        </a:p>
      </dgm:t>
    </dgm:pt>
    <dgm:pt modelId="{7679CEB6-1C39-2547-A4AB-5D2695ECC436}" type="pres">
      <dgm:prSet presAssocID="{4299E8F7-EBEC-F342-92FB-B7C08679BF0C}" presName="hierRoot3" presStyleCnt="0"/>
      <dgm:spPr/>
    </dgm:pt>
    <dgm:pt modelId="{585F764A-6439-394B-8A38-7E1A5D426616}" type="pres">
      <dgm:prSet presAssocID="{4299E8F7-EBEC-F342-92FB-B7C08679BF0C}" presName="composite3" presStyleCnt="0"/>
      <dgm:spPr/>
    </dgm:pt>
    <dgm:pt modelId="{FD066A02-27C4-E340-8317-A123816574A3}" type="pres">
      <dgm:prSet presAssocID="{4299E8F7-EBEC-F342-92FB-B7C08679BF0C}" presName="background3" presStyleLbl="node3" presStyleIdx="1" presStyleCnt="4"/>
      <dgm:spPr/>
    </dgm:pt>
    <dgm:pt modelId="{6E301835-80C8-814A-93C7-20E9245DA561}" type="pres">
      <dgm:prSet presAssocID="{4299E8F7-EBEC-F342-92FB-B7C08679BF0C}" presName="text3" presStyleLbl="fgAcc3" presStyleIdx="1" presStyleCnt="4" custScaleX="126823">
        <dgm:presLayoutVars>
          <dgm:chPref val="3"/>
        </dgm:presLayoutVars>
      </dgm:prSet>
      <dgm:spPr/>
      <dgm:t>
        <a:bodyPr/>
        <a:lstStyle/>
        <a:p>
          <a:endParaRPr lang="en-US"/>
        </a:p>
      </dgm:t>
    </dgm:pt>
    <dgm:pt modelId="{EF76AA41-F4AA-5642-A227-D188E88878F3}" type="pres">
      <dgm:prSet presAssocID="{4299E8F7-EBEC-F342-92FB-B7C08679BF0C}" presName="hierChild4" presStyleCnt="0"/>
      <dgm:spPr/>
    </dgm:pt>
    <dgm:pt modelId="{981539B4-B7C8-0E4B-BD33-D98C34F9D250}" type="pres">
      <dgm:prSet presAssocID="{E85BE8BF-4374-9549-B8BC-37CE69AFC0F9}" presName="Name17" presStyleLbl="parChTrans1D3" presStyleIdx="2" presStyleCnt="4"/>
      <dgm:spPr/>
      <dgm:t>
        <a:bodyPr/>
        <a:lstStyle/>
        <a:p>
          <a:endParaRPr lang="en-US"/>
        </a:p>
      </dgm:t>
    </dgm:pt>
    <dgm:pt modelId="{0E5A3F00-0D56-4A43-9382-27D0F60438AB}" type="pres">
      <dgm:prSet presAssocID="{788CE45F-DA1D-2C49-94CE-91F5D17C3122}" presName="hierRoot3" presStyleCnt="0"/>
      <dgm:spPr/>
    </dgm:pt>
    <dgm:pt modelId="{D3E57E44-1803-A944-8720-B3FFE97BC338}" type="pres">
      <dgm:prSet presAssocID="{788CE45F-DA1D-2C49-94CE-91F5D17C3122}" presName="composite3" presStyleCnt="0"/>
      <dgm:spPr/>
    </dgm:pt>
    <dgm:pt modelId="{27B81724-B3EC-FC49-B5DE-84EC910CFC9F}" type="pres">
      <dgm:prSet presAssocID="{788CE45F-DA1D-2C49-94CE-91F5D17C3122}" presName="background3" presStyleLbl="node3" presStyleIdx="2" presStyleCnt="4"/>
      <dgm:spPr/>
    </dgm:pt>
    <dgm:pt modelId="{4792A397-B278-D440-8320-9EBD4F977416}" type="pres">
      <dgm:prSet presAssocID="{788CE45F-DA1D-2C49-94CE-91F5D17C3122}" presName="text3" presStyleLbl="fgAcc3" presStyleIdx="2" presStyleCnt="4" custScaleX="136499">
        <dgm:presLayoutVars>
          <dgm:chPref val="3"/>
        </dgm:presLayoutVars>
      </dgm:prSet>
      <dgm:spPr/>
      <dgm:t>
        <a:bodyPr/>
        <a:lstStyle/>
        <a:p>
          <a:endParaRPr lang="en-US"/>
        </a:p>
      </dgm:t>
    </dgm:pt>
    <dgm:pt modelId="{0BD3E2AD-2FC9-BD4B-8777-75BC370B8563}" type="pres">
      <dgm:prSet presAssocID="{788CE45F-DA1D-2C49-94CE-91F5D17C3122}" presName="hierChild4" presStyleCnt="0"/>
      <dgm:spPr/>
    </dgm:pt>
    <dgm:pt modelId="{CD325D40-6789-4CDC-BA91-45056BB7EF4A}" type="pres">
      <dgm:prSet presAssocID="{CCA22018-BA37-45A8-9EE8-0774ACF47D03}" presName="Name17" presStyleLbl="parChTrans1D3" presStyleIdx="3" presStyleCnt="4"/>
      <dgm:spPr/>
      <dgm:t>
        <a:bodyPr/>
        <a:lstStyle/>
        <a:p>
          <a:endParaRPr lang="en-US"/>
        </a:p>
      </dgm:t>
    </dgm:pt>
    <dgm:pt modelId="{28D17B0C-C105-49D1-BF9F-B0EAC5D1AF71}" type="pres">
      <dgm:prSet presAssocID="{1E883A93-9F67-46D8-B77F-C20CD67622FA}" presName="hierRoot3" presStyleCnt="0"/>
      <dgm:spPr/>
    </dgm:pt>
    <dgm:pt modelId="{386ED02B-A35B-4E17-A7B4-3F60541C6E5B}" type="pres">
      <dgm:prSet presAssocID="{1E883A93-9F67-46D8-B77F-C20CD67622FA}" presName="composite3" presStyleCnt="0"/>
      <dgm:spPr/>
    </dgm:pt>
    <dgm:pt modelId="{1CD4F5FC-6426-470C-A102-52666A3FCCB0}" type="pres">
      <dgm:prSet presAssocID="{1E883A93-9F67-46D8-B77F-C20CD67622FA}" presName="background3" presStyleLbl="node3" presStyleIdx="3" presStyleCnt="4"/>
      <dgm:spPr/>
    </dgm:pt>
    <dgm:pt modelId="{3E3D5170-7CE3-40A8-B4FA-751E4266D0B5}" type="pres">
      <dgm:prSet presAssocID="{1E883A93-9F67-46D8-B77F-C20CD67622FA}" presName="text3" presStyleLbl="fgAcc3" presStyleIdx="3" presStyleCnt="4" custScaleX="126605" custScaleY="115432" custLinFactNeighborX="-1574" custLinFactNeighborY="-9215">
        <dgm:presLayoutVars>
          <dgm:chPref val="3"/>
        </dgm:presLayoutVars>
      </dgm:prSet>
      <dgm:spPr/>
      <dgm:t>
        <a:bodyPr/>
        <a:lstStyle/>
        <a:p>
          <a:endParaRPr lang="en-US"/>
        </a:p>
      </dgm:t>
    </dgm:pt>
    <dgm:pt modelId="{4E4F7884-232B-45DB-9742-E40EE4BEFB84}" type="pres">
      <dgm:prSet presAssocID="{1E883A93-9F67-46D8-B77F-C20CD67622FA}" presName="hierChild4" presStyleCnt="0"/>
      <dgm:spPr/>
    </dgm:pt>
  </dgm:ptLst>
  <dgm:cxnLst>
    <dgm:cxn modelId="{301F0104-DAEF-4B24-B277-513187405029}" type="presOf" srcId="{FBD296D1-005B-8548-97D2-41A9FC18804A}" destId="{3EE16E1D-99E5-3840-9906-4DB83B9A75E7}" srcOrd="0" destOrd="0" presId="urn:microsoft.com/office/officeart/2005/8/layout/hierarchy1"/>
    <dgm:cxn modelId="{351F7199-BC4F-EB42-B4C6-BF70E1F4078E}" srcId="{3662FDD9-EC8E-A748-9B13-58E984AB4AEB}" destId="{FBD296D1-005B-8548-97D2-41A9FC18804A}" srcOrd="0" destOrd="0" parTransId="{4FA372E3-3E56-564A-BEE1-5BD1CC012736}" sibTransId="{FD27A467-449C-874B-BF54-39CC30A9F33F}"/>
    <dgm:cxn modelId="{009496DD-355D-40D2-9C7B-057BD0AE0C78}" srcId="{B206772A-23CC-FD4A-BF6C-697FB2F275A5}" destId="{1E883A93-9F67-46D8-B77F-C20CD67622FA}" srcOrd="3" destOrd="0" parTransId="{CCA22018-BA37-45A8-9EE8-0774ACF47D03}" sibTransId="{234BC42A-949E-460F-A95F-50453B1154B9}"/>
    <dgm:cxn modelId="{69CB3F33-E02A-495B-A423-0ADF966CE309}" type="presOf" srcId="{2A421DCC-46E3-CD45-8DDB-BDF46429BA92}" destId="{C099B377-A0CB-B44C-B910-41BF91374E7F}" srcOrd="0" destOrd="0" presId="urn:microsoft.com/office/officeart/2005/8/layout/hierarchy1"/>
    <dgm:cxn modelId="{EAA37DFA-4C2D-B947-8846-37323A9C3F6D}" srcId="{B206772A-23CC-FD4A-BF6C-697FB2F275A5}" destId="{4299E8F7-EBEC-F342-92FB-B7C08679BF0C}" srcOrd="1" destOrd="0" parTransId="{DE43AB61-8499-8C46-A5C1-15176D6A943C}" sibTransId="{B6A1BB05-8727-774F-8D7F-B83D955E2010}"/>
    <dgm:cxn modelId="{F0AAEB34-8089-4134-85A0-C71E4A23CF68}" type="presOf" srcId="{B206772A-23CC-FD4A-BF6C-697FB2F275A5}" destId="{53C0AECD-B25D-E04B-A057-7A16C98D42FB}" srcOrd="0" destOrd="0" presId="urn:microsoft.com/office/officeart/2005/8/layout/hierarchy1"/>
    <dgm:cxn modelId="{4E129EE1-B7C0-4D3B-A38E-F5AC30531693}" type="presOf" srcId="{10B27E3D-6732-1F43-914A-CC09206CAA63}" destId="{52A58348-E752-9141-9E20-56C83A2A869D}" srcOrd="0" destOrd="0" presId="urn:microsoft.com/office/officeart/2005/8/layout/hierarchy1"/>
    <dgm:cxn modelId="{7C09B977-2C2D-4015-BBF7-5387FED0A031}" type="presOf" srcId="{E85BE8BF-4374-9549-B8BC-37CE69AFC0F9}" destId="{981539B4-B7C8-0E4B-BD33-D98C34F9D250}" srcOrd="0" destOrd="0" presId="urn:microsoft.com/office/officeart/2005/8/layout/hierarchy1"/>
    <dgm:cxn modelId="{46D2499A-A4FE-4396-88CD-DA165CA8855E}" type="presOf" srcId="{1E883A93-9F67-46D8-B77F-C20CD67622FA}" destId="{3E3D5170-7CE3-40A8-B4FA-751E4266D0B5}" srcOrd="0" destOrd="0" presId="urn:microsoft.com/office/officeart/2005/8/layout/hierarchy1"/>
    <dgm:cxn modelId="{3DEE2319-A299-4091-B318-1E801610AC3A}" type="presOf" srcId="{7FAF9612-9652-6A48-A8B0-5D2034165F9B}" destId="{6C1D9003-B5A5-4B49-AF5B-199248F3B923}" srcOrd="0" destOrd="0" presId="urn:microsoft.com/office/officeart/2005/8/layout/hierarchy1"/>
    <dgm:cxn modelId="{F5DF3113-AEC5-2247-A976-431520946ACC}" srcId="{FBD296D1-005B-8548-97D2-41A9FC18804A}" destId="{B206772A-23CC-FD4A-BF6C-697FB2F275A5}" srcOrd="0" destOrd="0" parTransId="{7FAF9612-9652-6A48-A8B0-5D2034165F9B}" sibTransId="{91ADEAAE-DB1E-3A4C-BDEC-48BE6ACFAAD5}"/>
    <dgm:cxn modelId="{6CCFD835-CC76-3644-B0CB-1FD523413FE6}" srcId="{B206772A-23CC-FD4A-BF6C-697FB2F275A5}" destId="{10B27E3D-6732-1F43-914A-CC09206CAA63}" srcOrd="0" destOrd="0" parTransId="{2A421DCC-46E3-CD45-8DDB-BDF46429BA92}" sibTransId="{7C3EC4D1-F115-6848-9220-6D6977AFB0E4}"/>
    <dgm:cxn modelId="{D8C0F2FC-4670-4530-86B3-1BE544BFAD97}" type="presOf" srcId="{DE43AB61-8499-8C46-A5C1-15176D6A943C}" destId="{E9FAEB07-2615-6A42-98A9-E2CDF12A854F}" srcOrd="0" destOrd="0" presId="urn:microsoft.com/office/officeart/2005/8/layout/hierarchy1"/>
    <dgm:cxn modelId="{0383A468-96E6-4E53-AAB3-9FCFA3D39BE0}" type="presOf" srcId="{788CE45F-DA1D-2C49-94CE-91F5D17C3122}" destId="{4792A397-B278-D440-8320-9EBD4F977416}" srcOrd="0" destOrd="0" presId="urn:microsoft.com/office/officeart/2005/8/layout/hierarchy1"/>
    <dgm:cxn modelId="{39FB81FB-1DAB-6D4F-9113-6777F991774E}" srcId="{B206772A-23CC-FD4A-BF6C-697FB2F275A5}" destId="{788CE45F-DA1D-2C49-94CE-91F5D17C3122}" srcOrd="2" destOrd="0" parTransId="{E85BE8BF-4374-9549-B8BC-37CE69AFC0F9}" sibTransId="{2EFB7D06-43A5-954F-B204-573A46D96FA2}"/>
    <dgm:cxn modelId="{F221F70C-2487-42ED-B5D9-93BA84BCE4C1}" type="presOf" srcId="{3662FDD9-EC8E-A748-9B13-58E984AB4AEB}" destId="{CB9813B0-D3CE-A747-B9EF-02D16A5F6D78}" srcOrd="0" destOrd="0" presId="urn:microsoft.com/office/officeart/2005/8/layout/hierarchy1"/>
    <dgm:cxn modelId="{01ADAD48-5AC8-4EF1-A979-EC7D171A1751}" type="presOf" srcId="{CCA22018-BA37-45A8-9EE8-0774ACF47D03}" destId="{CD325D40-6789-4CDC-BA91-45056BB7EF4A}" srcOrd="0" destOrd="0" presId="urn:microsoft.com/office/officeart/2005/8/layout/hierarchy1"/>
    <dgm:cxn modelId="{0B70C428-0288-4F92-B70C-EBCCBA6464E9}" type="presOf" srcId="{4299E8F7-EBEC-F342-92FB-B7C08679BF0C}" destId="{6E301835-80C8-814A-93C7-20E9245DA561}" srcOrd="0" destOrd="0" presId="urn:microsoft.com/office/officeart/2005/8/layout/hierarchy1"/>
    <dgm:cxn modelId="{0B0563D6-2F3F-4F1E-8091-3A4A1ABDDE59}" type="presParOf" srcId="{CB9813B0-D3CE-A747-B9EF-02D16A5F6D78}" destId="{A874F64B-2907-5148-B2AF-F9E133A50A55}" srcOrd="0" destOrd="0" presId="urn:microsoft.com/office/officeart/2005/8/layout/hierarchy1"/>
    <dgm:cxn modelId="{E88C0F95-F41D-4CDB-91E5-4FDE96653401}" type="presParOf" srcId="{A874F64B-2907-5148-B2AF-F9E133A50A55}" destId="{2AF7DB54-F4EA-6A44-9340-6FE90F267BAB}" srcOrd="0" destOrd="0" presId="urn:microsoft.com/office/officeart/2005/8/layout/hierarchy1"/>
    <dgm:cxn modelId="{60DC9E36-98DB-4942-AA23-D2E9DED625C2}" type="presParOf" srcId="{2AF7DB54-F4EA-6A44-9340-6FE90F267BAB}" destId="{81677402-A2EF-CA4E-9703-2CD8B3103A24}" srcOrd="0" destOrd="0" presId="urn:microsoft.com/office/officeart/2005/8/layout/hierarchy1"/>
    <dgm:cxn modelId="{38B2C440-8FE1-4F92-A634-3D4D3DC22841}" type="presParOf" srcId="{2AF7DB54-F4EA-6A44-9340-6FE90F267BAB}" destId="{3EE16E1D-99E5-3840-9906-4DB83B9A75E7}" srcOrd="1" destOrd="0" presId="urn:microsoft.com/office/officeart/2005/8/layout/hierarchy1"/>
    <dgm:cxn modelId="{B61D96B9-352C-4CA4-BAD7-E323D3BAA77B}" type="presParOf" srcId="{A874F64B-2907-5148-B2AF-F9E133A50A55}" destId="{6DBCC10B-1ADE-E142-8491-995F8D3902CE}" srcOrd="1" destOrd="0" presId="urn:microsoft.com/office/officeart/2005/8/layout/hierarchy1"/>
    <dgm:cxn modelId="{961CA1D2-AEB8-4AF5-B083-DCBD2F48C9E5}" type="presParOf" srcId="{6DBCC10B-1ADE-E142-8491-995F8D3902CE}" destId="{6C1D9003-B5A5-4B49-AF5B-199248F3B923}" srcOrd="0" destOrd="0" presId="urn:microsoft.com/office/officeart/2005/8/layout/hierarchy1"/>
    <dgm:cxn modelId="{2DB0228D-B465-472A-8B5E-3F1E3867A58B}" type="presParOf" srcId="{6DBCC10B-1ADE-E142-8491-995F8D3902CE}" destId="{06D1478F-10FB-C54C-88FB-7AF9F73CB58A}" srcOrd="1" destOrd="0" presId="urn:microsoft.com/office/officeart/2005/8/layout/hierarchy1"/>
    <dgm:cxn modelId="{0AAA9E16-28F3-43F3-8E9C-42009E6D6C0D}" type="presParOf" srcId="{06D1478F-10FB-C54C-88FB-7AF9F73CB58A}" destId="{879C1F0E-E9B6-8E48-BD08-BDBC5F236418}" srcOrd="0" destOrd="0" presId="urn:microsoft.com/office/officeart/2005/8/layout/hierarchy1"/>
    <dgm:cxn modelId="{7C08302E-11E2-42A2-B89E-AEA08F906E59}" type="presParOf" srcId="{879C1F0E-E9B6-8E48-BD08-BDBC5F236418}" destId="{9E2E5A54-1676-E546-ACC8-42D84F619C34}" srcOrd="0" destOrd="0" presId="urn:microsoft.com/office/officeart/2005/8/layout/hierarchy1"/>
    <dgm:cxn modelId="{836DF4FB-8DFC-425B-8897-0CF3E1C6367D}" type="presParOf" srcId="{879C1F0E-E9B6-8E48-BD08-BDBC5F236418}" destId="{53C0AECD-B25D-E04B-A057-7A16C98D42FB}" srcOrd="1" destOrd="0" presId="urn:microsoft.com/office/officeart/2005/8/layout/hierarchy1"/>
    <dgm:cxn modelId="{F013976B-E6B2-4F19-AB65-94E2892B72B5}" type="presParOf" srcId="{06D1478F-10FB-C54C-88FB-7AF9F73CB58A}" destId="{164AD2EA-DEFE-A948-A174-6D7216751F9A}" srcOrd="1" destOrd="0" presId="urn:microsoft.com/office/officeart/2005/8/layout/hierarchy1"/>
    <dgm:cxn modelId="{AB560D32-C054-4DF0-B6FE-C784789124DB}" type="presParOf" srcId="{164AD2EA-DEFE-A948-A174-6D7216751F9A}" destId="{C099B377-A0CB-B44C-B910-41BF91374E7F}" srcOrd="0" destOrd="0" presId="urn:microsoft.com/office/officeart/2005/8/layout/hierarchy1"/>
    <dgm:cxn modelId="{2A5C326A-E25F-4372-9356-7E92A7091C8D}" type="presParOf" srcId="{164AD2EA-DEFE-A948-A174-6D7216751F9A}" destId="{CC0C3698-8AFB-FF44-8286-7AB7F0F4FE54}" srcOrd="1" destOrd="0" presId="urn:microsoft.com/office/officeart/2005/8/layout/hierarchy1"/>
    <dgm:cxn modelId="{C9BE33B9-D034-4333-8EC2-AFCC539F5890}" type="presParOf" srcId="{CC0C3698-8AFB-FF44-8286-7AB7F0F4FE54}" destId="{7BB69100-6BA9-EA40-BB92-089675F8E0EA}" srcOrd="0" destOrd="0" presId="urn:microsoft.com/office/officeart/2005/8/layout/hierarchy1"/>
    <dgm:cxn modelId="{490F5335-96C5-4574-90B3-CF609A4C4450}" type="presParOf" srcId="{7BB69100-6BA9-EA40-BB92-089675F8E0EA}" destId="{74A75D6E-946D-9047-9501-E87BA59566E2}" srcOrd="0" destOrd="0" presId="urn:microsoft.com/office/officeart/2005/8/layout/hierarchy1"/>
    <dgm:cxn modelId="{A41870CE-5D31-4C6C-A815-B86BC087C46B}" type="presParOf" srcId="{7BB69100-6BA9-EA40-BB92-089675F8E0EA}" destId="{52A58348-E752-9141-9E20-56C83A2A869D}" srcOrd="1" destOrd="0" presId="urn:microsoft.com/office/officeart/2005/8/layout/hierarchy1"/>
    <dgm:cxn modelId="{F7A39C80-860F-46E3-9B9F-33F2023DE3A6}" type="presParOf" srcId="{CC0C3698-8AFB-FF44-8286-7AB7F0F4FE54}" destId="{E9828152-AFA8-1840-8BFB-55AA7276013B}" srcOrd="1" destOrd="0" presId="urn:microsoft.com/office/officeart/2005/8/layout/hierarchy1"/>
    <dgm:cxn modelId="{C362BC27-9832-4FEE-A8DF-2A4A62D5A3A7}" type="presParOf" srcId="{164AD2EA-DEFE-A948-A174-6D7216751F9A}" destId="{E9FAEB07-2615-6A42-98A9-E2CDF12A854F}" srcOrd="2" destOrd="0" presId="urn:microsoft.com/office/officeart/2005/8/layout/hierarchy1"/>
    <dgm:cxn modelId="{0042CB2D-8B6B-419F-B752-CCA1E0CC84C0}" type="presParOf" srcId="{164AD2EA-DEFE-A948-A174-6D7216751F9A}" destId="{7679CEB6-1C39-2547-A4AB-5D2695ECC436}" srcOrd="3" destOrd="0" presId="urn:microsoft.com/office/officeart/2005/8/layout/hierarchy1"/>
    <dgm:cxn modelId="{668C8D8A-354A-4FDB-8E8B-875B8056F10D}" type="presParOf" srcId="{7679CEB6-1C39-2547-A4AB-5D2695ECC436}" destId="{585F764A-6439-394B-8A38-7E1A5D426616}" srcOrd="0" destOrd="0" presId="urn:microsoft.com/office/officeart/2005/8/layout/hierarchy1"/>
    <dgm:cxn modelId="{36E70625-03B3-4F12-9F22-ED00265F3455}" type="presParOf" srcId="{585F764A-6439-394B-8A38-7E1A5D426616}" destId="{FD066A02-27C4-E340-8317-A123816574A3}" srcOrd="0" destOrd="0" presId="urn:microsoft.com/office/officeart/2005/8/layout/hierarchy1"/>
    <dgm:cxn modelId="{E0876F0F-DE1F-4E77-8CB4-9983294F7BE4}" type="presParOf" srcId="{585F764A-6439-394B-8A38-7E1A5D426616}" destId="{6E301835-80C8-814A-93C7-20E9245DA561}" srcOrd="1" destOrd="0" presId="urn:microsoft.com/office/officeart/2005/8/layout/hierarchy1"/>
    <dgm:cxn modelId="{485DE6D5-C6CD-469F-AAB1-666CB78AA942}" type="presParOf" srcId="{7679CEB6-1C39-2547-A4AB-5D2695ECC436}" destId="{EF76AA41-F4AA-5642-A227-D188E88878F3}" srcOrd="1" destOrd="0" presId="urn:microsoft.com/office/officeart/2005/8/layout/hierarchy1"/>
    <dgm:cxn modelId="{7463C5C8-36F2-4407-993D-372EBB32C2D0}" type="presParOf" srcId="{164AD2EA-DEFE-A948-A174-6D7216751F9A}" destId="{981539B4-B7C8-0E4B-BD33-D98C34F9D250}" srcOrd="4" destOrd="0" presId="urn:microsoft.com/office/officeart/2005/8/layout/hierarchy1"/>
    <dgm:cxn modelId="{BF8485B4-5749-495F-A771-0C75712F0520}" type="presParOf" srcId="{164AD2EA-DEFE-A948-A174-6D7216751F9A}" destId="{0E5A3F00-0D56-4A43-9382-27D0F60438AB}" srcOrd="5" destOrd="0" presId="urn:microsoft.com/office/officeart/2005/8/layout/hierarchy1"/>
    <dgm:cxn modelId="{954394A7-6225-4E23-9E2F-1BEB1A1F02E7}" type="presParOf" srcId="{0E5A3F00-0D56-4A43-9382-27D0F60438AB}" destId="{D3E57E44-1803-A944-8720-B3FFE97BC338}" srcOrd="0" destOrd="0" presId="urn:microsoft.com/office/officeart/2005/8/layout/hierarchy1"/>
    <dgm:cxn modelId="{3CB1D14D-5A4B-4E32-8641-A4CE3816A02E}" type="presParOf" srcId="{D3E57E44-1803-A944-8720-B3FFE97BC338}" destId="{27B81724-B3EC-FC49-B5DE-84EC910CFC9F}" srcOrd="0" destOrd="0" presId="urn:microsoft.com/office/officeart/2005/8/layout/hierarchy1"/>
    <dgm:cxn modelId="{3C312FB0-E1C6-42C6-8D9C-81ED5031C095}" type="presParOf" srcId="{D3E57E44-1803-A944-8720-B3FFE97BC338}" destId="{4792A397-B278-D440-8320-9EBD4F977416}" srcOrd="1" destOrd="0" presId="urn:microsoft.com/office/officeart/2005/8/layout/hierarchy1"/>
    <dgm:cxn modelId="{0E00DA6C-D477-44AC-B620-84B3571069ED}" type="presParOf" srcId="{0E5A3F00-0D56-4A43-9382-27D0F60438AB}" destId="{0BD3E2AD-2FC9-BD4B-8777-75BC370B8563}" srcOrd="1" destOrd="0" presId="urn:microsoft.com/office/officeart/2005/8/layout/hierarchy1"/>
    <dgm:cxn modelId="{8EB131DB-235F-479B-9927-1687A6B1024F}" type="presParOf" srcId="{164AD2EA-DEFE-A948-A174-6D7216751F9A}" destId="{CD325D40-6789-4CDC-BA91-45056BB7EF4A}" srcOrd="6" destOrd="0" presId="urn:microsoft.com/office/officeart/2005/8/layout/hierarchy1"/>
    <dgm:cxn modelId="{2403CDF8-518D-4C08-B43F-43A34B75AE41}" type="presParOf" srcId="{164AD2EA-DEFE-A948-A174-6D7216751F9A}" destId="{28D17B0C-C105-49D1-BF9F-B0EAC5D1AF71}" srcOrd="7" destOrd="0" presId="urn:microsoft.com/office/officeart/2005/8/layout/hierarchy1"/>
    <dgm:cxn modelId="{F280FDA8-2A2E-471B-8F09-6C29005A4459}" type="presParOf" srcId="{28D17B0C-C105-49D1-BF9F-B0EAC5D1AF71}" destId="{386ED02B-A35B-4E17-A7B4-3F60541C6E5B}" srcOrd="0" destOrd="0" presId="urn:microsoft.com/office/officeart/2005/8/layout/hierarchy1"/>
    <dgm:cxn modelId="{41A38999-FBC9-4B38-9A75-684BC27F796B}" type="presParOf" srcId="{386ED02B-A35B-4E17-A7B4-3F60541C6E5B}" destId="{1CD4F5FC-6426-470C-A102-52666A3FCCB0}" srcOrd="0" destOrd="0" presId="urn:microsoft.com/office/officeart/2005/8/layout/hierarchy1"/>
    <dgm:cxn modelId="{E3936337-A1A5-492F-8456-232D9FEEB7DF}" type="presParOf" srcId="{386ED02B-A35B-4E17-A7B4-3F60541C6E5B}" destId="{3E3D5170-7CE3-40A8-B4FA-751E4266D0B5}" srcOrd="1" destOrd="0" presId="urn:microsoft.com/office/officeart/2005/8/layout/hierarchy1"/>
    <dgm:cxn modelId="{EFA5BA0A-B84C-4356-B9C6-BEC3D4B78F83}" type="presParOf" srcId="{28D17B0C-C105-49D1-BF9F-B0EAC5D1AF71}" destId="{4E4F7884-232B-45DB-9742-E40EE4BEFB8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11D6EE-1904-4272-8577-682EA6E0570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DBC87A9-12C4-4006-BCCF-611511168614}">
      <dgm:prSet phldrT="[Text]" custT="1"/>
      <dgm:spPr>
        <a:solidFill>
          <a:schemeClr val="accent5">
            <a:lumMod val="40000"/>
            <a:lumOff val="60000"/>
          </a:schemeClr>
        </a:solidFill>
      </dgm:spPr>
      <dgm:t>
        <a:bodyPr/>
        <a:lstStyle/>
        <a:p>
          <a:r>
            <a:rPr lang="en-US" sz="3200" b="1" dirty="0" err="1" smtClean="0">
              <a:solidFill>
                <a:schemeClr val="tx1"/>
              </a:solidFill>
            </a:rPr>
            <a:t>Seorang</a:t>
          </a:r>
          <a:r>
            <a:rPr lang="en-US" sz="3200" b="1" dirty="0" smtClean="0">
              <a:solidFill>
                <a:schemeClr val="tx1"/>
              </a:solidFill>
            </a:rPr>
            <a:t> </a:t>
          </a:r>
          <a:r>
            <a:rPr lang="en-US" sz="3200" b="1" dirty="0" err="1" smtClean="0">
              <a:solidFill>
                <a:schemeClr val="tx1"/>
              </a:solidFill>
            </a:rPr>
            <a:t>pekerja</a:t>
          </a:r>
          <a:r>
            <a:rPr lang="en-US" sz="3200" b="1" dirty="0" smtClean="0">
              <a:solidFill>
                <a:schemeClr val="tx1"/>
              </a:solidFill>
            </a:rPr>
            <a:t> </a:t>
          </a:r>
          <a:r>
            <a:rPr lang="en-US" sz="3200" b="1" dirty="0" err="1" smtClean="0">
              <a:solidFill>
                <a:schemeClr val="tx1"/>
              </a:solidFill>
            </a:rPr>
            <a:t>atau</a:t>
          </a:r>
          <a:r>
            <a:rPr lang="en-US" sz="3200" b="1" dirty="0" smtClean="0">
              <a:solidFill>
                <a:schemeClr val="tx1"/>
              </a:solidFill>
            </a:rPr>
            <a:t> </a:t>
          </a:r>
          <a:r>
            <a:rPr lang="en-US" sz="3200" b="1" dirty="0" err="1" smtClean="0">
              <a:solidFill>
                <a:schemeClr val="tx1"/>
              </a:solidFill>
            </a:rPr>
            <a:t>lebih</a:t>
          </a:r>
          <a:endParaRPr lang="en-US" sz="3200" b="1" dirty="0">
            <a:solidFill>
              <a:schemeClr val="tx1"/>
            </a:solidFill>
          </a:endParaRPr>
        </a:p>
      </dgm:t>
    </dgm:pt>
    <dgm:pt modelId="{8D9220B0-9082-428B-AFFB-951A8F655B54}" type="parTrans" cxnId="{0C9DD07F-DA0E-46AE-BAB9-B3704A08E1FF}">
      <dgm:prSet/>
      <dgm:spPr/>
      <dgm:t>
        <a:bodyPr/>
        <a:lstStyle/>
        <a:p>
          <a:endParaRPr lang="en-US"/>
        </a:p>
      </dgm:t>
    </dgm:pt>
    <dgm:pt modelId="{1EC9AC8A-3098-458B-9353-5653FFFEF31C}" type="sibTrans" cxnId="{0C9DD07F-DA0E-46AE-BAB9-B3704A08E1FF}">
      <dgm:prSet/>
      <dgm:spPr/>
      <dgm:t>
        <a:bodyPr/>
        <a:lstStyle/>
        <a:p>
          <a:endParaRPr lang="en-US"/>
        </a:p>
      </dgm:t>
    </dgm:pt>
    <dgm:pt modelId="{AE7C95E0-76A8-48FF-8CA1-AF632DD19805}">
      <dgm:prSet phldrT="[Text]" custT="1"/>
      <dgm:spPr>
        <a:solidFill>
          <a:schemeClr val="accent6">
            <a:lumMod val="40000"/>
            <a:lumOff val="60000"/>
          </a:schemeClr>
        </a:solidFill>
      </dgm:spPr>
      <dgm:t>
        <a:bodyPr/>
        <a:lstStyle/>
        <a:p>
          <a:r>
            <a:rPr lang="en-US" sz="3200" b="1" dirty="0" smtClean="0">
              <a:solidFill>
                <a:schemeClr val="tx1"/>
              </a:solidFill>
            </a:rPr>
            <a:t>Malaysia &amp; </a:t>
          </a:r>
          <a:r>
            <a:rPr lang="en-US" sz="3200" b="1" dirty="0" err="1" smtClean="0">
              <a:solidFill>
                <a:schemeClr val="tx1"/>
              </a:solidFill>
            </a:rPr>
            <a:t>Penduduk</a:t>
          </a:r>
          <a:r>
            <a:rPr lang="en-US" sz="3200" b="1" dirty="0" smtClean="0">
              <a:solidFill>
                <a:schemeClr val="tx1"/>
              </a:solidFill>
            </a:rPr>
            <a:t> </a:t>
          </a:r>
          <a:r>
            <a:rPr lang="en-US" sz="3200" b="1" dirty="0" err="1" smtClean="0">
              <a:solidFill>
                <a:schemeClr val="tx1"/>
              </a:solidFill>
            </a:rPr>
            <a:t>Tetap</a:t>
          </a:r>
          <a:endParaRPr lang="en-US" sz="3200" b="1" dirty="0">
            <a:solidFill>
              <a:schemeClr val="tx1"/>
            </a:solidFill>
          </a:endParaRPr>
        </a:p>
      </dgm:t>
    </dgm:pt>
    <dgm:pt modelId="{B867C512-92B2-47C3-AA3F-19D9F55C33D6}" type="parTrans" cxnId="{2E407444-E81B-41E7-B191-50F5C114D34C}">
      <dgm:prSet/>
      <dgm:spPr/>
      <dgm:t>
        <a:bodyPr/>
        <a:lstStyle/>
        <a:p>
          <a:endParaRPr lang="en-US"/>
        </a:p>
      </dgm:t>
    </dgm:pt>
    <dgm:pt modelId="{0520942F-07E3-42E3-BCAD-B4DF38A055A2}" type="sibTrans" cxnId="{2E407444-E81B-41E7-B191-50F5C114D34C}">
      <dgm:prSet/>
      <dgm:spPr/>
      <dgm:t>
        <a:bodyPr/>
        <a:lstStyle/>
        <a:p>
          <a:endParaRPr lang="en-US"/>
        </a:p>
      </dgm:t>
    </dgm:pt>
    <dgm:pt modelId="{D3DBE7AA-C835-473E-B0D7-DB34C299FCCD}">
      <dgm:prSet phldrT="[Text]" custT="1"/>
      <dgm:spPr>
        <a:solidFill>
          <a:schemeClr val="accent5">
            <a:lumMod val="40000"/>
            <a:lumOff val="60000"/>
          </a:schemeClr>
        </a:solidFill>
      </dgm:spPr>
      <dgm:t>
        <a:bodyPr/>
        <a:lstStyle/>
        <a:p>
          <a:r>
            <a:rPr lang="en-US" sz="3200" b="1" dirty="0" err="1" smtClean="0">
              <a:solidFill>
                <a:schemeClr val="tx1"/>
              </a:solidFill>
            </a:rPr>
            <a:t>Mulai</a:t>
          </a:r>
          <a:r>
            <a:rPr lang="en-US" sz="3200" b="1" dirty="0" smtClean="0">
              <a:solidFill>
                <a:schemeClr val="tx1"/>
              </a:solidFill>
            </a:rPr>
            <a:t> </a:t>
          </a:r>
          <a:r>
            <a:rPr lang="en-US" sz="3200" b="1" dirty="0" err="1" smtClean="0">
              <a:solidFill>
                <a:schemeClr val="tx1"/>
              </a:solidFill>
            </a:rPr>
            <a:t>tarikh</a:t>
          </a:r>
          <a:r>
            <a:rPr lang="en-US" sz="3200" b="1" dirty="0" smtClean="0">
              <a:solidFill>
                <a:schemeClr val="tx1"/>
              </a:solidFill>
            </a:rPr>
            <a:t> </a:t>
          </a:r>
          <a:r>
            <a:rPr lang="en-US" sz="3200" b="1" dirty="0" err="1" smtClean="0">
              <a:solidFill>
                <a:schemeClr val="tx1"/>
              </a:solidFill>
            </a:rPr>
            <a:t>mula</a:t>
          </a:r>
          <a:r>
            <a:rPr lang="en-US" sz="3200" b="1" dirty="0" smtClean="0">
              <a:solidFill>
                <a:schemeClr val="tx1"/>
              </a:solidFill>
            </a:rPr>
            <a:t> </a:t>
          </a:r>
          <a:r>
            <a:rPr lang="en-US" sz="3200" b="1" dirty="0" err="1" smtClean="0">
              <a:solidFill>
                <a:schemeClr val="tx1"/>
              </a:solidFill>
            </a:rPr>
            <a:t>kerja</a:t>
          </a:r>
          <a:r>
            <a:rPr lang="en-US" sz="3200" b="1" dirty="0" smtClean="0">
              <a:solidFill>
                <a:schemeClr val="tx1"/>
              </a:solidFill>
            </a:rPr>
            <a:t> </a:t>
          </a:r>
          <a:r>
            <a:rPr lang="en-US" sz="3200" b="1" dirty="0" err="1" smtClean="0">
              <a:solidFill>
                <a:schemeClr val="tx1"/>
              </a:solidFill>
            </a:rPr>
            <a:t>dan</a:t>
          </a:r>
          <a:r>
            <a:rPr lang="en-US" sz="3200" b="1" dirty="0" smtClean="0">
              <a:solidFill>
                <a:schemeClr val="tx1"/>
              </a:solidFill>
            </a:rPr>
            <a:t> </a:t>
          </a:r>
          <a:r>
            <a:rPr lang="en-US" sz="3200" b="1" dirty="0" err="1" smtClean="0">
              <a:solidFill>
                <a:schemeClr val="tx1"/>
              </a:solidFill>
            </a:rPr>
            <a:t>dicaruman</a:t>
          </a:r>
          <a:r>
            <a:rPr lang="en-US" sz="3200" b="1" dirty="0" smtClean="0">
              <a:solidFill>
                <a:schemeClr val="tx1"/>
              </a:solidFill>
            </a:rPr>
            <a:t> </a:t>
          </a:r>
          <a:r>
            <a:rPr lang="en-US" sz="3200" b="1" dirty="0" err="1" smtClean="0">
              <a:solidFill>
                <a:schemeClr val="tx1"/>
              </a:solidFill>
            </a:rPr>
            <a:t>setiap</a:t>
          </a:r>
          <a:r>
            <a:rPr lang="en-US" sz="3200" b="1" dirty="0" smtClean="0">
              <a:solidFill>
                <a:schemeClr val="tx1"/>
              </a:solidFill>
            </a:rPr>
            <a:t> </a:t>
          </a:r>
          <a:r>
            <a:rPr lang="en-US" sz="3200" b="1" dirty="0" err="1" smtClean="0">
              <a:solidFill>
                <a:schemeClr val="tx1"/>
              </a:solidFill>
            </a:rPr>
            <a:t>bulan</a:t>
          </a:r>
          <a:r>
            <a:rPr lang="en-US" sz="3200" b="1" dirty="0" smtClean="0">
              <a:solidFill>
                <a:schemeClr val="tx1"/>
              </a:solidFill>
            </a:rPr>
            <a:t> </a:t>
          </a:r>
          <a:r>
            <a:rPr lang="en-US" sz="3200" b="1" dirty="0" err="1" smtClean="0">
              <a:solidFill>
                <a:schemeClr val="tx1"/>
              </a:solidFill>
            </a:rPr>
            <a:t>bekerja</a:t>
          </a:r>
          <a:r>
            <a:rPr lang="en-US" sz="3200" b="1" dirty="0" smtClean="0">
              <a:solidFill>
                <a:schemeClr val="tx1"/>
              </a:solidFill>
            </a:rPr>
            <a:t>   </a:t>
          </a:r>
          <a:endParaRPr lang="en-US" sz="3200" b="1" dirty="0">
            <a:solidFill>
              <a:schemeClr val="tx1"/>
            </a:solidFill>
          </a:endParaRPr>
        </a:p>
      </dgm:t>
    </dgm:pt>
    <dgm:pt modelId="{130AAADC-561F-48A4-923C-97C9CBD1CE9D}" type="parTrans" cxnId="{A3DB4F31-A056-4172-8103-C37F9EC6D6FB}">
      <dgm:prSet/>
      <dgm:spPr/>
      <dgm:t>
        <a:bodyPr/>
        <a:lstStyle/>
        <a:p>
          <a:endParaRPr lang="en-US"/>
        </a:p>
      </dgm:t>
    </dgm:pt>
    <dgm:pt modelId="{37E2A5F2-5708-4B57-A24C-4C2D000A6402}" type="sibTrans" cxnId="{A3DB4F31-A056-4172-8103-C37F9EC6D6FB}">
      <dgm:prSet/>
      <dgm:spPr/>
      <dgm:t>
        <a:bodyPr/>
        <a:lstStyle/>
        <a:p>
          <a:endParaRPr lang="en-US"/>
        </a:p>
      </dgm:t>
    </dgm:pt>
    <dgm:pt modelId="{A3151FC1-0E53-4919-AFEF-2DEE4063B18B}">
      <dgm:prSet phldrT="[Text]" custT="1"/>
      <dgm:spPr>
        <a:solidFill>
          <a:schemeClr val="accent6">
            <a:lumMod val="40000"/>
            <a:lumOff val="60000"/>
          </a:schemeClr>
        </a:solidFill>
      </dgm:spPr>
      <dgm:t>
        <a:bodyPr/>
        <a:lstStyle/>
        <a:p>
          <a:r>
            <a:rPr lang="en-US" sz="2800" b="1" dirty="0" err="1" smtClean="0">
              <a:solidFill>
                <a:schemeClr val="tx1"/>
              </a:solidFill>
            </a:rPr>
            <a:t>Setiap</a:t>
          </a:r>
          <a:r>
            <a:rPr lang="en-US" sz="2800" b="1" dirty="0" smtClean="0">
              <a:solidFill>
                <a:schemeClr val="tx1"/>
              </a:solidFill>
            </a:rPr>
            <a:t> </a:t>
          </a:r>
          <a:r>
            <a:rPr lang="en-US" sz="2800" b="1" dirty="0" err="1" smtClean="0">
              <a:solidFill>
                <a:schemeClr val="tx1"/>
              </a:solidFill>
            </a:rPr>
            <a:t>pekerja</a:t>
          </a:r>
          <a:r>
            <a:rPr lang="en-US" sz="2800" b="1" dirty="0" smtClean="0">
              <a:solidFill>
                <a:schemeClr val="tx1"/>
              </a:solidFill>
            </a:rPr>
            <a:t> yang </a:t>
          </a:r>
          <a:r>
            <a:rPr lang="en-US" sz="2800" b="1" dirty="0" err="1" smtClean="0">
              <a:solidFill>
                <a:schemeClr val="tx1"/>
              </a:solidFill>
            </a:rPr>
            <a:t>layak</a:t>
          </a:r>
          <a:r>
            <a:rPr lang="en-US" sz="2800" b="1" dirty="0" smtClean="0">
              <a:solidFill>
                <a:schemeClr val="tx1"/>
              </a:solidFill>
            </a:rPr>
            <a:t> </a:t>
          </a:r>
          <a:r>
            <a:rPr lang="en-US" sz="2800" b="1" dirty="0" err="1" smtClean="0">
              <a:solidFill>
                <a:schemeClr val="tx1"/>
              </a:solidFill>
            </a:rPr>
            <a:t>tanpa</a:t>
          </a:r>
          <a:r>
            <a:rPr lang="en-US" sz="2800" b="1" dirty="0" smtClean="0">
              <a:solidFill>
                <a:schemeClr val="tx1"/>
              </a:solidFill>
            </a:rPr>
            <a:t> had </a:t>
          </a:r>
          <a:r>
            <a:rPr lang="en-US" sz="2800" b="1" dirty="0" err="1" smtClean="0">
              <a:solidFill>
                <a:schemeClr val="tx1"/>
              </a:solidFill>
            </a:rPr>
            <a:t>gaji</a:t>
          </a:r>
          <a:r>
            <a:rPr lang="en-US" sz="2800" b="1" dirty="0" smtClean="0">
              <a:solidFill>
                <a:schemeClr val="tx1"/>
              </a:solidFill>
            </a:rPr>
            <a:t>  </a:t>
          </a:r>
          <a:endParaRPr lang="en-US" sz="2800" b="1" dirty="0">
            <a:solidFill>
              <a:schemeClr val="tx1"/>
            </a:solidFill>
          </a:endParaRPr>
        </a:p>
      </dgm:t>
    </dgm:pt>
    <dgm:pt modelId="{9E892EBE-11C6-44C4-8E97-D6C50C2F6931}" type="parTrans" cxnId="{39536BC1-DD77-4551-8615-BB87C0B4F9E9}">
      <dgm:prSet/>
      <dgm:spPr/>
      <dgm:t>
        <a:bodyPr/>
        <a:lstStyle/>
        <a:p>
          <a:endParaRPr lang="en-US"/>
        </a:p>
      </dgm:t>
    </dgm:pt>
    <dgm:pt modelId="{973FFFBF-8C5B-4E1E-8097-6EAF1017CF5C}" type="sibTrans" cxnId="{39536BC1-DD77-4551-8615-BB87C0B4F9E9}">
      <dgm:prSet/>
      <dgm:spPr/>
      <dgm:t>
        <a:bodyPr/>
        <a:lstStyle/>
        <a:p>
          <a:endParaRPr lang="en-US"/>
        </a:p>
      </dgm:t>
    </dgm:pt>
    <dgm:pt modelId="{A94AA08C-8581-4810-BA40-40F10A2A892A}">
      <dgm:prSet phldrT="[Text]"/>
      <dgm:spPr/>
      <dgm:t>
        <a:bodyPr/>
        <a:lstStyle/>
        <a:p>
          <a:endParaRPr lang="en-US" dirty="0"/>
        </a:p>
      </dgm:t>
    </dgm:pt>
    <dgm:pt modelId="{BF3B6447-08CB-4119-B851-919BFDE75011}" type="sibTrans" cxnId="{B2F04C5C-53BD-4E0B-B203-E10C4BEC1591}">
      <dgm:prSet/>
      <dgm:spPr/>
      <dgm:t>
        <a:bodyPr/>
        <a:lstStyle/>
        <a:p>
          <a:endParaRPr lang="en-US"/>
        </a:p>
      </dgm:t>
    </dgm:pt>
    <dgm:pt modelId="{D016E8B0-59EA-4355-9B78-1252B114DDB6}" type="parTrans" cxnId="{B2F04C5C-53BD-4E0B-B203-E10C4BEC1591}">
      <dgm:prSet/>
      <dgm:spPr/>
      <dgm:t>
        <a:bodyPr/>
        <a:lstStyle/>
        <a:p>
          <a:endParaRPr lang="en-US"/>
        </a:p>
      </dgm:t>
    </dgm:pt>
    <dgm:pt modelId="{32683806-7F1A-4FA6-9D6B-037E90659081}">
      <dgm:prSet phldrT="[Text]" custT="1"/>
      <dgm:spPr>
        <a:solidFill>
          <a:schemeClr val="accent5">
            <a:lumMod val="40000"/>
            <a:lumOff val="60000"/>
          </a:schemeClr>
        </a:solidFill>
      </dgm:spPr>
      <dgm:t>
        <a:bodyPr/>
        <a:lstStyle/>
        <a:p>
          <a:r>
            <a:rPr lang="en-US" sz="2800" b="1" dirty="0" err="1" smtClean="0">
              <a:solidFill>
                <a:schemeClr val="tx1"/>
              </a:solidFill>
            </a:rPr>
            <a:t>Daftar</a:t>
          </a:r>
          <a:r>
            <a:rPr lang="en-US" sz="2800" b="1" dirty="0" smtClean="0">
              <a:solidFill>
                <a:schemeClr val="tx1"/>
              </a:solidFill>
            </a:rPr>
            <a:t> </a:t>
          </a:r>
          <a:r>
            <a:rPr lang="en-US" sz="2800" b="1" dirty="0" err="1" smtClean="0">
              <a:solidFill>
                <a:schemeClr val="tx1"/>
              </a:solidFill>
            </a:rPr>
            <a:t>dalam</a:t>
          </a:r>
          <a:r>
            <a:rPr lang="en-US" sz="2800" b="1" dirty="0" smtClean="0">
              <a:solidFill>
                <a:schemeClr val="tx1"/>
              </a:solidFill>
            </a:rPr>
            <a:t> </a:t>
          </a:r>
          <a:r>
            <a:rPr lang="en-US" sz="2800" b="1" dirty="0" err="1" smtClean="0">
              <a:solidFill>
                <a:schemeClr val="tx1"/>
              </a:solidFill>
            </a:rPr>
            <a:t>tempoh</a:t>
          </a:r>
          <a:r>
            <a:rPr lang="en-US" sz="2800" b="1" dirty="0" smtClean="0">
              <a:solidFill>
                <a:schemeClr val="tx1"/>
              </a:solidFill>
            </a:rPr>
            <a:t> 30 </a:t>
          </a:r>
          <a:r>
            <a:rPr lang="en-US" sz="2800" b="1" dirty="0" err="1" smtClean="0">
              <a:solidFill>
                <a:schemeClr val="tx1"/>
              </a:solidFill>
            </a:rPr>
            <a:t>hari</a:t>
          </a:r>
          <a:r>
            <a:rPr lang="en-US" sz="2800" b="1" dirty="0" smtClean="0">
              <a:solidFill>
                <a:schemeClr val="tx1"/>
              </a:solidFill>
            </a:rPr>
            <a:t> </a:t>
          </a:r>
          <a:r>
            <a:rPr lang="en-US" sz="2800" b="1" dirty="0" err="1" smtClean="0">
              <a:solidFill>
                <a:schemeClr val="tx1"/>
              </a:solidFill>
            </a:rPr>
            <a:t>dari</a:t>
          </a:r>
          <a:r>
            <a:rPr lang="en-US" sz="2800" b="1" dirty="0" smtClean="0">
              <a:solidFill>
                <a:schemeClr val="tx1"/>
              </a:solidFill>
            </a:rPr>
            <a:t> </a:t>
          </a:r>
          <a:r>
            <a:rPr lang="en-US" sz="2800" b="1" dirty="0" err="1" smtClean="0">
              <a:solidFill>
                <a:schemeClr val="tx1"/>
              </a:solidFill>
            </a:rPr>
            <a:t>tarikh</a:t>
          </a:r>
          <a:r>
            <a:rPr lang="en-US" sz="2800" b="1" dirty="0" smtClean="0">
              <a:solidFill>
                <a:schemeClr val="tx1"/>
              </a:solidFill>
            </a:rPr>
            <a:t> pekerja </a:t>
          </a:r>
          <a:r>
            <a:rPr lang="en-US" sz="2800" b="1" dirty="0" err="1" smtClean="0">
              <a:solidFill>
                <a:schemeClr val="tx1"/>
              </a:solidFill>
            </a:rPr>
            <a:t>pertama</a:t>
          </a:r>
          <a:r>
            <a:rPr lang="en-US" sz="2800" b="1" dirty="0" smtClean="0">
              <a:solidFill>
                <a:schemeClr val="tx1"/>
              </a:solidFill>
            </a:rPr>
            <a:t> </a:t>
          </a:r>
          <a:r>
            <a:rPr lang="en-US" sz="2800" b="1" dirty="0" err="1" smtClean="0">
              <a:solidFill>
                <a:schemeClr val="tx1"/>
              </a:solidFill>
            </a:rPr>
            <a:t>diambil</a:t>
          </a:r>
          <a:r>
            <a:rPr lang="en-US" sz="2800" b="1" dirty="0" smtClean="0">
              <a:solidFill>
                <a:schemeClr val="tx1"/>
              </a:solidFill>
            </a:rPr>
            <a:t> </a:t>
          </a:r>
          <a:r>
            <a:rPr lang="en-US" sz="2800" b="1" dirty="0" err="1" smtClean="0">
              <a:solidFill>
                <a:schemeClr val="tx1"/>
              </a:solidFill>
            </a:rPr>
            <a:t>bekerja</a:t>
          </a:r>
          <a:endParaRPr lang="en-US" sz="2800" b="1" dirty="0">
            <a:solidFill>
              <a:schemeClr val="tx1"/>
            </a:solidFill>
          </a:endParaRPr>
        </a:p>
      </dgm:t>
    </dgm:pt>
    <dgm:pt modelId="{C810EA9F-6CA7-43E8-BB3E-5F70B18F3E72}" type="parTrans" cxnId="{73EAACDE-3BE3-421C-87FE-507F62AB94ED}">
      <dgm:prSet/>
      <dgm:spPr/>
      <dgm:t>
        <a:bodyPr/>
        <a:lstStyle/>
        <a:p>
          <a:endParaRPr lang="en-MY"/>
        </a:p>
      </dgm:t>
    </dgm:pt>
    <dgm:pt modelId="{5870A749-CB4E-44D4-A861-20C9613EB97A}" type="sibTrans" cxnId="{73EAACDE-3BE3-421C-87FE-507F62AB94ED}">
      <dgm:prSet/>
      <dgm:spPr/>
      <dgm:t>
        <a:bodyPr/>
        <a:lstStyle/>
        <a:p>
          <a:endParaRPr lang="en-MY"/>
        </a:p>
      </dgm:t>
    </dgm:pt>
    <dgm:pt modelId="{539FB0E7-1C2C-4D04-878A-ED689DCE032B}" type="pres">
      <dgm:prSet presAssocID="{0511D6EE-1904-4272-8577-682EA6E05703}" presName="Name0" presStyleCnt="0">
        <dgm:presLayoutVars>
          <dgm:chPref val="1"/>
          <dgm:dir/>
          <dgm:animOne val="branch"/>
          <dgm:animLvl val="lvl"/>
          <dgm:resizeHandles val="exact"/>
        </dgm:presLayoutVars>
      </dgm:prSet>
      <dgm:spPr/>
      <dgm:t>
        <a:bodyPr/>
        <a:lstStyle/>
        <a:p>
          <a:endParaRPr lang="en-US"/>
        </a:p>
      </dgm:t>
    </dgm:pt>
    <dgm:pt modelId="{C8688AEB-47B2-476B-AF5C-1C6CCCA90868}" type="pres">
      <dgm:prSet presAssocID="{A94AA08C-8581-4810-BA40-40F10A2A892A}" presName="root1" presStyleCnt="0"/>
      <dgm:spPr/>
    </dgm:pt>
    <dgm:pt modelId="{ADB84CA8-4082-4DB1-890E-A7E520DA4944}" type="pres">
      <dgm:prSet presAssocID="{A94AA08C-8581-4810-BA40-40F10A2A892A}" presName="LevelOneTextNode" presStyleLbl="node0" presStyleIdx="0" presStyleCnt="1" custScaleX="279853" custScaleY="15277" custLinFactNeighborX="22269" custLinFactNeighborY="-812">
        <dgm:presLayoutVars>
          <dgm:chPref val="3"/>
        </dgm:presLayoutVars>
      </dgm:prSet>
      <dgm:spPr/>
      <dgm:t>
        <a:bodyPr/>
        <a:lstStyle/>
        <a:p>
          <a:endParaRPr lang="en-US"/>
        </a:p>
      </dgm:t>
    </dgm:pt>
    <dgm:pt modelId="{49DB232F-82F1-4DE5-8579-A7E156676A4D}" type="pres">
      <dgm:prSet presAssocID="{A94AA08C-8581-4810-BA40-40F10A2A892A}" presName="level2hierChild" presStyleCnt="0"/>
      <dgm:spPr/>
    </dgm:pt>
    <dgm:pt modelId="{9B0511F6-C732-4085-BA72-CE9C80FC5555}" type="pres">
      <dgm:prSet presAssocID="{8D9220B0-9082-428B-AFFB-951A8F655B54}" presName="conn2-1" presStyleLbl="parChTrans1D2" presStyleIdx="0" presStyleCnt="5"/>
      <dgm:spPr/>
      <dgm:t>
        <a:bodyPr/>
        <a:lstStyle/>
        <a:p>
          <a:endParaRPr lang="en-US"/>
        </a:p>
      </dgm:t>
    </dgm:pt>
    <dgm:pt modelId="{AC7165C6-1709-42E9-8540-9FC3CE12B300}" type="pres">
      <dgm:prSet presAssocID="{8D9220B0-9082-428B-AFFB-951A8F655B54}" presName="connTx" presStyleLbl="parChTrans1D2" presStyleIdx="0" presStyleCnt="5"/>
      <dgm:spPr/>
      <dgm:t>
        <a:bodyPr/>
        <a:lstStyle/>
        <a:p>
          <a:endParaRPr lang="en-US"/>
        </a:p>
      </dgm:t>
    </dgm:pt>
    <dgm:pt modelId="{6F12B4E8-D74D-4934-B685-02B2FADE735D}" type="pres">
      <dgm:prSet presAssocID="{3DBC87A9-12C4-4006-BCCF-611511168614}" presName="root2" presStyleCnt="0"/>
      <dgm:spPr/>
    </dgm:pt>
    <dgm:pt modelId="{4D4C2CA6-251E-4958-B426-BBA42547038D}" type="pres">
      <dgm:prSet presAssocID="{3DBC87A9-12C4-4006-BCCF-611511168614}" presName="LevelTwoTextNode" presStyleLbl="node2" presStyleIdx="0" presStyleCnt="5" custScaleX="271730" custScaleY="120581" custLinFactNeighborX="-1443" custLinFactNeighborY="3893">
        <dgm:presLayoutVars>
          <dgm:chPref val="3"/>
        </dgm:presLayoutVars>
      </dgm:prSet>
      <dgm:spPr/>
      <dgm:t>
        <a:bodyPr/>
        <a:lstStyle/>
        <a:p>
          <a:endParaRPr lang="en-US"/>
        </a:p>
      </dgm:t>
    </dgm:pt>
    <dgm:pt modelId="{509A1C7B-0D96-41F1-B1C8-1478C63F844D}" type="pres">
      <dgm:prSet presAssocID="{3DBC87A9-12C4-4006-BCCF-611511168614}" presName="level3hierChild" presStyleCnt="0"/>
      <dgm:spPr/>
    </dgm:pt>
    <dgm:pt modelId="{286690A6-C3E0-4CC9-99AA-C8644B55D7FA}" type="pres">
      <dgm:prSet presAssocID="{B867C512-92B2-47C3-AA3F-19D9F55C33D6}" presName="conn2-1" presStyleLbl="parChTrans1D2" presStyleIdx="1" presStyleCnt="5"/>
      <dgm:spPr/>
      <dgm:t>
        <a:bodyPr/>
        <a:lstStyle/>
        <a:p>
          <a:endParaRPr lang="en-US"/>
        </a:p>
      </dgm:t>
    </dgm:pt>
    <dgm:pt modelId="{136AE8AC-448F-4FF2-9A8B-04740F52F0AD}" type="pres">
      <dgm:prSet presAssocID="{B867C512-92B2-47C3-AA3F-19D9F55C33D6}" presName="connTx" presStyleLbl="parChTrans1D2" presStyleIdx="1" presStyleCnt="5"/>
      <dgm:spPr/>
      <dgm:t>
        <a:bodyPr/>
        <a:lstStyle/>
        <a:p>
          <a:endParaRPr lang="en-US"/>
        </a:p>
      </dgm:t>
    </dgm:pt>
    <dgm:pt modelId="{F1F9E635-E40E-46B4-9E28-9E193F17CC9F}" type="pres">
      <dgm:prSet presAssocID="{AE7C95E0-76A8-48FF-8CA1-AF632DD19805}" presName="root2" presStyleCnt="0"/>
      <dgm:spPr/>
    </dgm:pt>
    <dgm:pt modelId="{5F35977C-C008-466C-820D-FEC69D5396E9}" type="pres">
      <dgm:prSet presAssocID="{AE7C95E0-76A8-48FF-8CA1-AF632DD19805}" presName="LevelTwoTextNode" presStyleLbl="node2" presStyleIdx="1" presStyleCnt="5" custScaleX="269093" custLinFactNeighborX="1528" custLinFactNeighborY="178">
        <dgm:presLayoutVars>
          <dgm:chPref val="3"/>
        </dgm:presLayoutVars>
      </dgm:prSet>
      <dgm:spPr/>
      <dgm:t>
        <a:bodyPr/>
        <a:lstStyle/>
        <a:p>
          <a:endParaRPr lang="en-US"/>
        </a:p>
      </dgm:t>
    </dgm:pt>
    <dgm:pt modelId="{EC3EEC72-251F-48EC-8669-104606CEF8FC}" type="pres">
      <dgm:prSet presAssocID="{AE7C95E0-76A8-48FF-8CA1-AF632DD19805}" presName="level3hierChild" presStyleCnt="0"/>
      <dgm:spPr/>
    </dgm:pt>
    <dgm:pt modelId="{F6276D1A-0141-434C-B838-B49DBE0D1A2F}" type="pres">
      <dgm:prSet presAssocID="{130AAADC-561F-48A4-923C-97C9CBD1CE9D}" presName="conn2-1" presStyleLbl="parChTrans1D2" presStyleIdx="2" presStyleCnt="5"/>
      <dgm:spPr/>
      <dgm:t>
        <a:bodyPr/>
        <a:lstStyle/>
        <a:p>
          <a:endParaRPr lang="en-US"/>
        </a:p>
      </dgm:t>
    </dgm:pt>
    <dgm:pt modelId="{EB5234B4-88B4-4A16-88D2-DB26C0551832}" type="pres">
      <dgm:prSet presAssocID="{130AAADC-561F-48A4-923C-97C9CBD1CE9D}" presName="connTx" presStyleLbl="parChTrans1D2" presStyleIdx="2" presStyleCnt="5"/>
      <dgm:spPr/>
      <dgm:t>
        <a:bodyPr/>
        <a:lstStyle/>
        <a:p>
          <a:endParaRPr lang="en-US"/>
        </a:p>
      </dgm:t>
    </dgm:pt>
    <dgm:pt modelId="{437E2F90-8497-43DE-820D-FB9936EBAD80}" type="pres">
      <dgm:prSet presAssocID="{D3DBE7AA-C835-473E-B0D7-DB34C299FCCD}" presName="root2" presStyleCnt="0"/>
      <dgm:spPr/>
    </dgm:pt>
    <dgm:pt modelId="{A446B7B3-AAF7-40AA-9368-A20ED0572B5B}" type="pres">
      <dgm:prSet presAssocID="{D3DBE7AA-C835-473E-B0D7-DB34C299FCCD}" presName="LevelTwoTextNode" presStyleLbl="node2" presStyleIdx="2" presStyleCnt="5" custScaleX="314468" custScaleY="147720" custLinFactNeighborX="620" custLinFactNeighborY="835">
        <dgm:presLayoutVars>
          <dgm:chPref val="3"/>
        </dgm:presLayoutVars>
      </dgm:prSet>
      <dgm:spPr/>
      <dgm:t>
        <a:bodyPr/>
        <a:lstStyle/>
        <a:p>
          <a:endParaRPr lang="en-US"/>
        </a:p>
      </dgm:t>
    </dgm:pt>
    <dgm:pt modelId="{740D404D-78EE-43CD-905E-DD1527C8B2C3}" type="pres">
      <dgm:prSet presAssocID="{D3DBE7AA-C835-473E-B0D7-DB34C299FCCD}" presName="level3hierChild" presStyleCnt="0"/>
      <dgm:spPr/>
    </dgm:pt>
    <dgm:pt modelId="{306918AF-3487-41B3-8B9F-AC0F75D73655}" type="pres">
      <dgm:prSet presAssocID="{9E892EBE-11C6-44C4-8E97-D6C50C2F6931}" presName="conn2-1" presStyleLbl="parChTrans1D2" presStyleIdx="3" presStyleCnt="5"/>
      <dgm:spPr/>
      <dgm:t>
        <a:bodyPr/>
        <a:lstStyle/>
        <a:p>
          <a:endParaRPr lang="en-US"/>
        </a:p>
      </dgm:t>
    </dgm:pt>
    <dgm:pt modelId="{AD1C1A02-32D0-4C29-B99E-5CA58AFBAEA6}" type="pres">
      <dgm:prSet presAssocID="{9E892EBE-11C6-44C4-8E97-D6C50C2F6931}" presName="connTx" presStyleLbl="parChTrans1D2" presStyleIdx="3" presStyleCnt="5"/>
      <dgm:spPr/>
      <dgm:t>
        <a:bodyPr/>
        <a:lstStyle/>
        <a:p>
          <a:endParaRPr lang="en-US"/>
        </a:p>
      </dgm:t>
    </dgm:pt>
    <dgm:pt modelId="{62C29322-D074-4B5B-B458-B288A613C4C8}" type="pres">
      <dgm:prSet presAssocID="{A3151FC1-0E53-4919-AFEF-2DEE4063B18B}" presName="root2" presStyleCnt="0"/>
      <dgm:spPr/>
    </dgm:pt>
    <dgm:pt modelId="{ED216BC3-261C-4990-AEFE-64C1263F866B}" type="pres">
      <dgm:prSet presAssocID="{A3151FC1-0E53-4919-AFEF-2DEE4063B18B}" presName="LevelTwoTextNode" presStyleLbl="node2" presStyleIdx="3" presStyleCnt="5" custScaleX="315096">
        <dgm:presLayoutVars>
          <dgm:chPref val="3"/>
        </dgm:presLayoutVars>
      </dgm:prSet>
      <dgm:spPr/>
      <dgm:t>
        <a:bodyPr/>
        <a:lstStyle/>
        <a:p>
          <a:endParaRPr lang="en-US"/>
        </a:p>
      </dgm:t>
    </dgm:pt>
    <dgm:pt modelId="{A1D36EB4-BCC4-4ABA-B6D4-B82EFC9DC4D0}" type="pres">
      <dgm:prSet presAssocID="{A3151FC1-0E53-4919-AFEF-2DEE4063B18B}" presName="level3hierChild" presStyleCnt="0"/>
      <dgm:spPr/>
    </dgm:pt>
    <dgm:pt modelId="{F0294092-2E02-4379-9EE6-414242838A82}" type="pres">
      <dgm:prSet presAssocID="{C810EA9F-6CA7-43E8-BB3E-5F70B18F3E72}" presName="conn2-1" presStyleLbl="parChTrans1D2" presStyleIdx="4" presStyleCnt="5"/>
      <dgm:spPr/>
      <dgm:t>
        <a:bodyPr/>
        <a:lstStyle/>
        <a:p>
          <a:endParaRPr lang="en-US"/>
        </a:p>
      </dgm:t>
    </dgm:pt>
    <dgm:pt modelId="{39B52F54-7FF4-4F39-B7CF-552876B96E3C}" type="pres">
      <dgm:prSet presAssocID="{C810EA9F-6CA7-43E8-BB3E-5F70B18F3E72}" presName="connTx" presStyleLbl="parChTrans1D2" presStyleIdx="4" presStyleCnt="5"/>
      <dgm:spPr/>
      <dgm:t>
        <a:bodyPr/>
        <a:lstStyle/>
        <a:p>
          <a:endParaRPr lang="en-US"/>
        </a:p>
      </dgm:t>
    </dgm:pt>
    <dgm:pt modelId="{5E0B5B51-DE68-42B0-B215-C5156A1F5864}" type="pres">
      <dgm:prSet presAssocID="{32683806-7F1A-4FA6-9D6B-037E90659081}" presName="root2" presStyleCnt="0"/>
      <dgm:spPr/>
    </dgm:pt>
    <dgm:pt modelId="{70466517-D4FE-44C8-9535-31D606223CE6}" type="pres">
      <dgm:prSet presAssocID="{32683806-7F1A-4FA6-9D6B-037E90659081}" presName="LevelTwoTextNode" presStyleLbl="node2" presStyleIdx="4" presStyleCnt="5" custScaleX="315210" custScaleY="118927">
        <dgm:presLayoutVars>
          <dgm:chPref val="3"/>
        </dgm:presLayoutVars>
      </dgm:prSet>
      <dgm:spPr/>
      <dgm:t>
        <a:bodyPr/>
        <a:lstStyle/>
        <a:p>
          <a:endParaRPr lang="en-MY"/>
        </a:p>
      </dgm:t>
    </dgm:pt>
    <dgm:pt modelId="{737EFFA3-C6C3-4EA0-A956-F97CBF4DF31D}" type="pres">
      <dgm:prSet presAssocID="{32683806-7F1A-4FA6-9D6B-037E90659081}" presName="level3hierChild" presStyleCnt="0"/>
      <dgm:spPr/>
    </dgm:pt>
  </dgm:ptLst>
  <dgm:cxnLst>
    <dgm:cxn modelId="{73EAACDE-3BE3-421C-87FE-507F62AB94ED}" srcId="{A94AA08C-8581-4810-BA40-40F10A2A892A}" destId="{32683806-7F1A-4FA6-9D6B-037E90659081}" srcOrd="4" destOrd="0" parTransId="{C810EA9F-6CA7-43E8-BB3E-5F70B18F3E72}" sibTransId="{5870A749-CB4E-44D4-A861-20C9613EB97A}"/>
    <dgm:cxn modelId="{A58C01C8-44BC-44BA-9081-3539AEDE3B65}" type="presOf" srcId="{AE7C95E0-76A8-48FF-8CA1-AF632DD19805}" destId="{5F35977C-C008-466C-820D-FEC69D5396E9}" srcOrd="0" destOrd="0" presId="urn:microsoft.com/office/officeart/2008/layout/HorizontalMultiLevelHierarchy"/>
    <dgm:cxn modelId="{A1BE1041-88FB-4940-99F5-1A7C1027C874}" type="presOf" srcId="{8D9220B0-9082-428B-AFFB-951A8F655B54}" destId="{AC7165C6-1709-42E9-8540-9FC3CE12B300}" srcOrd="1" destOrd="0" presId="urn:microsoft.com/office/officeart/2008/layout/HorizontalMultiLevelHierarchy"/>
    <dgm:cxn modelId="{46DBD4EC-F6E2-4E8E-BF0F-F0157F3B1489}" type="presOf" srcId="{C810EA9F-6CA7-43E8-BB3E-5F70B18F3E72}" destId="{39B52F54-7FF4-4F39-B7CF-552876B96E3C}" srcOrd="1" destOrd="0" presId="urn:microsoft.com/office/officeart/2008/layout/HorizontalMultiLevelHierarchy"/>
    <dgm:cxn modelId="{CE9968F5-D337-48DC-A971-12CB1AB22D0F}" type="presOf" srcId="{A3151FC1-0E53-4919-AFEF-2DEE4063B18B}" destId="{ED216BC3-261C-4990-AEFE-64C1263F866B}" srcOrd="0" destOrd="0" presId="urn:microsoft.com/office/officeart/2008/layout/HorizontalMultiLevelHierarchy"/>
    <dgm:cxn modelId="{0C9DD07F-DA0E-46AE-BAB9-B3704A08E1FF}" srcId="{A94AA08C-8581-4810-BA40-40F10A2A892A}" destId="{3DBC87A9-12C4-4006-BCCF-611511168614}" srcOrd="0" destOrd="0" parTransId="{8D9220B0-9082-428B-AFFB-951A8F655B54}" sibTransId="{1EC9AC8A-3098-458B-9353-5653FFFEF31C}"/>
    <dgm:cxn modelId="{B3828354-9380-4113-A842-629D5DA9C05F}" type="presOf" srcId="{A94AA08C-8581-4810-BA40-40F10A2A892A}" destId="{ADB84CA8-4082-4DB1-890E-A7E520DA4944}" srcOrd="0" destOrd="0" presId="urn:microsoft.com/office/officeart/2008/layout/HorizontalMultiLevelHierarchy"/>
    <dgm:cxn modelId="{DF2CA6BF-F323-473C-80B6-14E9247595AD}" type="presOf" srcId="{9E892EBE-11C6-44C4-8E97-D6C50C2F6931}" destId="{306918AF-3487-41B3-8B9F-AC0F75D73655}" srcOrd="0" destOrd="0" presId="urn:microsoft.com/office/officeart/2008/layout/HorizontalMultiLevelHierarchy"/>
    <dgm:cxn modelId="{2FA7229E-3778-4289-A3BF-4C3CA152230C}" type="presOf" srcId="{D3DBE7AA-C835-473E-B0D7-DB34C299FCCD}" destId="{A446B7B3-AAF7-40AA-9368-A20ED0572B5B}" srcOrd="0" destOrd="0" presId="urn:microsoft.com/office/officeart/2008/layout/HorizontalMultiLevelHierarchy"/>
    <dgm:cxn modelId="{1B18F0D0-AB06-4E4A-B55D-93BB92E646B8}" type="presOf" srcId="{32683806-7F1A-4FA6-9D6B-037E90659081}" destId="{70466517-D4FE-44C8-9535-31D606223CE6}" srcOrd="0" destOrd="0" presId="urn:microsoft.com/office/officeart/2008/layout/HorizontalMultiLevelHierarchy"/>
    <dgm:cxn modelId="{2693F4EE-B7E3-4CE1-8239-52D87A4ADD16}" type="presOf" srcId="{B867C512-92B2-47C3-AA3F-19D9F55C33D6}" destId="{286690A6-C3E0-4CC9-99AA-C8644B55D7FA}" srcOrd="0" destOrd="0" presId="urn:microsoft.com/office/officeart/2008/layout/HorizontalMultiLevelHierarchy"/>
    <dgm:cxn modelId="{356965B6-7A9E-4475-AAB6-D54063191FE0}" type="presOf" srcId="{0511D6EE-1904-4272-8577-682EA6E05703}" destId="{539FB0E7-1C2C-4D04-878A-ED689DCE032B}" srcOrd="0" destOrd="0" presId="urn:microsoft.com/office/officeart/2008/layout/HorizontalMultiLevelHierarchy"/>
    <dgm:cxn modelId="{2E407444-E81B-41E7-B191-50F5C114D34C}" srcId="{A94AA08C-8581-4810-BA40-40F10A2A892A}" destId="{AE7C95E0-76A8-48FF-8CA1-AF632DD19805}" srcOrd="1" destOrd="0" parTransId="{B867C512-92B2-47C3-AA3F-19D9F55C33D6}" sibTransId="{0520942F-07E3-42E3-BCAD-B4DF38A055A2}"/>
    <dgm:cxn modelId="{87ED3C87-2A9C-48A0-84F8-FE030ECBAA57}" type="presOf" srcId="{C810EA9F-6CA7-43E8-BB3E-5F70B18F3E72}" destId="{F0294092-2E02-4379-9EE6-414242838A82}" srcOrd="0" destOrd="0" presId="urn:microsoft.com/office/officeart/2008/layout/HorizontalMultiLevelHierarchy"/>
    <dgm:cxn modelId="{39536BC1-DD77-4551-8615-BB87C0B4F9E9}" srcId="{A94AA08C-8581-4810-BA40-40F10A2A892A}" destId="{A3151FC1-0E53-4919-AFEF-2DEE4063B18B}" srcOrd="3" destOrd="0" parTransId="{9E892EBE-11C6-44C4-8E97-D6C50C2F6931}" sibTransId="{973FFFBF-8C5B-4E1E-8097-6EAF1017CF5C}"/>
    <dgm:cxn modelId="{80922BD3-B0D2-4C01-B339-5243777260BC}" type="presOf" srcId="{130AAADC-561F-48A4-923C-97C9CBD1CE9D}" destId="{EB5234B4-88B4-4A16-88D2-DB26C0551832}" srcOrd="1" destOrd="0" presId="urn:microsoft.com/office/officeart/2008/layout/HorizontalMultiLevelHierarchy"/>
    <dgm:cxn modelId="{3463392A-33D0-4542-A135-BB4EB5D714E3}" type="presOf" srcId="{8D9220B0-9082-428B-AFFB-951A8F655B54}" destId="{9B0511F6-C732-4085-BA72-CE9C80FC5555}" srcOrd="0" destOrd="0" presId="urn:microsoft.com/office/officeart/2008/layout/HorizontalMultiLevelHierarchy"/>
    <dgm:cxn modelId="{E417D262-D7CD-4919-A05C-1158E32A38E8}" type="presOf" srcId="{130AAADC-561F-48A4-923C-97C9CBD1CE9D}" destId="{F6276D1A-0141-434C-B838-B49DBE0D1A2F}" srcOrd="0" destOrd="0" presId="urn:microsoft.com/office/officeart/2008/layout/HorizontalMultiLevelHierarchy"/>
    <dgm:cxn modelId="{55D1C3F4-7ECB-4040-8ECF-10046202685F}" type="presOf" srcId="{3DBC87A9-12C4-4006-BCCF-611511168614}" destId="{4D4C2CA6-251E-4958-B426-BBA42547038D}" srcOrd="0" destOrd="0" presId="urn:microsoft.com/office/officeart/2008/layout/HorizontalMultiLevelHierarchy"/>
    <dgm:cxn modelId="{B2F04C5C-53BD-4E0B-B203-E10C4BEC1591}" srcId="{0511D6EE-1904-4272-8577-682EA6E05703}" destId="{A94AA08C-8581-4810-BA40-40F10A2A892A}" srcOrd="0" destOrd="0" parTransId="{D016E8B0-59EA-4355-9B78-1252B114DDB6}" sibTransId="{BF3B6447-08CB-4119-B851-919BFDE75011}"/>
    <dgm:cxn modelId="{79928019-FF6F-4245-83C3-59E20A221C79}" type="presOf" srcId="{B867C512-92B2-47C3-AA3F-19D9F55C33D6}" destId="{136AE8AC-448F-4FF2-9A8B-04740F52F0AD}" srcOrd="1" destOrd="0" presId="urn:microsoft.com/office/officeart/2008/layout/HorizontalMultiLevelHierarchy"/>
    <dgm:cxn modelId="{A3DB4F31-A056-4172-8103-C37F9EC6D6FB}" srcId="{A94AA08C-8581-4810-BA40-40F10A2A892A}" destId="{D3DBE7AA-C835-473E-B0D7-DB34C299FCCD}" srcOrd="2" destOrd="0" parTransId="{130AAADC-561F-48A4-923C-97C9CBD1CE9D}" sibTransId="{37E2A5F2-5708-4B57-A24C-4C2D000A6402}"/>
    <dgm:cxn modelId="{6EF7B73D-230C-44EC-AD73-BD64AE3A1631}" type="presOf" srcId="{9E892EBE-11C6-44C4-8E97-D6C50C2F6931}" destId="{AD1C1A02-32D0-4C29-B99E-5CA58AFBAEA6}" srcOrd="1" destOrd="0" presId="urn:microsoft.com/office/officeart/2008/layout/HorizontalMultiLevelHierarchy"/>
    <dgm:cxn modelId="{367FCAF7-F2A3-418F-94F1-7B4B44F15711}" type="presParOf" srcId="{539FB0E7-1C2C-4D04-878A-ED689DCE032B}" destId="{C8688AEB-47B2-476B-AF5C-1C6CCCA90868}" srcOrd="0" destOrd="0" presId="urn:microsoft.com/office/officeart/2008/layout/HorizontalMultiLevelHierarchy"/>
    <dgm:cxn modelId="{DE18A263-4387-4E4D-A677-2A52853E52C1}" type="presParOf" srcId="{C8688AEB-47B2-476B-AF5C-1C6CCCA90868}" destId="{ADB84CA8-4082-4DB1-890E-A7E520DA4944}" srcOrd="0" destOrd="0" presId="urn:microsoft.com/office/officeart/2008/layout/HorizontalMultiLevelHierarchy"/>
    <dgm:cxn modelId="{AB482756-1B22-4C68-9481-2D2B27E833EB}" type="presParOf" srcId="{C8688AEB-47B2-476B-AF5C-1C6CCCA90868}" destId="{49DB232F-82F1-4DE5-8579-A7E156676A4D}" srcOrd="1" destOrd="0" presId="urn:microsoft.com/office/officeart/2008/layout/HorizontalMultiLevelHierarchy"/>
    <dgm:cxn modelId="{7F45B71B-045C-40DF-B066-265041D3B21F}" type="presParOf" srcId="{49DB232F-82F1-4DE5-8579-A7E156676A4D}" destId="{9B0511F6-C732-4085-BA72-CE9C80FC5555}" srcOrd="0" destOrd="0" presId="urn:microsoft.com/office/officeart/2008/layout/HorizontalMultiLevelHierarchy"/>
    <dgm:cxn modelId="{20BEDD13-BAA4-4B91-8439-306D1D1A8E87}" type="presParOf" srcId="{9B0511F6-C732-4085-BA72-CE9C80FC5555}" destId="{AC7165C6-1709-42E9-8540-9FC3CE12B300}" srcOrd="0" destOrd="0" presId="urn:microsoft.com/office/officeart/2008/layout/HorizontalMultiLevelHierarchy"/>
    <dgm:cxn modelId="{0C34C8DA-E5C6-4990-A545-7943FCDD2F49}" type="presParOf" srcId="{49DB232F-82F1-4DE5-8579-A7E156676A4D}" destId="{6F12B4E8-D74D-4934-B685-02B2FADE735D}" srcOrd="1" destOrd="0" presId="urn:microsoft.com/office/officeart/2008/layout/HorizontalMultiLevelHierarchy"/>
    <dgm:cxn modelId="{05D8F606-2849-45F7-893F-F464FE44A4B5}" type="presParOf" srcId="{6F12B4E8-D74D-4934-B685-02B2FADE735D}" destId="{4D4C2CA6-251E-4958-B426-BBA42547038D}" srcOrd="0" destOrd="0" presId="urn:microsoft.com/office/officeart/2008/layout/HorizontalMultiLevelHierarchy"/>
    <dgm:cxn modelId="{7C7B9BB7-A42C-496A-9783-B5C0E396D3BD}" type="presParOf" srcId="{6F12B4E8-D74D-4934-B685-02B2FADE735D}" destId="{509A1C7B-0D96-41F1-B1C8-1478C63F844D}" srcOrd="1" destOrd="0" presId="urn:microsoft.com/office/officeart/2008/layout/HorizontalMultiLevelHierarchy"/>
    <dgm:cxn modelId="{F93C992C-61A1-443C-A800-049928F68E6F}" type="presParOf" srcId="{49DB232F-82F1-4DE5-8579-A7E156676A4D}" destId="{286690A6-C3E0-4CC9-99AA-C8644B55D7FA}" srcOrd="2" destOrd="0" presId="urn:microsoft.com/office/officeart/2008/layout/HorizontalMultiLevelHierarchy"/>
    <dgm:cxn modelId="{80A399F9-72D1-49B0-A341-85030BDED7C1}" type="presParOf" srcId="{286690A6-C3E0-4CC9-99AA-C8644B55D7FA}" destId="{136AE8AC-448F-4FF2-9A8B-04740F52F0AD}" srcOrd="0" destOrd="0" presId="urn:microsoft.com/office/officeart/2008/layout/HorizontalMultiLevelHierarchy"/>
    <dgm:cxn modelId="{EFB30C22-AAFA-40C7-BFB5-A9128BD6C29A}" type="presParOf" srcId="{49DB232F-82F1-4DE5-8579-A7E156676A4D}" destId="{F1F9E635-E40E-46B4-9E28-9E193F17CC9F}" srcOrd="3" destOrd="0" presId="urn:microsoft.com/office/officeart/2008/layout/HorizontalMultiLevelHierarchy"/>
    <dgm:cxn modelId="{066CC78A-AEFE-42DE-8746-BAB30075A525}" type="presParOf" srcId="{F1F9E635-E40E-46B4-9E28-9E193F17CC9F}" destId="{5F35977C-C008-466C-820D-FEC69D5396E9}" srcOrd="0" destOrd="0" presId="urn:microsoft.com/office/officeart/2008/layout/HorizontalMultiLevelHierarchy"/>
    <dgm:cxn modelId="{3B9C1391-CE0B-43EA-95A8-FD593F22C387}" type="presParOf" srcId="{F1F9E635-E40E-46B4-9E28-9E193F17CC9F}" destId="{EC3EEC72-251F-48EC-8669-104606CEF8FC}" srcOrd="1" destOrd="0" presId="urn:microsoft.com/office/officeart/2008/layout/HorizontalMultiLevelHierarchy"/>
    <dgm:cxn modelId="{1115D848-235E-47B4-8119-C0F50EC47F70}" type="presParOf" srcId="{49DB232F-82F1-4DE5-8579-A7E156676A4D}" destId="{F6276D1A-0141-434C-B838-B49DBE0D1A2F}" srcOrd="4" destOrd="0" presId="urn:microsoft.com/office/officeart/2008/layout/HorizontalMultiLevelHierarchy"/>
    <dgm:cxn modelId="{8473641B-6AB8-4E3A-9A71-2EF13D4421BC}" type="presParOf" srcId="{F6276D1A-0141-434C-B838-B49DBE0D1A2F}" destId="{EB5234B4-88B4-4A16-88D2-DB26C0551832}" srcOrd="0" destOrd="0" presId="urn:microsoft.com/office/officeart/2008/layout/HorizontalMultiLevelHierarchy"/>
    <dgm:cxn modelId="{93C2DEEC-D14F-458D-B8B9-CB404A6CAC75}" type="presParOf" srcId="{49DB232F-82F1-4DE5-8579-A7E156676A4D}" destId="{437E2F90-8497-43DE-820D-FB9936EBAD80}" srcOrd="5" destOrd="0" presId="urn:microsoft.com/office/officeart/2008/layout/HorizontalMultiLevelHierarchy"/>
    <dgm:cxn modelId="{097867B6-B24D-4816-9136-7EBB340C8BB4}" type="presParOf" srcId="{437E2F90-8497-43DE-820D-FB9936EBAD80}" destId="{A446B7B3-AAF7-40AA-9368-A20ED0572B5B}" srcOrd="0" destOrd="0" presId="urn:microsoft.com/office/officeart/2008/layout/HorizontalMultiLevelHierarchy"/>
    <dgm:cxn modelId="{AE2463EE-14F2-43B5-837D-2BEAFF724A9B}" type="presParOf" srcId="{437E2F90-8497-43DE-820D-FB9936EBAD80}" destId="{740D404D-78EE-43CD-905E-DD1527C8B2C3}" srcOrd="1" destOrd="0" presId="urn:microsoft.com/office/officeart/2008/layout/HorizontalMultiLevelHierarchy"/>
    <dgm:cxn modelId="{08369003-3178-4CDC-83B8-6B904F654D70}" type="presParOf" srcId="{49DB232F-82F1-4DE5-8579-A7E156676A4D}" destId="{306918AF-3487-41B3-8B9F-AC0F75D73655}" srcOrd="6" destOrd="0" presId="urn:microsoft.com/office/officeart/2008/layout/HorizontalMultiLevelHierarchy"/>
    <dgm:cxn modelId="{8E20D28D-07DF-40EA-B6E5-3B83B605D88D}" type="presParOf" srcId="{306918AF-3487-41B3-8B9F-AC0F75D73655}" destId="{AD1C1A02-32D0-4C29-B99E-5CA58AFBAEA6}" srcOrd="0" destOrd="0" presId="urn:microsoft.com/office/officeart/2008/layout/HorizontalMultiLevelHierarchy"/>
    <dgm:cxn modelId="{FB0BC1D1-F7AB-4A9B-A0EE-A2D5DA3F7E5B}" type="presParOf" srcId="{49DB232F-82F1-4DE5-8579-A7E156676A4D}" destId="{62C29322-D074-4B5B-B458-B288A613C4C8}" srcOrd="7" destOrd="0" presId="urn:microsoft.com/office/officeart/2008/layout/HorizontalMultiLevelHierarchy"/>
    <dgm:cxn modelId="{F0686154-A002-409A-ADDB-4898372E83CA}" type="presParOf" srcId="{62C29322-D074-4B5B-B458-B288A613C4C8}" destId="{ED216BC3-261C-4990-AEFE-64C1263F866B}" srcOrd="0" destOrd="0" presId="urn:microsoft.com/office/officeart/2008/layout/HorizontalMultiLevelHierarchy"/>
    <dgm:cxn modelId="{694B5078-73BC-4EE4-8BB2-1CCBB90156C1}" type="presParOf" srcId="{62C29322-D074-4B5B-B458-B288A613C4C8}" destId="{A1D36EB4-BCC4-4ABA-B6D4-B82EFC9DC4D0}" srcOrd="1" destOrd="0" presId="urn:microsoft.com/office/officeart/2008/layout/HorizontalMultiLevelHierarchy"/>
    <dgm:cxn modelId="{DF3BAE39-F947-489C-B941-A06998456686}" type="presParOf" srcId="{49DB232F-82F1-4DE5-8579-A7E156676A4D}" destId="{F0294092-2E02-4379-9EE6-414242838A82}" srcOrd="8" destOrd="0" presId="urn:microsoft.com/office/officeart/2008/layout/HorizontalMultiLevelHierarchy"/>
    <dgm:cxn modelId="{11986FA7-12D0-435D-B219-EB7DE612760E}" type="presParOf" srcId="{F0294092-2E02-4379-9EE6-414242838A82}" destId="{39B52F54-7FF4-4F39-B7CF-552876B96E3C}" srcOrd="0" destOrd="0" presId="urn:microsoft.com/office/officeart/2008/layout/HorizontalMultiLevelHierarchy"/>
    <dgm:cxn modelId="{E6BBD44F-3565-4F2B-A54D-E375F58A0BE8}" type="presParOf" srcId="{49DB232F-82F1-4DE5-8579-A7E156676A4D}" destId="{5E0B5B51-DE68-42B0-B215-C5156A1F5864}" srcOrd="9" destOrd="0" presId="urn:microsoft.com/office/officeart/2008/layout/HorizontalMultiLevelHierarchy"/>
    <dgm:cxn modelId="{0F2F6C21-AD9D-4086-B897-DAAB5F1E396A}" type="presParOf" srcId="{5E0B5B51-DE68-42B0-B215-C5156A1F5864}" destId="{70466517-D4FE-44C8-9535-31D606223CE6}" srcOrd="0" destOrd="0" presId="urn:microsoft.com/office/officeart/2008/layout/HorizontalMultiLevelHierarchy"/>
    <dgm:cxn modelId="{7E3FB227-E87E-4D77-AA8C-701C44A63F0D}" type="presParOf" srcId="{5E0B5B51-DE68-42B0-B215-C5156A1F5864}" destId="{737EFFA3-C6C3-4EA0-A956-F97CBF4DF31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B0B316-1BE0-473D-8026-919D1D979738}"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7AB21787-B12F-4FE9-9C55-75881EFD2040}">
      <dgm:prSet phldrT="[Text]" custT="1"/>
      <dgm:spPr/>
      <dgm:t>
        <a:bodyPr/>
        <a:lstStyle/>
        <a:p>
          <a:pPr algn="just"/>
          <a:r>
            <a:rPr lang="en-US" sz="2000" b="1" dirty="0" err="1" smtClean="0">
              <a:latin typeface="Arial" pitchFamily="34" charset="0"/>
              <a:cs typeface="Arial" pitchFamily="34" charset="0"/>
            </a:rPr>
            <a:t>Perluasan</a:t>
          </a:r>
          <a:r>
            <a:rPr lang="en-US" sz="2000" b="1" dirty="0" smtClean="0">
              <a:latin typeface="Arial" pitchFamily="34" charset="0"/>
              <a:cs typeface="Arial" pitchFamily="34" charset="0"/>
            </a:rPr>
            <a:t> Skim </a:t>
          </a:r>
          <a:r>
            <a:rPr lang="en-US" sz="2000" b="1" dirty="0" err="1" smtClean="0">
              <a:latin typeface="Arial" pitchFamily="34" charset="0"/>
              <a:cs typeface="Arial" pitchFamily="34" charset="0"/>
            </a:rPr>
            <a:t>Bencana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Pekerjaan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dan</a:t>
          </a:r>
          <a:r>
            <a:rPr lang="en-US" sz="2000" b="1" dirty="0" smtClean="0">
              <a:latin typeface="Arial" pitchFamily="34" charset="0"/>
              <a:cs typeface="Arial" pitchFamily="34" charset="0"/>
            </a:rPr>
            <a:t> Skim </a:t>
          </a:r>
          <a:r>
            <a:rPr lang="en-US" sz="2000" b="1" dirty="0" err="1" smtClean="0">
              <a:latin typeface="Arial" pitchFamily="34" charset="0"/>
              <a:cs typeface="Arial" pitchFamily="34" charset="0"/>
            </a:rPr>
            <a:t>Keilatan</a:t>
          </a:r>
          <a:r>
            <a:rPr lang="en-US" sz="2000" b="1" dirty="0" smtClean="0">
              <a:latin typeface="Arial" pitchFamily="34" charset="0"/>
              <a:cs typeface="Arial" pitchFamily="34" charset="0"/>
            </a:rPr>
            <a:t> di </a:t>
          </a:r>
          <a:r>
            <a:rPr lang="en-US" sz="2000" b="1" dirty="0" err="1" smtClean="0">
              <a:latin typeface="Arial" pitchFamily="34" charset="0"/>
              <a:cs typeface="Arial" pitchFamily="34" charset="0"/>
            </a:rPr>
            <a:t>bawah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Akta</a:t>
          </a:r>
          <a:r>
            <a:rPr lang="en-US" sz="2000" b="1" dirty="0" smtClean="0">
              <a:latin typeface="Arial" pitchFamily="34" charset="0"/>
              <a:cs typeface="Arial" pitchFamily="34" charset="0"/>
            </a:rPr>
            <a:t> 4 </a:t>
          </a:r>
          <a:r>
            <a:rPr lang="en-US" sz="2000" b="1" dirty="0" err="1" smtClean="0">
              <a:latin typeface="Arial" pitchFamily="34" charset="0"/>
              <a:cs typeface="Arial" pitchFamily="34" charset="0"/>
            </a:rPr>
            <a:t>terpakai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kepada</a:t>
          </a:r>
          <a:r>
            <a:rPr lang="en-US" sz="2000" b="1" dirty="0" smtClean="0">
              <a:latin typeface="Arial" pitchFamily="34" charset="0"/>
              <a:cs typeface="Arial" pitchFamily="34" charset="0"/>
            </a:rPr>
            <a:t> </a:t>
          </a:r>
          <a:r>
            <a:rPr lang="en-US" sz="2000" b="1" u="sng" dirty="0" smtClean="0">
              <a:solidFill>
                <a:schemeClr val="accent2"/>
              </a:solidFill>
              <a:latin typeface="Arial" pitchFamily="34" charset="0"/>
              <a:cs typeface="Arial" pitchFamily="34" charset="0"/>
            </a:rPr>
            <a:t>SEMUA PEKERJA </a:t>
          </a:r>
          <a:endParaRPr lang="en-US" sz="2000" b="1" u="sng" dirty="0">
            <a:solidFill>
              <a:schemeClr val="accent2"/>
            </a:solidFill>
            <a:latin typeface="Arial" pitchFamily="34" charset="0"/>
            <a:cs typeface="Arial" pitchFamily="34" charset="0"/>
          </a:endParaRPr>
        </a:p>
      </dgm:t>
    </dgm:pt>
    <dgm:pt modelId="{1C2A0D60-510B-4067-A863-1493B83F7C6E}" type="parTrans" cxnId="{D411B98F-0F65-4D12-A830-30C8EAA9B792}">
      <dgm:prSet/>
      <dgm:spPr/>
      <dgm:t>
        <a:bodyPr/>
        <a:lstStyle/>
        <a:p>
          <a:endParaRPr lang="en-US" sz="1600" b="1">
            <a:latin typeface="Arial" pitchFamily="34" charset="0"/>
            <a:cs typeface="Arial" pitchFamily="34" charset="0"/>
          </a:endParaRPr>
        </a:p>
      </dgm:t>
    </dgm:pt>
    <dgm:pt modelId="{66650B94-29FF-4BB4-A7C3-E57317203265}" type="sibTrans" cxnId="{D411B98F-0F65-4D12-A830-30C8EAA9B792}">
      <dgm:prSet/>
      <dgm:spPr/>
      <dgm:t>
        <a:bodyPr/>
        <a:lstStyle/>
        <a:p>
          <a:endParaRPr lang="en-US" sz="1600" b="1">
            <a:latin typeface="Arial" pitchFamily="34" charset="0"/>
            <a:cs typeface="Arial" pitchFamily="34" charset="0"/>
          </a:endParaRPr>
        </a:p>
      </dgm:t>
    </dgm:pt>
    <dgm:pt modelId="{278C47B8-482D-49A3-B54B-1741D9180D64}">
      <dgm:prSet phldrT="[Text]" custT="1"/>
      <dgm:spPr/>
      <dgm:t>
        <a:bodyPr/>
        <a:lstStyle/>
        <a:p>
          <a:pPr algn="l"/>
          <a:r>
            <a:rPr lang="en-US" sz="2000" b="1" dirty="0" err="1" smtClean="0">
              <a:latin typeface="Arial" pitchFamily="34" charset="0"/>
              <a:cs typeface="Arial" pitchFamily="34" charset="0"/>
            </a:rPr>
            <a:t>Pindaan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Jadual</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Pertama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Akta</a:t>
          </a:r>
          <a:r>
            <a:rPr lang="en-US" sz="2000" b="1" dirty="0" smtClean="0">
              <a:latin typeface="Arial" pitchFamily="34" charset="0"/>
              <a:cs typeface="Arial" pitchFamily="34" charset="0"/>
            </a:rPr>
            <a:t> 4: </a:t>
          </a:r>
        </a:p>
        <a:p>
          <a:pPr algn="just"/>
          <a:r>
            <a:rPr lang="en-US" sz="2000" b="1" dirty="0" err="1" smtClean="0">
              <a:latin typeface="Arial" pitchFamily="34" charset="0"/>
              <a:cs typeface="Arial" pitchFamily="34" charset="0"/>
            </a:rPr>
            <a:t>Dengan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memotong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keseluruhan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perenggan</a:t>
          </a:r>
          <a:r>
            <a:rPr lang="en-US" sz="2000" b="1" dirty="0" smtClean="0">
              <a:latin typeface="Arial" pitchFamily="34" charset="0"/>
              <a:cs typeface="Arial" pitchFamily="34" charset="0"/>
            </a:rPr>
            <a:t> (1) </a:t>
          </a:r>
          <a:r>
            <a:rPr lang="en-US" sz="2000" b="1" dirty="0" err="1" smtClean="0">
              <a:latin typeface="Arial" pitchFamily="34" charset="0"/>
              <a:cs typeface="Arial" pitchFamily="34" charset="0"/>
            </a:rPr>
            <a:t>bagi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maksud</a:t>
          </a:r>
          <a:r>
            <a:rPr lang="en-US" sz="2000" b="1" dirty="0" smtClean="0">
              <a:latin typeface="Arial" pitchFamily="34" charset="0"/>
              <a:cs typeface="Arial" pitchFamily="34" charset="0"/>
            </a:rPr>
            <a:t> “</a:t>
          </a:r>
          <a:r>
            <a:rPr lang="en-US" sz="2000" b="1" i="1" u="none" strike="sngStrike" dirty="0" err="1" smtClean="0">
              <a:solidFill>
                <a:schemeClr val="accent2"/>
              </a:solidFill>
              <a:latin typeface="Arial" pitchFamily="34" charset="0"/>
              <a:cs typeface="Arial" pitchFamily="34" charset="0"/>
            </a:rPr>
            <a:t>sesiapa</a:t>
          </a:r>
          <a:r>
            <a:rPr lang="en-US" sz="2000" b="1" i="1" u="none" strike="sngStrike" dirty="0" smtClean="0">
              <a:solidFill>
                <a:schemeClr val="accent2"/>
              </a:solidFill>
              <a:latin typeface="Arial" pitchFamily="34" charset="0"/>
              <a:cs typeface="Arial" pitchFamily="34" charset="0"/>
            </a:rPr>
            <a:t> yang </a:t>
          </a:r>
          <a:r>
            <a:rPr lang="en-US" sz="2000" b="1" i="1" u="none" strike="sngStrike" dirty="0" err="1" smtClean="0">
              <a:solidFill>
                <a:schemeClr val="accent2"/>
              </a:solidFill>
              <a:latin typeface="Arial" pitchFamily="34" charset="0"/>
              <a:cs typeface="Arial" pitchFamily="34" charset="0"/>
            </a:rPr>
            <a:t>bergaji</a:t>
          </a:r>
          <a:r>
            <a:rPr lang="en-US" sz="2000" b="1" i="1" u="none" strike="sngStrike" dirty="0" smtClean="0">
              <a:solidFill>
                <a:schemeClr val="accent2"/>
              </a:solidFill>
              <a:latin typeface="Arial" pitchFamily="34" charset="0"/>
              <a:cs typeface="Arial" pitchFamily="34" charset="0"/>
            </a:rPr>
            <a:t> </a:t>
          </a:r>
          <a:r>
            <a:rPr lang="en-US" sz="2000" b="1" i="1" u="none" strike="sngStrike" dirty="0" err="1" smtClean="0">
              <a:solidFill>
                <a:schemeClr val="accent2"/>
              </a:solidFill>
              <a:latin typeface="Arial" pitchFamily="34" charset="0"/>
              <a:cs typeface="Arial" pitchFamily="34" charset="0"/>
            </a:rPr>
            <a:t>lebih</a:t>
          </a:r>
          <a:r>
            <a:rPr lang="en-US" sz="2000" b="1" i="1" u="none" strike="sngStrike" dirty="0" smtClean="0">
              <a:solidFill>
                <a:schemeClr val="accent2"/>
              </a:solidFill>
              <a:latin typeface="Arial" pitchFamily="34" charset="0"/>
              <a:cs typeface="Arial" pitchFamily="34" charset="0"/>
            </a:rPr>
            <a:t> </a:t>
          </a:r>
          <a:r>
            <a:rPr lang="en-US" sz="2000" b="1" i="1" u="none" strike="sngStrike" dirty="0" err="1" smtClean="0">
              <a:solidFill>
                <a:schemeClr val="accent2"/>
              </a:solidFill>
              <a:latin typeface="Arial" pitchFamily="34" charset="0"/>
              <a:cs typeface="Arial" pitchFamily="34" charset="0"/>
            </a:rPr>
            <a:t>daripada</a:t>
          </a:r>
          <a:r>
            <a:rPr lang="en-US" sz="2000" b="1" i="1" u="none" strike="sngStrike" dirty="0" smtClean="0">
              <a:solidFill>
                <a:schemeClr val="accent2"/>
              </a:solidFill>
              <a:latin typeface="Arial" pitchFamily="34" charset="0"/>
              <a:cs typeface="Arial" pitchFamily="34" charset="0"/>
            </a:rPr>
            <a:t> </a:t>
          </a:r>
          <a:r>
            <a:rPr lang="en-US" sz="2000" b="1" i="1" u="none" strike="sngStrike" dirty="0" err="1" smtClean="0">
              <a:solidFill>
                <a:schemeClr val="accent2"/>
              </a:solidFill>
              <a:latin typeface="Arial" pitchFamily="34" charset="0"/>
              <a:cs typeface="Arial" pitchFamily="34" charset="0"/>
            </a:rPr>
            <a:t>tiga</a:t>
          </a:r>
          <a:r>
            <a:rPr lang="en-US" sz="2000" b="1" i="1" u="none" strike="sngStrike" dirty="0" smtClean="0">
              <a:solidFill>
                <a:schemeClr val="accent2"/>
              </a:solidFill>
              <a:latin typeface="Arial" pitchFamily="34" charset="0"/>
              <a:cs typeface="Arial" pitchFamily="34" charset="0"/>
            </a:rPr>
            <a:t> </a:t>
          </a:r>
          <a:r>
            <a:rPr lang="en-US" sz="2000" b="1" i="1" u="none" strike="sngStrike" dirty="0" err="1" smtClean="0">
              <a:solidFill>
                <a:schemeClr val="accent2"/>
              </a:solidFill>
              <a:latin typeface="Arial" pitchFamily="34" charset="0"/>
              <a:cs typeface="Arial" pitchFamily="34" charset="0"/>
            </a:rPr>
            <a:t>ribu</a:t>
          </a:r>
          <a:r>
            <a:rPr lang="en-US" sz="2000" b="1" i="1" u="none" strike="sngStrike" dirty="0" smtClean="0">
              <a:solidFill>
                <a:schemeClr val="accent2"/>
              </a:solidFill>
              <a:latin typeface="Arial" pitchFamily="34" charset="0"/>
              <a:cs typeface="Arial" pitchFamily="34" charset="0"/>
            </a:rPr>
            <a:t> </a:t>
          </a:r>
          <a:r>
            <a:rPr lang="en-US" sz="2000" b="1" i="1" u="none" strike="sngStrike" dirty="0" err="1" smtClean="0">
              <a:solidFill>
                <a:schemeClr val="accent2"/>
              </a:solidFill>
              <a:latin typeface="Arial" pitchFamily="34" charset="0"/>
              <a:cs typeface="Arial" pitchFamily="34" charset="0"/>
            </a:rPr>
            <a:t>sebulan</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dgm:t>
    </dgm:pt>
    <dgm:pt modelId="{457C24D5-9203-41B0-A873-FA8D6547E22D}" type="parTrans" cxnId="{914F4FEF-907C-48D0-AB82-F5B02CAE821D}">
      <dgm:prSet/>
      <dgm:spPr/>
      <dgm:t>
        <a:bodyPr/>
        <a:lstStyle/>
        <a:p>
          <a:endParaRPr lang="en-US" sz="1600" b="1">
            <a:latin typeface="Arial" pitchFamily="34" charset="0"/>
            <a:cs typeface="Arial" pitchFamily="34" charset="0"/>
          </a:endParaRPr>
        </a:p>
      </dgm:t>
    </dgm:pt>
    <dgm:pt modelId="{CEF80022-6252-447A-BA3C-72C0761E27A1}" type="sibTrans" cxnId="{914F4FEF-907C-48D0-AB82-F5B02CAE821D}">
      <dgm:prSet/>
      <dgm:spPr/>
      <dgm:t>
        <a:bodyPr/>
        <a:lstStyle/>
        <a:p>
          <a:endParaRPr lang="en-US" sz="1600" b="1">
            <a:latin typeface="Arial" pitchFamily="34" charset="0"/>
            <a:cs typeface="Arial" pitchFamily="34" charset="0"/>
          </a:endParaRPr>
        </a:p>
      </dgm:t>
    </dgm:pt>
    <dgm:pt modelId="{37982460-1573-46A0-BE3F-CE3416081129}" type="pres">
      <dgm:prSet presAssocID="{51B0B316-1BE0-473D-8026-919D1D979738}" presName="linear" presStyleCnt="0">
        <dgm:presLayoutVars>
          <dgm:dir/>
          <dgm:animLvl val="lvl"/>
          <dgm:resizeHandles val="exact"/>
        </dgm:presLayoutVars>
      </dgm:prSet>
      <dgm:spPr/>
      <dgm:t>
        <a:bodyPr/>
        <a:lstStyle/>
        <a:p>
          <a:endParaRPr lang="en-US"/>
        </a:p>
      </dgm:t>
    </dgm:pt>
    <dgm:pt modelId="{5650CCF7-8E2F-432C-A76F-636750EC7133}" type="pres">
      <dgm:prSet presAssocID="{7AB21787-B12F-4FE9-9C55-75881EFD2040}" presName="parentLin" presStyleCnt="0"/>
      <dgm:spPr/>
      <dgm:t>
        <a:bodyPr/>
        <a:lstStyle/>
        <a:p>
          <a:endParaRPr lang="en-US"/>
        </a:p>
      </dgm:t>
    </dgm:pt>
    <dgm:pt modelId="{D47EA291-C578-47E3-8F3C-7CEFB7EE35D9}" type="pres">
      <dgm:prSet presAssocID="{7AB21787-B12F-4FE9-9C55-75881EFD2040}" presName="parentLeftMargin" presStyleLbl="node1" presStyleIdx="0" presStyleCnt="2"/>
      <dgm:spPr/>
      <dgm:t>
        <a:bodyPr/>
        <a:lstStyle/>
        <a:p>
          <a:endParaRPr lang="en-US"/>
        </a:p>
      </dgm:t>
    </dgm:pt>
    <dgm:pt modelId="{55AF94AD-F15E-49E4-91FD-5193CE8D59D7}" type="pres">
      <dgm:prSet presAssocID="{7AB21787-B12F-4FE9-9C55-75881EFD2040}" presName="parentText" presStyleLbl="node1" presStyleIdx="0" presStyleCnt="2" custScaleX="142857">
        <dgm:presLayoutVars>
          <dgm:chMax val="0"/>
          <dgm:bulletEnabled val="1"/>
        </dgm:presLayoutVars>
      </dgm:prSet>
      <dgm:spPr/>
      <dgm:t>
        <a:bodyPr/>
        <a:lstStyle/>
        <a:p>
          <a:endParaRPr lang="en-US"/>
        </a:p>
      </dgm:t>
    </dgm:pt>
    <dgm:pt modelId="{CBB0B1CE-11B2-458F-A0AE-8F8555E4671F}" type="pres">
      <dgm:prSet presAssocID="{7AB21787-B12F-4FE9-9C55-75881EFD2040}" presName="negativeSpace" presStyleCnt="0"/>
      <dgm:spPr/>
      <dgm:t>
        <a:bodyPr/>
        <a:lstStyle/>
        <a:p>
          <a:endParaRPr lang="en-US"/>
        </a:p>
      </dgm:t>
    </dgm:pt>
    <dgm:pt modelId="{51A0DCE5-D35D-467B-96FB-20A0440FAD2B}" type="pres">
      <dgm:prSet presAssocID="{7AB21787-B12F-4FE9-9C55-75881EFD2040}" presName="childText" presStyleLbl="conFgAcc1" presStyleIdx="0" presStyleCnt="2">
        <dgm:presLayoutVars>
          <dgm:bulletEnabled val="1"/>
        </dgm:presLayoutVars>
      </dgm:prSet>
      <dgm:spPr/>
      <dgm:t>
        <a:bodyPr/>
        <a:lstStyle/>
        <a:p>
          <a:endParaRPr lang="en-US"/>
        </a:p>
      </dgm:t>
    </dgm:pt>
    <dgm:pt modelId="{3B9158C3-516D-4EC6-B739-11B28FFCA18D}" type="pres">
      <dgm:prSet presAssocID="{66650B94-29FF-4BB4-A7C3-E57317203265}" presName="spaceBetweenRectangles" presStyleCnt="0"/>
      <dgm:spPr/>
      <dgm:t>
        <a:bodyPr/>
        <a:lstStyle/>
        <a:p>
          <a:endParaRPr lang="en-US"/>
        </a:p>
      </dgm:t>
    </dgm:pt>
    <dgm:pt modelId="{E2439C63-263E-4C4C-8A4E-38000AB3635B}" type="pres">
      <dgm:prSet presAssocID="{278C47B8-482D-49A3-B54B-1741D9180D64}" presName="parentLin" presStyleCnt="0"/>
      <dgm:spPr/>
      <dgm:t>
        <a:bodyPr/>
        <a:lstStyle/>
        <a:p>
          <a:endParaRPr lang="en-US"/>
        </a:p>
      </dgm:t>
    </dgm:pt>
    <dgm:pt modelId="{A33E4F57-1E41-4C81-911B-7FDAFDA3F465}" type="pres">
      <dgm:prSet presAssocID="{278C47B8-482D-49A3-B54B-1741D9180D64}" presName="parentLeftMargin" presStyleLbl="node1" presStyleIdx="0" presStyleCnt="2"/>
      <dgm:spPr/>
      <dgm:t>
        <a:bodyPr/>
        <a:lstStyle/>
        <a:p>
          <a:endParaRPr lang="en-US"/>
        </a:p>
      </dgm:t>
    </dgm:pt>
    <dgm:pt modelId="{4C9BAADB-2A5D-4B33-913B-46731E66FFC4}" type="pres">
      <dgm:prSet presAssocID="{278C47B8-482D-49A3-B54B-1741D9180D64}" presName="parentText" presStyleLbl="node1" presStyleIdx="1" presStyleCnt="2" custScaleX="142857" custScaleY="164600">
        <dgm:presLayoutVars>
          <dgm:chMax val="0"/>
          <dgm:bulletEnabled val="1"/>
        </dgm:presLayoutVars>
      </dgm:prSet>
      <dgm:spPr/>
      <dgm:t>
        <a:bodyPr/>
        <a:lstStyle/>
        <a:p>
          <a:endParaRPr lang="en-US"/>
        </a:p>
      </dgm:t>
    </dgm:pt>
    <dgm:pt modelId="{F14E20F1-4CBB-48D8-AE5B-7CC8052C2A05}" type="pres">
      <dgm:prSet presAssocID="{278C47B8-482D-49A3-B54B-1741D9180D64}" presName="negativeSpace" presStyleCnt="0"/>
      <dgm:spPr/>
      <dgm:t>
        <a:bodyPr/>
        <a:lstStyle/>
        <a:p>
          <a:endParaRPr lang="en-US"/>
        </a:p>
      </dgm:t>
    </dgm:pt>
    <dgm:pt modelId="{B224916A-D94A-4E13-9A20-C98ECA88DFB4}" type="pres">
      <dgm:prSet presAssocID="{278C47B8-482D-49A3-B54B-1741D9180D64}" presName="childText" presStyleLbl="conFgAcc1" presStyleIdx="1" presStyleCnt="2">
        <dgm:presLayoutVars>
          <dgm:bulletEnabled val="1"/>
        </dgm:presLayoutVars>
      </dgm:prSet>
      <dgm:spPr/>
      <dgm:t>
        <a:bodyPr/>
        <a:lstStyle/>
        <a:p>
          <a:endParaRPr lang="en-US"/>
        </a:p>
      </dgm:t>
    </dgm:pt>
  </dgm:ptLst>
  <dgm:cxnLst>
    <dgm:cxn modelId="{4814318F-81D0-48B6-93C8-7D79A3B8972F}" type="presOf" srcId="{7AB21787-B12F-4FE9-9C55-75881EFD2040}" destId="{D47EA291-C578-47E3-8F3C-7CEFB7EE35D9}" srcOrd="0" destOrd="0" presId="urn:microsoft.com/office/officeart/2005/8/layout/list1"/>
    <dgm:cxn modelId="{0EF68220-E7E3-4A5D-B73B-F89527973D64}" type="presOf" srcId="{278C47B8-482D-49A3-B54B-1741D9180D64}" destId="{A33E4F57-1E41-4C81-911B-7FDAFDA3F465}" srcOrd="0" destOrd="0" presId="urn:microsoft.com/office/officeart/2005/8/layout/list1"/>
    <dgm:cxn modelId="{CC1D9920-B1E5-4718-BD34-CF91F9DFC04E}" type="presOf" srcId="{278C47B8-482D-49A3-B54B-1741D9180D64}" destId="{4C9BAADB-2A5D-4B33-913B-46731E66FFC4}" srcOrd="1" destOrd="0" presId="urn:microsoft.com/office/officeart/2005/8/layout/list1"/>
    <dgm:cxn modelId="{914F4FEF-907C-48D0-AB82-F5B02CAE821D}" srcId="{51B0B316-1BE0-473D-8026-919D1D979738}" destId="{278C47B8-482D-49A3-B54B-1741D9180D64}" srcOrd="1" destOrd="0" parTransId="{457C24D5-9203-41B0-A873-FA8D6547E22D}" sibTransId="{CEF80022-6252-447A-BA3C-72C0761E27A1}"/>
    <dgm:cxn modelId="{C0D5150A-AE8E-44AB-99E2-F624C83ACB3C}" type="presOf" srcId="{7AB21787-B12F-4FE9-9C55-75881EFD2040}" destId="{55AF94AD-F15E-49E4-91FD-5193CE8D59D7}" srcOrd="1" destOrd="0" presId="urn:microsoft.com/office/officeart/2005/8/layout/list1"/>
    <dgm:cxn modelId="{97CBAC61-E88E-4B80-A5C5-2F06AEAE3443}" type="presOf" srcId="{51B0B316-1BE0-473D-8026-919D1D979738}" destId="{37982460-1573-46A0-BE3F-CE3416081129}" srcOrd="0" destOrd="0" presId="urn:microsoft.com/office/officeart/2005/8/layout/list1"/>
    <dgm:cxn modelId="{D411B98F-0F65-4D12-A830-30C8EAA9B792}" srcId="{51B0B316-1BE0-473D-8026-919D1D979738}" destId="{7AB21787-B12F-4FE9-9C55-75881EFD2040}" srcOrd="0" destOrd="0" parTransId="{1C2A0D60-510B-4067-A863-1493B83F7C6E}" sibTransId="{66650B94-29FF-4BB4-A7C3-E57317203265}"/>
    <dgm:cxn modelId="{325BA93E-0CE1-425C-88C2-EF8BD534CF76}" type="presParOf" srcId="{37982460-1573-46A0-BE3F-CE3416081129}" destId="{5650CCF7-8E2F-432C-A76F-636750EC7133}" srcOrd="0" destOrd="0" presId="urn:microsoft.com/office/officeart/2005/8/layout/list1"/>
    <dgm:cxn modelId="{01E24928-83AD-4F67-AA93-921A36CCC8DF}" type="presParOf" srcId="{5650CCF7-8E2F-432C-A76F-636750EC7133}" destId="{D47EA291-C578-47E3-8F3C-7CEFB7EE35D9}" srcOrd="0" destOrd="0" presId="urn:microsoft.com/office/officeart/2005/8/layout/list1"/>
    <dgm:cxn modelId="{50482052-1A13-4C0B-BCD0-0BDE8284F6FC}" type="presParOf" srcId="{5650CCF7-8E2F-432C-A76F-636750EC7133}" destId="{55AF94AD-F15E-49E4-91FD-5193CE8D59D7}" srcOrd="1" destOrd="0" presId="urn:microsoft.com/office/officeart/2005/8/layout/list1"/>
    <dgm:cxn modelId="{CD6C0C59-2841-4CA9-A355-44A47B772932}" type="presParOf" srcId="{37982460-1573-46A0-BE3F-CE3416081129}" destId="{CBB0B1CE-11B2-458F-A0AE-8F8555E4671F}" srcOrd="1" destOrd="0" presId="urn:microsoft.com/office/officeart/2005/8/layout/list1"/>
    <dgm:cxn modelId="{DB48D106-A3B3-44F7-A522-22C9AEA3EE7A}" type="presParOf" srcId="{37982460-1573-46A0-BE3F-CE3416081129}" destId="{51A0DCE5-D35D-467B-96FB-20A0440FAD2B}" srcOrd="2" destOrd="0" presId="urn:microsoft.com/office/officeart/2005/8/layout/list1"/>
    <dgm:cxn modelId="{1598013A-5387-4438-BFF2-8BB5C4E1634B}" type="presParOf" srcId="{37982460-1573-46A0-BE3F-CE3416081129}" destId="{3B9158C3-516D-4EC6-B739-11B28FFCA18D}" srcOrd="3" destOrd="0" presId="urn:microsoft.com/office/officeart/2005/8/layout/list1"/>
    <dgm:cxn modelId="{44285841-1239-400B-86C7-D613F0669757}" type="presParOf" srcId="{37982460-1573-46A0-BE3F-CE3416081129}" destId="{E2439C63-263E-4C4C-8A4E-38000AB3635B}" srcOrd="4" destOrd="0" presId="urn:microsoft.com/office/officeart/2005/8/layout/list1"/>
    <dgm:cxn modelId="{1FD964B5-6962-4DED-ABD9-0E56C472EF7A}" type="presParOf" srcId="{E2439C63-263E-4C4C-8A4E-38000AB3635B}" destId="{A33E4F57-1E41-4C81-911B-7FDAFDA3F465}" srcOrd="0" destOrd="0" presId="urn:microsoft.com/office/officeart/2005/8/layout/list1"/>
    <dgm:cxn modelId="{FC4405F8-03CF-4A82-9D26-5F53A6E4A736}" type="presParOf" srcId="{E2439C63-263E-4C4C-8A4E-38000AB3635B}" destId="{4C9BAADB-2A5D-4B33-913B-46731E66FFC4}" srcOrd="1" destOrd="0" presId="urn:microsoft.com/office/officeart/2005/8/layout/list1"/>
    <dgm:cxn modelId="{8731FE9C-9A23-42A0-96D7-AFA10556FF5F}" type="presParOf" srcId="{37982460-1573-46A0-BE3F-CE3416081129}" destId="{F14E20F1-4CBB-48D8-AE5B-7CC8052C2A05}" srcOrd="5" destOrd="0" presId="urn:microsoft.com/office/officeart/2005/8/layout/list1"/>
    <dgm:cxn modelId="{3B333941-0F0D-4B29-8FCA-A76F16AB44AA}" type="presParOf" srcId="{37982460-1573-46A0-BE3F-CE3416081129}" destId="{B224916A-D94A-4E13-9A20-C98ECA88DF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C83BD8-835C-4B41-A3E1-B883226AA197}"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660878A8-8789-47F0-8BF3-5903E73CC421}">
      <dgm:prSet custT="1"/>
      <dgm:spPr/>
      <dgm:t>
        <a:bodyPr/>
        <a:lstStyle/>
        <a:p>
          <a:pPr algn="ctr" rtl="0"/>
          <a:r>
            <a:rPr lang="en-US" sz="3200" b="0" dirty="0" smtClean="0">
              <a:latin typeface="Verdana" panose="020B0604030504040204" pitchFamily="34" charset="0"/>
              <a:ea typeface="Verdana" panose="020B0604030504040204" pitchFamily="34" charset="0"/>
              <a:cs typeface="Verdana" panose="020B0604030504040204" pitchFamily="34" charset="0"/>
            </a:rPr>
            <a:t>1 </a:t>
          </a:r>
          <a:endParaRPr lang="en-US" sz="3200" b="0" dirty="0">
            <a:latin typeface="Verdana" panose="020B0604030504040204" pitchFamily="34" charset="0"/>
            <a:ea typeface="Verdana" panose="020B0604030504040204" pitchFamily="34" charset="0"/>
            <a:cs typeface="Verdana" panose="020B0604030504040204" pitchFamily="34" charset="0"/>
          </a:endParaRPr>
        </a:p>
      </dgm:t>
    </dgm:pt>
    <dgm:pt modelId="{454244C0-51C1-4304-824B-27C88724D394}" type="parTrans" cxnId="{25558E8C-4640-43E3-BE2F-165742E6ADE2}">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B40B8608-1962-4805-A3B8-78B376D08D17}" type="sibTrans" cxnId="{25558E8C-4640-43E3-BE2F-165742E6ADE2}">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C5665D07-A760-4721-97B9-3E554EC75E62}">
      <dgm:prSet custT="1"/>
      <dgm:spPr/>
      <dgm:t>
        <a:bodyPr/>
        <a:lstStyle/>
        <a:p>
          <a:pPr algn="ctr" rtl="0"/>
          <a:r>
            <a:rPr lang="en-US" sz="3200" b="0" dirty="0" smtClean="0">
              <a:latin typeface="Verdana" panose="020B0604030504040204" pitchFamily="34" charset="0"/>
              <a:ea typeface="Verdana" panose="020B0604030504040204" pitchFamily="34" charset="0"/>
              <a:cs typeface="Verdana" panose="020B0604030504040204" pitchFamily="34" charset="0"/>
            </a:rPr>
            <a:t>2</a:t>
          </a:r>
          <a:endParaRPr lang="en-US" sz="3200" b="0" dirty="0">
            <a:latin typeface="Verdana" panose="020B0604030504040204" pitchFamily="34" charset="0"/>
            <a:ea typeface="Verdana" panose="020B0604030504040204" pitchFamily="34" charset="0"/>
            <a:cs typeface="Verdana" panose="020B0604030504040204" pitchFamily="34" charset="0"/>
          </a:endParaRPr>
        </a:p>
      </dgm:t>
    </dgm:pt>
    <dgm:pt modelId="{AFEC1FD8-D5D4-4AA5-9E6A-17756E542CB7}" type="parTrans" cxnId="{6FF7D517-73DC-4606-8D66-B2568DF6819B}">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F2875731-1D6E-48B6-85F7-B76129B0F477}" type="sibTrans" cxnId="{6FF7D517-73DC-4606-8D66-B2568DF6819B}">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D0F92F29-CC7F-47B6-933C-9600B3EFF208}">
      <dgm:prSet custT="1"/>
      <dgm:spPr/>
      <dgm:t>
        <a:bodyPr/>
        <a:lstStyle/>
        <a:p>
          <a:pPr algn="ctr" rtl="0"/>
          <a:r>
            <a:rPr lang="en-US" sz="2800" b="0" dirty="0" smtClean="0">
              <a:latin typeface="Verdana" panose="020B0604030504040204" pitchFamily="34" charset="0"/>
              <a:ea typeface="Verdana" panose="020B0604030504040204" pitchFamily="34" charset="0"/>
              <a:cs typeface="Verdana" panose="020B0604030504040204" pitchFamily="34" charset="0"/>
            </a:rPr>
            <a:t>3</a:t>
          </a:r>
          <a:endParaRPr lang="en-US" sz="2800" b="0" dirty="0">
            <a:latin typeface="Verdana" panose="020B0604030504040204" pitchFamily="34" charset="0"/>
            <a:ea typeface="Verdana" panose="020B0604030504040204" pitchFamily="34" charset="0"/>
            <a:cs typeface="Verdana" panose="020B0604030504040204" pitchFamily="34" charset="0"/>
          </a:endParaRPr>
        </a:p>
      </dgm:t>
    </dgm:pt>
    <dgm:pt modelId="{933686A5-B48B-40A5-A24C-DA294C916DAF}" type="parTrans" cxnId="{8BD9B656-AB95-4CC1-B79B-326BB29D6F4B}">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07567EA5-91F8-466E-BDF7-6CD5ECD98D26}" type="sibTrans" cxnId="{8BD9B656-AB95-4CC1-B79B-326BB29D6F4B}">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106EE576-1DEB-4E70-B8E5-86A634087CC4}">
      <dgm:prSet custT="1"/>
      <dgm:spPr/>
      <dgm:t>
        <a:bodyPr/>
        <a:lstStyle/>
        <a:p>
          <a:pPr algn="just"/>
          <a:r>
            <a:rPr lang="en-US" sz="2000" b="1" u="sng" dirty="0" smtClean="0">
              <a:latin typeface="Verdana" panose="020B0604030504040204" pitchFamily="34" charset="0"/>
              <a:ea typeface="Verdana" panose="020B0604030504040204" pitchFamily="34" charset="0"/>
              <a:cs typeface="Verdana" panose="020B0604030504040204" pitchFamily="34" charset="0"/>
            </a:rPr>
            <a:t>SEMUA PEKERJA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hendaklah</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didaftar</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dicarumkan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oleh</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majikan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tanpa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mengambilkira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jumlah</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gaji</a:t>
          </a:r>
          <a:r>
            <a:rPr lang="en-US" sz="2000" b="0" dirty="0" smtClean="0">
              <a:latin typeface="Verdana" panose="020B0604030504040204" pitchFamily="34" charset="0"/>
              <a:ea typeface="Verdana" panose="020B0604030504040204" pitchFamily="34" charset="0"/>
              <a:cs typeface="Verdana" panose="020B0604030504040204" pitchFamily="34" charset="0"/>
            </a:rPr>
            <a:t> yang </a:t>
          </a:r>
          <a:r>
            <a:rPr lang="en-US" sz="2000" b="0" dirty="0" err="1" smtClean="0">
              <a:latin typeface="Verdana" panose="020B0604030504040204" pitchFamily="34" charset="0"/>
              <a:ea typeface="Verdana" panose="020B0604030504040204" pitchFamily="34" charset="0"/>
              <a:cs typeface="Verdana" panose="020B0604030504040204" pitchFamily="34" charset="0"/>
            </a:rPr>
            <a:t>diterima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dalam</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sebulan</a:t>
          </a:r>
          <a:r>
            <a:rPr lang="en-US" sz="2000" b="0" dirty="0" smtClean="0">
              <a:latin typeface="Verdana" panose="020B0604030504040204" pitchFamily="34" charset="0"/>
              <a:ea typeface="Verdana" panose="020B0604030504040204" pitchFamily="34" charset="0"/>
              <a:cs typeface="Verdana" panose="020B0604030504040204" pitchFamily="34" charset="0"/>
            </a:rPr>
            <a:t>.</a:t>
          </a:r>
          <a:endParaRPr lang="en-US" sz="2000" b="0" dirty="0">
            <a:latin typeface="Verdana" panose="020B0604030504040204" pitchFamily="34" charset="0"/>
            <a:ea typeface="Verdana" panose="020B0604030504040204" pitchFamily="34" charset="0"/>
            <a:cs typeface="Verdana" panose="020B0604030504040204" pitchFamily="34" charset="0"/>
          </a:endParaRPr>
        </a:p>
      </dgm:t>
    </dgm:pt>
    <dgm:pt modelId="{5A2A909E-903A-41A8-9E81-6CC8939486E5}" type="parTrans" cxnId="{569323E9-6D5D-4EF9-A3C3-F8FCC0F18DFA}">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CC317406-949E-44A6-BD5E-93B18C311FF8}" type="sibTrans" cxnId="{569323E9-6D5D-4EF9-A3C3-F8FCC0F18DFA}">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391F570F-D65B-4DBE-A2F0-3F91C0B182AE}">
      <dgm:prSet custT="1"/>
      <dgm:spPr/>
      <dgm:t>
        <a:bodyPr/>
        <a:lstStyle/>
        <a:p>
          <a:pPr algn="just"/>
          <a:r>
            <a:rPr lang="en-US" sz="2000" b="1" i="0" u="sng" dirty="0" smtClean="0">
              <a:latin typeface="Verdana" panose="020B0604030504040204" pitchFamily="34" charset="0"/>
              <a:ea typeface="Verdana" panose="020B0604030504040204" pitchFamily="34" charset="0"/>
              <a:cs typeface="Verdana" panose="020B0604030504040204" pitchFamily="34" charset="0"/>
            </a:rPr>
            <a:t>PEMAKAIAN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kepada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semua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pegawai</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kakitangan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Kerajaan</a:t>
          </a:r>
          <a:r>
            <a:rPr lang="en-US" sz="2000" b="0" dirty="0" smtClean="0">
              <a:latin typeface="Verdana" panose="020B0604030504040204" pitchFamily="34" charset="0"/>
              <a:ea typeface="Verdana" panose="020B0604030504040204" pitchFamily="34" charset="0"/>
              <a:cs typeface="Verdana" panose="020B0604030504040204" pitchFamily="34" charset="0"/>
            </a:rPr>
            <a:t> Persekutuan, </a:t>
          </a:r>
          <a:r>
            <a:rPr lang="en-US" sz="2000" b="0" dirty="0" err="1" smtClean="0">
              <a:latin typeface="Verdana" panose="020B0604030504040204" pitchFamily="34" charset="0"/>
              <a:ea typeface="Verdana" panose="020B0604030504040204" pitchFamily="34" charset="0"/>
              <a:cs typeface="Verdana" panose="020B0604030504040204" pitchFamily="34" charset="0"/>
            </a:rPr>
            <a:t>Kerajaan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Negeri</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Pihak</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Berkuasa</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Tempatan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Badan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Berkanun</a:t>
          </a:r>
          <a:r>
            <a:rPr lang="en-US" sz="2000" b="0" dirty="0" smtClean="0">
              <a:latin typeface="Verdana" panose="020B0604030504040204" pitchFamily="34" charset="0"/>
              <a:ea typeface="Verdana" panose="020B0604030504040204" pitchFamily="34" charset="0"/>
              <a:cs typeface="Verdana" panose="020B0604030504040204" pitchFamily="34" charset="0"/>
            </a:rPr>
            <a:t> yang </a:t>
          </a:r>
          <a:r>
            <a:rPr lang="en-US" sz="2000" b="0" dirty="0" err="1" smtClean="0">
              <a:latin typeface="Verdana" panose="020B0604030504040204" pitchFamily="34" charset="0"/>
              <a:ea typeface="Verdana" panose="020B0604030504040204" pitchFamily="34" charset="0"/>
              <a:cs typeface="Verdana" panose="020B0604030504040204" pitchFamily="34" charset="0"/>
            </a:rPr>
            <a:t>berstatus</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kontrak</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atau</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sementara</a:t>
          </a:r>
          <a:r>
            <a:rPr lang="en-US" sz="2000" b="0" dirty="0" smtClean="0">
              <a:latin typeface="Verdana" panose="020B0604030504040204" pitchFamily="34" charset="0"/>
              <a:ea typeface="Verdana" panose="020B0604030504040204" pitchFamily="34" charset="0"/>
              <a:cs typeface="Verdana" panose="020B0604030504040204" pitchFamily="34" charset="0"/>
            </a:rPr>
            <a:t>.</a:t>
          </a:r>
          <a:endParaRPr lang="en-US" sz="2000" b="0" dirty="0">
            <a:latin typeface="Verdana" panose="020B0604030504040204" pitchFamily="34" charset="0"/>
            <a:ea typeface="Verdana" panose="020B0604030504040204" pitchFamily="34" charset="0"/>
            <a:cs typeface="Verdana" panose="020B0604030504040204" pitchFamily="34" charset="0"/>
          </a:endParaRPr>
        </a:p>
      </dgm:t>
    </dgm:pt>
    <dgm:pt modelId="{CC583697-01CB-4CDC-BE3C-3F0FC23CA1F0}" type="parTrans" cxnId="{52B91D93-2C97-40BD-9346-E7C34F9EBE0C}">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C6374D6F-B57D-45D8-A74B-E652CD8C3A30}" type="sibTrans" cxnId="{52B91D93-2C97-40BD-9346-E7C34F9EBE0C}">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00FC9DB0-B154-4C9E-A7BA-E3C9B51EB0F4}">
      <dgm:prSet custT="1"/>
      <dgm:spPr/>
      <dgm:t>
        <a:bodyPr/>
        <a:lstStyle/>
        <a:p>
          <a:pPr algn="just"/>
          <a:r>
            <a:rPr lang="en-US" sz="2000" b="1" u="sng" dirty="0" err="1" smtClean="0">
              <a:latin typeface="Verdana" panose="020B0604030504040204" pitchFamily="34" charset="0"/>
              <a:ea typeface="Verdana" panose="020B0604030504040204" pitchFamily="34" charset="0"/>
              <a:cs typeface="Verdana" panose="020B0604030504040204" pitchFamily="34" charset="0"/>
            </a:rPr>
            <a:t>Prinsip</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i="1" u="sng" dirty="0" err="1" smtClean="0">
              <a:latin typeface="Verdana" panose="020B0604030504040204" pitchFamily="34" charset="0"/>
              <a:ea typeface="Verdana" panose="020B0604030504040204" pitchFamily="34" charset="0"/>
              <a:cs typeface="Verdana" panose="020B0604030504040204" pitchFamily="34" charset="0"/>
            </a:rPr>
            <a:t>Sekali</a:t>
          </a:r>
          <a:r>
            <a:rPr lang="en-US" sz="2000" b="1" i="1" u="sng" dirty="0" smtClean="0">
              <a:latin typeface="Verdana" panose="020B0604030504040204" pitchFamily="34" charset="0"/>
              <a:ea typeface="Verdana" panose="020B0604030504040204" pitchFamily="34" charset="0"/>
              <a:cs typeface="Verdana" panose="020B0604030504040204" pitchFamily="34" charset="0"/>
            </a:rPr>
            <a:t> </a:t>
          </a:r>
          <a:r>
            <a:rPr lang="en-US" sz="2000" b="1" i="1" u="sng" dirty="0" err="1" smtClean="0">
              <a:latin typeface="Verdana" panose="020B0604030504040204" pitchFamily="34" charset="0"/>
              <a:ea typeface="Verdana" panose="020B0604030504040204" pitchFamily="34" charset="0"/>
              <a:cs typeface="Verdana" panose="020B0604030504040204" pitchFamily="34" charset="0"/>
            </a:rPr>
            <a:t>Layak</a:t>
          </a:r>
          <a:r>
            <a:rPr lang="en-US" sz="2000" b="1" i="1" u="sng" dirty="0" smtClean="0">
              <a:latin typeface="Verdana" panose="020B0604030504040204" pitchFamily="34" charset="0"/>
              <a:ea typeface="Verdana" panose="020B0604030504040204" pitchFamily="34" charset="0"/>
              <a:cs typeface="Verdana" panose="020B0604030504040204" pitchFamily="34" charset="0"/>
            </a:rPr>
            <a:t> Terus </a:t>
          </a:r>
          <a:r>
            <a:rPr lang="en-US" sz="2000" b="1" i="1" u="sng" dirty="0" err="1" smtClean="0">
              <a:latin typeface="Verdana" panose="020B0604030504040204" pitchFamily="34" charset="0"/>
              <a:ea typeface="Verdana" panose="020B0604030504040204" pitchFamily="34" charset="0"/>
              <a:cs typeface="Verdana" panose="020B0604030504040204" pitchFamily="34" charset="0"/>
            </a:rPr>
            <a:t>Layak</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dan</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konsep</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Notis</a:t>
          </a:r>
          <a:r>
            <a:rPr lang="en-US" sz="2000" b="1" u="sng" dirty="0" smtClean="0">
              <a:latin typeface="Verdana" panose="020B0604030504040204" pitchFamily="34" charset="0"/>
              <a:ea typeface="Verdana" panose="020B0604030504040204" pitchFamily="34" charset="0"/>
              <a:cs typeface="Verdana" panose="020B0604030504040204" pitchFamily="34" charset="0"/>
            </a:rPr>
            <a:t> </a:t>
          </a:r>
          <a:r>
            <a:rPr lang="en-US" sz="2000" b="1" u="sng" dirty="0" err="1" smtClean="0">
              <a:latin typeface="Verdana" panose="020B0604030504040204" pitchFamily="34" charset="0"/>
              <a:ea typeface="Verdana" panose="020B0604030504040204" pitchFamily="34" charset="0"/>
              <a:cs typeface="Verdana" panose="020B0604030504040204" pitchFamily="34" charset="0"/>
            </a:rPr>
            <a:t>Pemilihan</a:t>
          </a:r>
          <a:r>
            <a:rPr lang="en-US" sz="2000" b="1" u="sng" dirty="0" smtClean="0">
              <a:latin typeface="Verdana" panose="020B0604030504040204" pitchFamily="34" charset="0"/>
              <a:ea typeface="Verdana" panose="020B0604030504040204" pitchFamily="34" charset="0"/>
              <a:cs typeface="Verdana" panose="020B0604030504040204" pitchFamily="34" charset="0"/>
            </a:rPr>
            <a:t>’ TIDAK RELEVAN </a:t>
          </a:r>
          <a:r>
            <a:rPr lang="en-US" sz="2000" b="0" u="none" dirty="0" err="1" smtClean="0">
              <a:latin typeface="Verdana" panose="020B0604030504040204" pitchFamily="34" charset="0"/>
              <a:ea typeface="Verdana" panose="020B0604030504040204" pitchFamily="34" charset="0"/>
              <a:cs typeface="Verdana" panose="020B0604030504040204" pitchFamily="34" charset="0"/>
            </a:rPr>
            <a:t>lagi</a:t>
          </a:r>
          <a:r>
            <a:rPr lang="en-US" sz="2000" b="0" u="none"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dari</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aspek</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pendaftaran</a:t>
          </a:r>
          <a:r>
            <a:rPr lang="en-US" sz="2000" b="0" dirty="0" smtClean="0">
              <a:latin typeface="Verdana" panose="020B0604030504040204" pitchFamily="34" charset="0"/>
              <a:ea typeface="Verdana" panose="020B0604030504040204" pitchFamily="34" charset="0"/>
              <a:cs typeface="Verdana" panose="020B0604030504040204" pitchFamily="34" charset="0"/>
            </a:rPr>
            <a:t> </a:t>
          </a:r>
          <a:r>
            <a:rPr lang="en-US" sz="2000" b="0" dirty="0" err="1" smtClean="0">
              <a:latin typeface="Verdana" panose="020B0604030504040204" pitchFamily="34" charset="0"/>
              <a:ea typeface="Verdana" panose="020B0604030504040204" pitchFamily="34" charset="0"/>
              <a:cs typeface="Verdana" panose="020B0604030504040204" pitchFamily="34" charset="0"/>
            </a:rPr>
            <a:t>pekerja</a:t>
          </a:r>
          <a:r>
            <a:rPr lang="en-US" sz="2000" b="0" dirty="0" smtClean="0">
              <a:latin typeface="Verdana" panose="020B0604030504040204" pitchFamily="34" charset="0"/>
              <a:ea typeface="Verdana" panose="020B0604030504040204" pitchFamily="34" charset="0"/>
              <a:cs typeface="Verdana" panose="020B0604030504040204" pitchFamily="34" charset="0"/>
            </a:rPr>
            <a:t>. </a:t>
          </a:r>
          <a:endParaRPr lang="en-US" sz="2000" b="0" dirty="0">
            <a:latin typeface="Verdana" panose="020B0604030504040204" pitchFamily="34" charset="0"/>
            <a:ea typeface="Verdana" panose="020B0604030504040204" pitchFamily="34" charset="0"/>
            <a:cs typeface="Verdana" panose="020B0604030504040204" pitchFamily="34" charset="0"/>
          </a:endParaRPr>
        </a:p>
      </dgm:t>
    </dgm:pt>
    <dgm:pt modelId="{74D320DF-C2C9-4AB0-94BB-786FF8DEE859}" type="parTrans" cxnId="{A317A8AD-EF7E-412B-A6FB-8C3FCF9644F7}">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608C7889-6F04-4E02-A435-00B22562C7E2}" type="sibTrans" cxnId="{A317A8AD-EF7E-412B-A6FB-8C3FCF9644F7}">
      <dgm:prSet/>
      <dgm:spPr/>
      <dgm:t>
        <a:bodyPr/>
        <a:lstStyle/>
        <a:p>
          <a:pPr algn="just"/>
          <a:endParaRPr lang="en-US" sz="2000" b="0">
            <a:latin typeface="Verdana" panose="020B0604030504040204" pitchFamily="34" charset="0"/>
            <a:ea typeface="Verdana" panose="020B0604030504040204" pitchFamily="34" charset="0"/>
            <a:cs typeface="Verdana" panose="020B0604030504040204" pitchFamily="34" charset="0"/>
          </a:endParaRPr>
        </a:p>
      </dgm:t>
    </dgm:pt>
    <dgm:pt modelId="{B26D0E66-D97F-4814-A2A5-0E5F32BE504B}" type="pres">
      <dgm:prSet presAssocID="{DEC83BD8-835C-4B41-A3E1-B883226AA197}" presName="linearFlow" presStyleCnt="0">
        <dgm:presLayoutVars>
          <dgm:dir/>
          <dgm:animLvl val="lvl"/>
          <dgm:resizeHandles val="exact"/>
        </dgm:presLayoutVars>
      </dgm:prSet>
      <dgm:spPr/>
      <dgm:t>
        <a:bodyPr/>
        <a:lstStyle/>
        <a:p>
          <a:endParaRPr lang="en-US"/>
        </a:p>
      </dgm:t>
    </dgm:pt>
    <dgm:pt modelId="{3071B1D0-FD72-4A4D-8198-993ABDF88D8B}" type="pres">
      <dgm:prSet presAssocID="{660878A8-8789-47F0-8BF3-5903E73CC421}" presName="composite" presStyleCnt="0"/>
      <dgm:spPr/>
    </dgm:pt>
    <dgm:pt modelId="{D107F02F-E7C3-4C43-ACBA-79E7BCB83647}" type="pres">
      <dgm:prSet presAssocID="{660878A8-8789-47F0-8BF3-5903E73CC421}" presName="parentText" presStyleLbl="alignNode1" presStyleIdx="0" presStyleCnt="3">
        <dgm:presLayoutVars>
          <dgm:chMax val="1"/>
          <dgm:bulletEnabled val="1"/>
        </dgm:presLayoutVars>
      </dgm:prSet>
      <dgm:spPr/>
      <dgm:t>
        <a:bodyPr/>
        <a:lstStyle/>
        <a:p>
          <a:endParaRPr lang="en-US"/>
        </a:p>
      </dgm:t>
    </dgm:pt>
    <dgm:pt modelId="{BA8B1D5F-6880-43F5-AAFB-F26006E50F06}" type="pres">
      <dgm:prSet presAssocID="{660878A8-8789-47F0-8BF3-5903E73CC421}" presName="descendantText" presStyleLbl="alignAcc1" presStyleIdx="0" presStyleCnt="3">
        <dgm:presLayoutVars>
          <dgm:bulletEnabled val="1"/>
        </dgm:presLayoutVars>
      </dgm:prSet>
      <dgm:spPr/>
      <dgm:t>
        <a:bodyPr/>
        <a:lstStyle/>
        <a:p>
          <a:endParaRPr lang="en-US"/>
        </a:p>
      </dgm:t>
    </dgm:pt>
    <dgm:pt modelId="{1FB4361D-C0FE-4041-AAC1-1728EEAB6C06}" type="pres">
      <dgm:prSet presAssocID="{B40B8608-1962-4805-A3B8-78B376D08D17}" presName="sp" presStyleCnt="0"/>
      <dgm:spPr/>
    </dgm:pt>
    <dgm:pt modelId="{5B241621-D89B-42AD-A982-0FE197064B85}" type="pres">
      <dgm:prSet presAssocID="{C5665D07-A760-4721-97B9-3E554EC75E62}" presName="composite" presStyleCnt="0"/>
      <dgm:spPr/>
    </dgm:pt>
    <dgm:pt modelId="{AD23E02C-6594-47FA-85D5-FF7DDB086356}" type="pres">
      <dgm:prSet presAssocID="{C5665D07-A760-4721-97B9-3E554EC75E62}" presName="parentText" presStyleLbl="alignNode1" presStyleIdx="1" presStyleCnt="3">
        <dgm:presLayoutVars>
          <dgm:chMax val="1"/>
          <dgm:bulletEnabled val="1"/>
        </dgm:presLayoutVars>
      </dgm:prSet>
      <dgm:spPr/>
      <dgm:t>
        <a:bodyPr/>
        <a:lstStyle/>
        <a:p>
          <a:endParaRPr lang="en-US"/>
        </a:p>
      </dgm:t>
    </dgm:pt>
    <dgm:pt modelId="{F865FAF5-1AA2-4623-9BFF-136EF129876B}" type="pres">
      <dgm:prSet presAssocID="{C5665D07-A760-4721-97B9-3E554EC75E62}" presName="descendantText" presStyleLbl="alignAcc1" presStyleIdx="1" presStyleCnt="3">
        <dgm:presLayoutVars>
          <dgm:bulletEnabled val="1"/>
        </dgm:presLayoutVars>
      </dgm:prSet>
      <dgm:spPr/>
      <dgm:t>
        <a:bodyPr/>
        <a:lstStyle/>
        <a:p>
          <a:endParaRPr lang="en-US"/>
        </a:p>
      </dgm:t>
    </dgm:pt>
    <dgm:pt modelId="{232C3ACE-1617-41CE-B462-5791C0E7A538}" type="pres">
      <dgm:prSet presAssocID="{F2875731-1D6E-48B6-85F7-B76129B0F477}" presName="sp" presStyleCnt="0"/>
      <dgm:spPr/>
    </dgm:pt>
    <dgm:pt modelId="{44D0D61B-80C6-4BC1-9AEB-A9B8FF3F57B5}" type="pres">
      <dgm:prSet presAssocID="{D0F92F29-CC7F-47B6-933C-9600B3EFF208}" presName="composite" presStyleCnt="0"/>
      <dgm:spPr/>
    </dgm:pt>
    <dgm:pt modelId="{2A17F693-C267-48CB-94AD-97CFFFD4F119}" type="pres">
      <dgm:prSet presAssocID="{D0F92F29-CC7F-47B6-933C-9600B3EFF208}" presName="parentText" presStyleLbl="alignNode1" presStyleIdx="2" presStyleCnt="3">
        <dgm:presLayoutVars>
          <dgm:chMax val="1"/>
          <dgm:bulletEnabled val="1"/>
        </dgm:presLayoutVars>
      </dgm:prSet>
      <dgm:spPr/>
      <dgm:t>
        <a:bodyPr/>
        <a:lstStyle/>
        <a:p>
          <a:endParaRPr lang="en-US"/>
        </a:p>
      </dgm:t>
    </dgm:pt>
    <dgm:pt modelId="{47F95E0F-731F-484C-B23A-11CB5FF9BC93}" type="pres">
      <dgm:prSet presAssocID="{D0F92F29-CC7F-47B6-933C-9600B3EFF208}" presName="descendantText" presStyleLbl="alignAcc1" presStyleIdx="2" presStyleCnt="3">
        <dgm:presLayoutVars>
          <dgm:bulletEnabled val="1"/>
        </dgm:presLayoutVars>
      </dgm:prSet>
      <dgm:spPr/>
      <dgm:t>
        <a:bodyPr/>
        <a:lstStyle/>
        <a:p>
          <a:endParaRPr lang="en-US"/>
        </a:p>
      </dgm:t>
    </dgm:pt>
  </dgm:ptLst>
  <dgm:cxnLst>
    <dgm:cxn modelId="{52B91D93-2C97-40BD-9346-E7C34F9EBE0C}" srcId="{C5665D07-A760-4721-97B9-3E554EC75E62}" destId="{391F570F-D65B-4DBE-A2F0-3F91C0B182AE}" srcOrd="0" destOrd="0" parTransId="{CC583697-01CB-4CDC-BE3C-3F0FC23CA1F0}" sibTransId="{C6374D6F-B57D-45D8-A74B-E652CD8C3A30}"/>
    <dgm:cxn modelId="{A317A8AD-EF7E-412B-A6FB-8C3FCF9644F7}" srcId="{D0F92F29-CC7F-47B6-933C-9600B3EFF208}" destId="{00FC9DB0-B154-4C9E-A7BA-E3C9B51EB0F4}" srcOrd="0" destOrd="0" parTransId="{74D320DF-C2C9-4AB0-94BB-786FF8DEE859}" sibTransId="{608C7889-6F04-4E02-A435-00B22562C7E2}"/>
    <dgm:cxn modelId="{F2338296-74D3-4C7F-8254-BD7EFA753C1A}" type="presOf" srcId="{D0F92F29-CC7F-47B6-933C-9600B3EFF208}" destId="{2A17F693-C267-48CB-94AD-97CFFFD4F119}" srcOrd="0" destOrd="0" presId="urn:microsoft.com/office/officeart/2005/8/layout/chevron2"/>
    <dgm:cxn modelId="{D93D2FB5-41BE-4181-93FD-0BF68D872D78}" type="presOf" srcId="{C5665D07-A760-4721-97B9-3E554EC75E62}" destId="{AD23E02C-6594-47FA-85D5-FF7DDB086356}" srcOrd="0" destOrd="0" presId="urn:microsoft.com/office/officeart/2005/8/layout/chevron2"/>
    <dgm:cxn modelId="{C533158E-08A9-45D3-B083-469A48672CA0}" type="presOf" srcId="{660878A8-8789-47F0-8BF3-5903E73CC421}" destId="{D107F02F-E7C3-4C43-ACBA-79E7BCB83647}" srcOrd="0" destOrd="0" presId="urn:microsoft.com/office/officeart/2005/8/layout/chevron2"/>
    <dgm:cxn modelId="{569323E9-6D5D-4EF9-A3C3-F8FCC0F18DFA}" srcId="{660878A8-8789-47F0-8BF3-5903E73CC421}" destId="{106EE576-1DEB-4E70-B8E5-86A634087CC4}" srcOrd="0" destOrd="0" parTransId="{5A2A909E-903A-41A8-9E81-6CC8939486E5}" sibTransId="{CC317406-949E-44A6-BD5E-93B18C311FF8}"/>
    <dgm:cxn modelId="{2EF7A323-7E0C-453E-8EE6-AAAE1945CFA4}" type="presOf" srcId="{00FC9DB0-B154-4C9E-A7BA-E3C9B51EB0F4}" destId="{47F95E0F-731F-484C-B23A-11CB5FF9BC93}" srcOrd="0" destOrd="0" presId="urn:microsoft.com/office/officeart/2005/8/layout/chevron2"/>
    <dgm:cxn modelId="{25558E8C-4640-43E3-BE2F-165742E6ADE2}" srcId="{DEC83BD8-835C-4B41-A3E1-B883226AA197}" destId="{660878A8-8789-47F0-8BF3-5903E73CC421}" srcOrd="0" destOrd="0" parTransId="{454244C0-51C1-4304-824B-27C88724D394}" sibTransId="{B40B8608-1962-4805-A3B8-78B376D08D17}"/>
    <dgm:cxn modelId="{FAE97C8E-27A2-4EEB-8A08-47B217237E3A}" type="presOf" srcId="{391F570F-D65B-4DBE-A2F0-3F91C0B182AE}" destId="{F865FAF5-1AA2-4623-9BFF-136EF129876B}" srcOrd="0" destOrd="0" presId="urn:microsoft.com/office/officeart/2005/8/layout/chevron2"/>
    <dgm:cxn modelId="{41D2A3D5-4893-42B6-89CC-79B24A17E571}" type="presOf" srcId="{DEC83BD8-835C-4B41-A3E1-B883226AA197}" destId="{B26D0E66-D97F-4814-A2A5-0E5F32BE504B}" srcOrd="0" destOrd="0" presId="urn:microsoft.com/office/officeart/2005/8/layout/chevron2"/>
    <dgm:cxn modelId="{8BD9B656-AB95-4CC1-B79B-326BB29D6F4B}" srcId="{DEC83BD8-835C-4B41-A3E1-B883226AA197}" destId="{D0F92F29-CC7F-47B6-933C-9600B3EFF208}" srcOrd="2" destOrd="0" parTransId="{933686A5-B48B-40A5-A24C-DA294C916DAF}" sibTransId="{07567EA5-91F8-466E-BDF7-6CD5ECD98D26}"/>
    <dgm:cxn modelId="{6FF7D517-73DC-4606-8D66-B2568DF6819B}" srcId="{DEC83BD8-835C-4B41-A3E1-B883226AA197}" destId="{C5665D07-A760-4721-97B9-3E554EC75E62}" srcOrd="1" destOrd="0" parTransId="{AFEC1FD8-D5D4-4AA5-9E6A-17756E542CB7}" sibTransId="{F2875731-1D6E-48B6-85F7-B76129B0F477}"/>
    <dgm:cxn modelId="{5CBCEE48-AFF9-40A7-84FC-6CD29EC6A352}" type="presOf" srcId="{106EE576-1DEB-4E70-B8E5-86A634087CC4}" destId="{BA8B1D5F-6880-43F5-AAFB-F26006E50F06}" srcOrd="0" destOrd="0" presId="urn:microsoft.com/office/officeart/2005/8/layout/chevron2"/>
    <dgm:cxn modelId="{398DEC5E-A628-4AD5-AA5B-3D0AB332A4F1}" type="presParOf" srcId="{B26D0E66-D97F-4814-A2A5-0E5F32BE504B}" destId="{3071B1D0-FD72-4A4D-8198-993ABDF88D8B}" srcOrd="0" destOrd="0" presId="urn:microsoft.com/office/officeart/2005/8/layout/chevron2"/>
    <dgm:cxn modelId="{4651428F-1EB8-4111-8F02-6389ED02C234}" type="presParOf" srcId="{3071B1D0-FD72-4A4D-8198-993ABDF88D8B}" destId="{D107F02F-E7C3-4C43-ACBA-79E7BCB83647}" srcOrd="0" destOrd="0" presId="urn:microsoft.com/office/officeart/2005/8/layout/chevron2"/>
    <dgm:cxn modelId="{C1210B2D-F4C6-4BB3-9847-D60DEB1B72F1}" type="presParOf" srcId="{3071B1D0-FD72-4A4D-8198-993ABDF88D8B}" destId="{BA8B1D5F-6880-43F5-AAFB-F26006E50F06}" srcOrd="1" destOrd="0" presId="urn:microsoft.com/office/officeart/2005/8/layout/chevron2"/>
    <dgm:cxn modelId="{5B531B39-8B49-49FD-AE32-89C58D6A2B34}" type="presParOf" srcId="{B26D0E66-D97F-4814-A2A5-0E5F32BE504B}" destId="{1FB4361D-C0FE-4041-AAC1-1728EEAB6C06}" srcOrd="1" destOrd="0" presId="urn:microsoft.com/office/officeart/2005/8/layout/chevron2"/>
    <dgm:cxn modelId="{BFDA30DA-7E54-4F7C-96ED-0D7C0D5396B1}" type="presParOf" srcId="{B26D0E66-D97F-4814-A2A5-0E5F32BE504B}" destId="{5B241621-D89B-42AD-A982-0FE197064B85}" srcOrd="2" destOrd="0" presId="urn:microsoft.com/office/officeart/2005/8/layout/chevron2"/>
    <dgm:cxn modelId="{13EFF6EC-578C-42C4-ACC4-D7BDA05B7F8C}" type="presParOf" srcId="{5B241621-D89B-42AD-A982-0FE197064B85}" destId="{AD23E02C-6594-47FA-85D5-FF7DDB086356}" srcOrd="0" destOrd="0" presId="urn:microsoft.com/office/officeart/2005/8/layout/chevron2"/>
    <dgm:cxn modelId="{78790323-4C29-41F4-A922-35BA0A12DA0D}" type="presParOf" srcId="{5B241621-D89B-42AD-A982-0FE197064B85}" destId="{F865FAF5-1AA2-4623-9BFF-136EF129876B}" srcOrd="1" destOrd="0" presId="urn:microsoft.com/office/officeart/2005/8/layout/chevron2"/>
    <dgm:cxn modelId="{2C628172-1184-42B3-8EF4-56CF56F7FB8A}" type="presParOf" srcId="{B26D0E66-D97F-4814-A2A5-0E5F32BE504B}" destId="{232C3ACE-1617-41CE-B462-5791C0E7A538}" srcOrd="3" destOrd="0" presId="urn:microsoft.com/office/officeart/2005/8/layout/chevron2"/>
    <dgm:cxn modelId="{2F1A2F69-CC1B-4C91-84D8-B1627EE06DBD}" type="presParOf" srcId="{B26D0E66-D97F-4814-A2A5-0E5F32BE504B}" destId="{44D0D61B-80C6-4BC1-9AEB-A9B8FF3F57B5}" srcOrd="4" destOrd="0" presId="urn:microsoft.com/office/officeart/2005/8/layout/chevron2"/>
    <dgm:cxn modelId="{40F8BC90-7504-451C-B9F5-37F7F746F670}" type="presParOf" srcId="{44D0D61B-80C6-4BC1-9AEB-A9B8FF3F57B5}" destId="{2A17F693-C267-48CB-94AD-97CFFFD4F119}" srcOrd="0" destOrd="0" presId="urn:microsoft.com/office/officeart/2005/8/layout/chevron2"/>
    <dgm:cxn modelId="{8A6C3A8A-8B8F-4EEB-BA61-30DACBCBC283}" type="presParOf" srcId="{44D0D61B-80C6-4BC1-9AEB-A9B8FF3F57B5}" destId="{47F95E0F-731F-484C-B23A-11CB5FF9BC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46C6-F4D4-43DB-B08F-90D115AAB73B}">
      <dsp:nvSpPr>
        <dsp:cNvPr id="0" name=""/>
        <dsp:cNvSpPr/>
      </dsp:nvSpPr>
      <dsp:spPr>
        <a:xfrm>
          <a:off x="659510" y="0"/>
          <a:ext cx="7474447" cy="19346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5BB7D-870A-4DEA-8B84-39A4ED6DB175}">
      <dsp:nvSpPr>
        <dsp:cNvPr id="0" name=""/>
        <dsp:cNvSpPr/>
      </dsp:nvSpPr>
      <dsp:spPr>
        <a:xfrm>
          <a:off x="106669" y="543090"/>
          <a:ext cx="2387032" cy="77384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PENGUATKUASAAN</a:t>
          </a:r>
          <a:endParaRPr lang="en-MY" sz="2000" b="1" kern="1200" dirty="0">
            <a:solidFill>
              <a:schemeClr val="tx1"/>
            </a:solidFill>
          </a:endParaRPr>
        </a:p>
      </dsp:txBody>
      <dsp:txXfrm>
        <a:off x="144445" y="580866"/>
        <a:ext cx="2311480" cy="698291"/>
      </dsp:txXfrm>
    </dsp:sp>
    <dsp:sp modelId="{977C92D2-7440-41AF-AE17-9E01251DA59E}">
      <dsp:nvSpPr>
        <dsp:cNvPr id="0" name=""/>
        <dsp:cNvSpPr/>
      </dsp:nvSpPr>
      <dsp:spPr>
        <a:xfrm>
          <a:off x="2671255" y="580382"/>
          <a:ext cx="1792795" cy="773843"/>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u="none" kern="1200" baseline="0" dirty="0" smtClean="0">
              <a:solidFill>
                <a:schemeClr val="tx1"/>
              </a:solidFill>
            </a:rPr>
            <a:t>PENCEGAHAN</a:t>
          </a:r>
          <a:endParaRPr lang="en-MY" sz="2000" b="0" i="0" u="none" kern="1200" dirty="0">
            <a:solidFill>
              <a:schemeClr val="tx1"/>
            </a:solidFill>
          </a:endParaRPr>
        </a:p>
      </dsp:txBody>
      <dsp:txXfrm>
        <a:off x="2709031" y="618158"/>
        <a:ext cx="1717243" cy="698291"/>
      </dsp:txXfrm>
    </dsp:sp>
    <dsp:sp modelId="{E6251EA5-0638-4A40-9FA9-AFAFFEEC4BC9}">
      <dsp:nvSpPr>
        <dsp:cNvPr id="0" name=""/>
        <dsp:cNvSpPr/>
      </dsp:nvSpPr>
      <dsp:spPr>
        <a:xfrm>
          <a:off x="4625748" y="619074"/>
          <a:ext cx="1833371" cy="773843"/>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u="none" kern="1200" dirty="0" smtClean="0">
              <a:solidFill>
                <a:schemeClr val="tx1"/>
              </a:solidFill>
            </a:rPr>
            <a:t>PEMULIHAN</a:t>
          </a:r>
          <a:endParaRPr lang="en-MY" sz="1800" b="1" kern="1200" dirty="0">
            <a:solidFill>
              <a:schemeClr val="tx1"/>
            </a:solidFill>
          </a:endParaRPr>
        </a:p>
      </dsp:txBody>
      <dsp:txXfrm>
        <a:off x="4663524" y="656850"/>
        <a:ext cx="1757819" cy="698291"/>
      </dsp:txXfrm>
    </dsp:sp>
    <dsp:sp modelId="{72F57F89-8F2A-477B-8CD6-540694AE1B5F}">
      <dsp:nvSpPr>
        <dsp:cNvPr id="0" name=""/>
        <dsp:cNvSpPr/>
      </dsp:nvSpPr>
      <dsp:spPr>
        <a:xfrm>
          <a:off x="6864599" y="558289"/>
          <a:ext cx="1928868" cy="773843"/>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u="none" kern="1200" baseline="0" dirty="0" smtClean="0">
              <a:solidFill>
                <a:schemeClr val="tx1"/>
              </a:solidFill>
            </a:rPr>
            <a:t>PAMPASAN</a:t>
          </a:r>
          <a:endParaRPr lang="en-MY" sz="1800" b="1" kern="1200" dirty="0">
            <a:solidFill>
              <a:schemeClr val="tx1"/>
            </a:solidFill>
          </a:endParaRPr>
        </a:p>
      </dsp:txBody>
      <dsp:txXfrm>
        <a:off x="6902375" y="596065"/>
        <a:ext cx="1853316" cy="6982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00A88-C53B-47F5-B3A2-670A71722A52}">
      <dsp:nvSpPr>
        <dsp:cNvPr id="0" name=""/>
        <dsp:cNvSpPr/>
      </dsp:nvSpPr>
      <dsp:spPr>
        <a:xfrm rot="5400000">
          <a:off x="-349004" y="352377"/>
          <a:ext cx="2326699" cy="162868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0" kern="1200" dirty="0" smtClean="0">
              <a:latin typeface="Verdana" panose="020B0604030504040204" pitchFamily="34" charset="0"/>
              <a:ea typeface="Verdana" panose="020B0604030504040204" pitchFamily="34" charset="0"/>
              <a:cs typeface="Verdana" panose="020B0604030504040204" pitchFamily="34" charset="0"/>
            </a:rPr>
            <a:t>4</a:t>
          </a:r>
          <a:endParaRPr lang="en-US" sz="28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2" y="817717"/>
        <a:ext cx="1628689" cy="698010"/>
      </dsp:txXfrm>
    </dsp:sp>
    <dsp:sp modelId="{3B3C2ED5-E1F3-4476-A09E-4E200DDBE11D}">
      <dsp:nvSpPr>
        <dsp:cNvPr id="0" name=""/>
        <dsp:cNvSpPr/>
      </dsp:nvSpPr>
      <dsp:spPr>
        <a:xfrm rot="5400000">
          <a:off x="4363467" y="-2731405"/>
          <a:ext cx="1512354" cy="69819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PENAMBAHAN BUTIRAN 35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hingga</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45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mengikut</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gaji</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bulanan</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smtClean="0">
              <a:latin typeface="Verdana" panose="020B0604030504040204" pitchFamily="34" charset="0"/>
              <a:ea typeface="Verdana" panose="020B0604030504040204" pitchFamily="34" charset="0"/>
              <a:cs typeface="Verdana" panose="020B0604030504040204" pitchFamily="34" charset="0"/>
            </a:rPr>
            <a:t>yang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diterima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berdasarkan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Jadual</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Ketiga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Akta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4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baharu</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yang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terpakai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kepada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majikan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a:t>
          </a:r>
          <a:endParaRPr lang="en-US" sz="20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628690" y="77199"/>
        <a:ext cx="6908083" cy="1364700"/>
      </dsp:txXfrm>
    </dsp:sp>
    <dsp:sp modelId="{48E8FB97-3F42-45B7-AC57-19E863BB017F}">
      <dsp:nvSpPr>
        <dsp:cNvPr id="0" name=""/>
        <dsp:cNvSpPr/>
      </dsp:nvSpPr>
      <dsp:spPr>
        <a:xfrm rot="5400000">
          <a:off x="-602921" y="2681354"/>
          <a:ext cx="2871194" cy="166535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kern="1200" dirty="0" smtClean="0">
              <a:latin typeface="Verdana" panose="020B0604030504040204" pitchFamily="34" charset="0"/>
              <a:ea typeface="Verdana" panose="020B0604030504040204" pitchFamily="34" charset="0"/>
              <a:cs typeface="Verdana" panose="020B0604030504040204" pitchFamily="34" charset="0"/>
            </a:rPr>
            <a:t>5</a:t>
          </a:r>
          <a:endParaRPr lang="en-US" sz="28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 y="2911109"/>
        <a:ext cx="1665351" cy="1205843"/>
      </dsp:txXfrm>
    </dsp:sp>
    <dsp:sp modelId="{D7F1EEB8-E03E-44A5-BD09-0092CBAD9810}">
      <dsp:nvSpPr>
        <dsp:cNvPr id="0" name=""/>
        <dsp:cNvSpPr/>
      </dsp:nvSpPr>
      <dsp:spPr>
        <a:xfrm rot="5400000">
          <a:off x="4118891" y="-348589"/>
          <a:ext cx="1960949" cy="68755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Subseksyen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baharu</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5(2)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diwujudkan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atas</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keperluan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menetapkan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siling</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gaji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bulanan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pekerja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yang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diinsuranskan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kepada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RM4,000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sekiranya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melebihi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jumlah</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tersebut</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hendaklah</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DISIFATKAN (DEEMED) SEBAGAI RM4,000 SEBULAN.</a:t>
          </a:r>
          <a:endParaRPr lang="en-US" sz="20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661613" y="2204415"/>
        <a:ext cx="6779779" cy="17694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A78AE-F014-4DDA-ADB5-9F7E7D008056}">
      <dsp:nvSpPr>
        <dsp:cNvPr id="0" name=""/>
        <dsp:cNvSpPr/>
      </dsp:nvSpPr>
      <dsp:spPr>
        <a:xfrm>
          <a:off x="2028771" y="67295"/>
          <a:ext cx="3452997" cy="166071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smtClean="0"/>
            <a:t>3,275 </a:t>
          </a:r>
          <a:r>
            <a:rPr lang="en-US" sz="2800" b="1" kern="1200" dirty="0" err="1" smtClean="0"/>
            <a:t>majikan</a:t>
          </a:r>
          <a:r>
            <a:rPr lang="en-US" sz="2800" b="1" kern="1200" dirty="0" smtClean="0"/>
            <a:t>(32.30%)</a:t>
          </a:r>
          <a:endParaRPr lang="en-US" sz="2800" b="1" kern="1200" dirty="0"/>
        </a:p>
        <a:p>
          <a:pPr marL="228600" lvl="1" indent="-228600" algn="l" defTabSz="977900">
            <a:lnSpc>
              <a:spcPct val="90000"/>
            </a:lnSpc>
            <a:spcBef>
              <a:spcPct val="0"/>
            </a:spcBef>
            <a:spcAft>
              <a:spcPct val="15000"/>
            </a:spcAft>
            <a:buChar char="••"/>
          </a:pPr>
          <a:endParaRPr lang="en-US" sz="2200" kern="1200" dirty="0"/>
        </a:p>
      </dsp:txBody>
      <dsp:txXfrm>
        <a:off x="2028771" y="274884"/>
        <a:ext cx="2830230" cy="1245534"/>
      </dsp:txXfrm>
    </dsp:sp>
    <dsp:sp modelId="{70F2DAB5-E3F5-4ADA-99F9-7A02AA76620A}">
      <dsp:nvSpPr>
        <dsp:cNvPr id="0" name=""/>
        <dsp:cNvSpPr/>
      </dsp:nvSpPr>
      <dsp:spPr>
        <a:xfrm>
          <a:off x="3402" y="1356"/>
          <a:ext cx="2025369" cy="1792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latin typeface="Century Gothic" panose="020B0502020202020204" pitchFamily="34" charset="0"/>
            </a:rPr>
            <a:t>Pendakwaan</a:t>
          </a:r>
          <a:r>
            <a:rPr lang="en-US" sz="1800" kern="1200" dirty="0" smtClean="0">
              <a:latin typeface="Century Gothic" panose="020B0502020202020204" pitchFamily="34" charset="0"/>
            </a:rPr>
            <a:t> </a:t>
          </a:r>
          <a:endParaRPr lang="en-US" sz="1800" kern="1200" dirty="0">
            <a:latin typeface="Century Gothic" panose="020B0502020202020204" pitchFamily="34" charset="0"/>
          </a:endParaRPr>
        </a:p>
      </dsp:txBody>
      <dsp:txXfrm>
        <a:off x="90909" y="88863"/>
        <a:ext cx="1850355" cy="1617575"/>
      </dsp:txXfrm>
    </dsp:sp>
    <dsp:sp modelId="{B36229DE-FA75-49E9-A98C-4627AFDC92C6}">
      <dsp:nvSpPr>
        <dsp:cNvPr id="0" name=""/>
        <dsp:cNvSpPr/>
      </dsp:nvSpPr>
      <dsp:spPr>
        <a:xfrm>
          <a:off x="1773545" y="2010760"/>
          <a:ext cx="3710048" cy="155922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latin typeface="Century Gothic" panose="020B0502020202020204" pitchFamily="34" charset="0"/>
            </a:rPr>
            <a:t>18,670 </a:t>
          </a:r>
          <a:r>
            <a:rPr lang="en-US" sz="2400" b="1" kern="1200" dirty="0" err="1" smtClean="0">
              <a:latin typeface="Century Gothic" panose="020B0502020202020204" pitchFamily="34" charset="0"/>
            </a:rPr>
            <a:t>kompaun</a:t>
          </a:r>
          <a:r>
            <a:rPr lang="en-US" sz="2400" b="1" kern="1200" dirty="0" smtClean="0">
              <a:latin typeface="Century Gothic" panose="020B0502020202020204" pitchFamily="34" charset="0"/>
            </a:rPr>
            <a:t>(68.02%)</a:t>
          </a:r>
          <a:endParaRPr lang="en-US" sz="2400" b="1" kern="1200" dirty="0">
            <a:latin typeface="Century Gothic" panose="020B0502020202020204" pitchFamily="34" charset="0"/>
          </a:endParaRPr>
        </a:p>
      </dsp:txBody>
      <dsp:txXfrm>
        <a:off x="1773545" y="2205663"/>
        <a:ext cx="3125338" cy="1169420"/>
      </dsp:txXfrm>
    </dsp:sp>
    <dsp:sp modelId="{5E156DF6-6E11-414B-8F07-0369E3D2D20F}">
      <dsp:nvSpPr>
        <dsp:cNvPr id="0" name=""/>
        <dsp:cNvSpPr/>
      </dsp:nvSpPr>
      <dsp:spPr>
        <a:xfrm>
          <a:off x="0" y="1961374"/>
          <a:ext cx="1771967" cy="1660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err="1" smtClean="0">
              <a:latin typeface="Century Gothic" panose="020B0502020202020204" pitchFamily="34" charset="0"/>
            </a:rPr>
            <a:t>Kompaun</a:t>
          </a:r>
          <a:endParaRPr lang="en-US" sz="2300" kern="1200" dirty="0">
            <a:latin typeface="Century Gothic" panose="020B0502020202020204" pitchFamily="34" charset="0"/>
          </a:endParaRPr>
        </a:p>
      </dsp:txBody>
      <dsp:txXfrm>
        <a:off x="81069" y="2042443"/>
        <a:ext cx="1609829" cy="1498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BDD04-3B62-442F-AF0A-B4A8EB11AD2E}">
      <dsp:nvSpPr>
        <dsp:cNvPr id="0" name=""/>
        <dsp:cNvSpPr/>
      </dsp:nvSpPr>
      <dsp:spPr>
        <a:xfrm>
          <a:off x="1608666" y="50116"/>
          <a:ext cx="2578025" cy="2577988"/>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KERAJAAN</a:t>
          </a:r>
          <a:endParaRPr lang="en-MY" sz="2900" kern="1200" dirty="0"/>
        </a:p>
      </dsp:txBody>
      <dsp:txXfrm>
        <a:off x="1986209" y="427654"/>
        <a:ext cx="1822939" cy="1822912"/>
      </dsp:txXfrm>
    </dsp:sp>
    <dsp:sp modelId="{A8B58A04-4929-41F9-9DBE-EA14087CDC07}">
      <dsp:nvSpPr>
        <dsp:cNvPr id="0" name=""/>
        <dsp:cNvSpPr/>
      </dsp:nvSpPr>
      <dsp:spPr>
        <a:xfrm>
          <a:off x="2634949" y="1719375"/>
          <a:ext cx="2578025" cy="2577988"/>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PEKERJA</a:t>
          </a:r>
          <a:endParaRPr lang="en-MY" sz="2900" kern="1200" dirty="0"/>
        </a:p>
      </dsp:txBody>
      <dsp:txXfrm>
        <a:off x="3012492" y="2096913"/>
        <a:ext cx="1822939" cy="1822912"/>
      </dsp:txXfrm>
    </dsp:sp>
    <dsp:sp modelId="{2AEBEC0A-DA8D-4435-903E-9411A38EA79E}">
      <dsp:nvSpPr>
        <dsp:cNvPr id="0" name=""/>
        <dsp:cNvSpPr/>
      </dsp:nvSpPr>
      <dsp:spPr>
        <a:xfrm>
          <a:off x="3733807" y="0"/>
          <a:ext cx="2680940" cy="2577988"/>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MAJIKAN</a:t>
          </a:r>
          <a:endParaRPr lang="en-MY" sz="2900" kern="1200" dirty="0"/>
        </a:p>
      </dsp:txBody>
      <dsp:txXfrm>
        <a:off x="4126422" y="377538"/>
        <a:ext cx="1895710" cy="1822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F9469-930C-4636-9CB4-D51CCEEA54D0}">
      <dsp:nvSpPr>
        <dsp:cNvPr id="0" name=""/>
        <dsp:cNvSpPr/>
      </dsp:nvSpPr>
      <dsp:spPr>
        <a:xfrm>
          <a:off x="1239681" y="9465"/>
          <a:ext cx="3660562" cy="346086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smtClean="0">
            <a:latin typeface="Century Gothic" panose="020B0502020202020204" pitchFamily="34" charset="0"/>
          </a:endParaRPr>
        </a:p>
        <a:p>
          <a:pPr lvl="0" algn="ctr" defTabSz="1066800">
            <a:lnSpc>
              <a:spcPct val="90000"/>
            </a:lnSpc>
            <a:spcBef>
              <a:spcPct val="0"/>
            </a:spcBef>
            <a:spcAft>
              <a:spcPct val="35000"/>
            </a:spcAft>
          </a:pPr>
          <a:r>
            <a:rPr lang="en-US" sz="2400" kern="1200" dirty="0" err="1" smtClean="0">
              <a:latin typeface="Century Gothic" panose="020B0502020202020204" pitchFamily="34" charset="0"/>
            </a:rPr>
            <a:t>Perkhidmatan</a:t>
          </a:r>
          <a:r>
            <a:rPr lang="en-US" sz="2400" kern="1200" dirty="0" smtClean="0">
              <a:latin typeface="Century Gothic" panose="020B0502020202020204" pitchFamily="34" charset="0"/>
            </a:rPr>
            <a:t> PERKESO </a:t>
          </a:r>
          <a:r>
            <a:rPr lang="en-US" sz="2400" kern="1200" dirty="0" err="1" smtClean="0">
              <a:latin typeface="Century Gothic" panose="020B0502020202020204" pitchFamily="34" charset="0"/>
            </a:rPr>
            <a:t>adalah</a:t>
          </a:r>
          <a:r>
            <a:rPr lang="en-US" sz="2400" kern="1200" dirty="0" smtClean="0">
              <a:latin typeface="Century Gothic" panose="020B0502020202020204" pitchFamily="34" charset="0"/>
            </a:rPr>
            <a:t> PERCUMA</a:t>
          </a:r>
        </a:p>
        <a:p>
          <a:pPr lvl="0" algn="ctr" defTabSz="1066800">
            <a:lnSpc>
              <a:spcPct val="90000"/>
            </a:lnSpc>
            <a:spcBef>
              <a:spcPct val="0"/>
            </a:spcBef>
            <a:spcAft>
              <a:spcPct val="35000"/>
            </a:spcAft>
          </a:pPr>
          <a:endParaRPr lang="en-US" sz="2400" kern="1200" dirty="0" smtClean="0">
            <a:latin typeface="Century Gothic" panose="020B0502020202020204" pitchFamily="34" charset="0"/>
          </a:endParaRPr>
        </a:p>
        <a:p>
          <a:pPr lvl="0" algn="ctr" defTabSz="1066800">
            <a:lnSpc>
              <a:spcPct val="90000"/>
            </a:lnSpc>
            <a:spcBef>
              <a:spcPct val="0"/>
            </a:spcBef>
            <a:spcAft>
              <a:spcPct val="35000"/>
            </a:spcAft>
          </a:pPr>
          <a:r>
            <a:rPr lang="en-MY" sz="1600" b="1" kern="1200" dirty="0" smtClean="0">
              <a:solidFill>
                <a:schemeClr val="tx1"/>
              </a:solidFill>
              <a:latin typeface="Century Gothic" panose="020B0502020202020204" pitchFamily="34" charset="0"/>
            </a:rPr>
            <a:t>    PERATURAN 45            &amp; 100</a:t>
          </a:r>
        </a:p>
        <a:p>
          <a:pPr lvl="0" algn="ctr" defTabSz="1066800">
            <a:lnSpc>
              <a:spcPct val="90000"/>
            </a:lnSpc>
            <a:spcBef>
              <a:spcPct val="0"/>
            </a:spcBef>
            <a:spcAft>
              <a:spcPct val="35000"/>
            </a:spcAft>
          </a:pPr>
          <a:r>
            <a:rPr lang="en-MY" sz="1600" b="1" kern="1200" dirty="0" smtClean="0">
              <a:solidFill>
                <a:schemeClr val="tx1"/>
              </a:solidFill>
              <a:latin typeface="Century Gothic" panose="020B0502020202020204" pitchFamily="34" charset="0"/>
            </a:rPr>
            <a:t>     PPAKSP 1971</a:t>
          </a:r>
          <a:endParaRPr lang="en-MY" sz="1600" b="1" kern="1200" dirty="0">
            <a:solidFill>
              <a:schemeClr val="tx1"/>
            </a:solidFill>
            <a:latin typeface="Century Gothic" panose="020B0502020202020204" pitchFamily="34" charset="0"/>
          </a:endParaRPr>
        </a:p>
      </dsp:txBody>
      <dsp:txXfrm>
        <a:off x="1750841" y="417576"/>
        <a:ext cx="2110594" cy="2644648"/>
      </dsp:txXfrm>
    </dsp:sp>
    <dsp:sp modelId="{474B7EB6-23B9-466A-90F2-D6C00E08F93A}">
      <dsp:nvSpPr>
        <dsp:cNvPr id="0" name=""/>
        <dsp:cNvSpPr/>
      </dsp:nvSpPr>
      <dsp:spPr>
        <a:xfrm>
          <a:off x="3833848" y="9465"/>
          <a:ext cx="3460869" cy="3460869"/>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err="1" smtClean="0">
              <a:latin typeface="Century Gothic" panose="020B0502020202020204" pitchFamily="34" charset="0"/>
            </a:rPr>
            <a:t>Larangan</a:t>
          </a:r>
          <a:r>
            <a:rPr lang="en-US" sz="2400" kern="1200" dirty="0" smtClean="0">
              <a:latin typeface="Century Gothic" panose="020B0502020202020204" pitchFamily="34" charset="0"/>
            </a:rPr>
            <a:t> Orang Tengah</a:t>
          </a:r>
        </a:p>
        <a:p>
          <a:pPr lvl="0" algn="ctr" defTabSz="1066800">
            <a:lnSpc>
              <a:spcPct val="90000"/>
            </a:lnSpc>
            <a:spcBef>
              <a:spcPct val="0"/>
            </a:spcBef>
            <a:spcAft>
              <a:spcPct val="35000"/>
            </a:spcAft>
          </a:pPr>
          <a:endParaRPr lang="en-US" sz="2400" kern="1200" dirty="0" smtClean="0">
            <a:latin typeface="Century Gothic" panose="020B0502020202020204" pitchFamily="34" charset="0"/>
          </a:endParaRPr>
        </a:p>
        <a:p>
          <a:pPr lvl="0" algn="ctr" defTabSz="1066800">
            <a:lnSpc>
              <a:spcPct val="90000"/>
            </a:lnSpc>
            <a:spcBef>
              <a:spcPct val="0"/>
            </a:spcBef>
            <a:spcAft>
              <a:spcPct val="35000"/>
            </a:spcAft>
          </a:pPr>
          <a:r>
            <a:rPr lang="en-MY" sz="1600" b="1" kern="1200" dirty="0" smtClean="0">
              <a:solidFill>
                <a:schemeClr val="tx1"/>
              </a:solidFill>
              <a:latin typeface="Century Gothic" panose="020B0502020202020204" pitchFamily="34" charset="0"/>
            </a:rPr>
            <a:t>SEKSYEN  111 </a:t>
          </a:r>
        </a:p>
        <a:p>
          <a:pPr lvl="0" algn="ctr" defTabSz="1066800">
            <a:lnSpc>
              <a:spcPct val="90000"/>
            </a:lnSpc>
            <a:spcBef>
              <a:spcPct val="0"/>
            </a:spcBef>
            <a:spcAft>
              <a:spcPct val="35000"/>
            </a:spcAft>
          </a:pPr>
          <a:r>
            <a:rPr lang="en-MY" sz="1600" b="1" kern="1200" dirty="0" smtClean="0">
              <a:solidFill>
                <a:schemeClr val="tx1"/>
              </a:solidFill>
              <a:latin typeface="Century Gothic" panose="020B0502020202020204" pitchFamily="34" charset="0"/>
            </a:rPr>
            <a:t> AKSP 1969</a:t>
          </a:r>
          <a:endParaRPr lang="en-MY" sz="1600" b="1" kern="1200" dirty="0">
            <a:solidFill>
              <a:schemeClr val="tx1"/>
            </a:solidFill>
            <a:latin typeface="Century Gothic" panose="020B0502020202020204" pitchFamily="34" charset="0"/>
          </a:endParaRPr>
        </a:p>
      </dsp:txBody>
      <dsp:txXfrm>
        <a:off x="4815987" y="417576"/>
        <a:ext cx="1995456" cy="264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E44ED-04EF-4733-9B65-B11E35F60F25}">
      <dsp:nvSpPr>
        <dsp:cNvPr id="0" name=""/>
        <dsp:cNvSpPr/>
      </dsp:nvSpPr>
      <dsp:spPr>
        <a:xfrm rot="5400000">
          <a:off x="-349453" y="1167738"/>
          <a:ext cx="1539637"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88AAA5-DCFD-4CB3-A509-45B94BF45547}">
      <dsp:nvSpPr>
        <dsp:cNvPr id="0" name=""/>
        <dsp:cNvSpPr/>
      </dsp:nvSpPr>
      <dsp:spPr>
        <a:xfrm>
          <a:off x="3178" y="182853"/>
          <a:ext cx="2064357" cy="123861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panose="020B0502020202020204" pitchFamily="34" charset="0"/>
            </a:rPr>
            <a:t>50  </a:t>
          </a:r>
          <a:r>
            <a:rPr lang="en-US" sz="2000" b="1" kern="1200" dirty="0" err="1" smtClean="0">
              <a:solidFill>
                <a:schemeClr val="tx1"/>
              </a:solidFill>
              <a:latin typeface="Century Gothic" panose="020B0502020202020204" pitchFamily="34" charset="0"/>
            </a:rPr>
            <a:t>Pejabat</a:t>
          </a:r>
          <a:r>
            <a:rPr lang="en-US" sz="2000" b="1" kern="1200" dirty="0" smtClean="0">
              <a:solidFill>
                <a:schemeClr val="tx1"/>
              </a:solidFill>
              <a:latin typeface="Century Gothic" panose="020B0502020202020204" pitchFamily="34" charset="0"/>
            </a:rPr>
            <a:t> PERKESO + HQ</a:t>
          </a:r>
          <a:endParaRPr lang="en-MY" sz="2000" b="1" kern="1200" dirty="0">
            <a:solidFill>
              <a:schemeClr val="tx1"/>
            </a:solidFill>
            <a:latin typeface="Century Gothic" panose="020B0502020202020204" pitchFamily="34" charset="0"/>
          </a:endParaRPr>
        </a:p>
      </dsp:txBody>
      <dsp:txXfrm>
        <a:off x="39456" y="219131"/>
        <a:ext cx="1991801" cy="1166058"/>
      </dsp:txXfrm>
    </dsp:sp>
    <dsp:sp modelId="{FEE524A6-DDF5-46FC-9ED9-CFEDAD4F4138}">
      <dsp:nvSpPr>
        <dsp:cNvPr id="0" name=""/>
        <dsp:cNvSpPr/>
      </dsp:nvSpPr>
      <dsp:spPr>
        <a:xfrm rot="5400000">
          <a:off x="-349453" y="2716006"/>
          <a:ext cx="1539637"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184434-301A-49B9-8F99-5125A5E4A854}">
      <dsp:nvSpPr>
        <dsp:cNvPr id="0" name=""/>
        <dsp:cNvSpPr/>
      </dsp:nvSpPr>
      <dsp:spPr>
        <a:xfrm>
          <a:off x="3178" y="1731121"/>
          <a:ext cx="2064357" cy="123861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Century Gothic" panose="020B0502020202020204" pitchFamily="34" charset="0"/>
            </a:rPr>
            <a:t>Talinan</a:t>
          </a:r>
          <a:r>
            <a:rPr lang="en-US" sz="2000" b="1" kern="1200" dirty="0" smtClean="0">
              <a:solidFill>
                <a:schemeClr val="tx1"/>
              </a:solidFill>
              <a:latin typeface="Century Gothic" panose="020B0502020202020204" pitchFamily="34" charset="0"/>
            </a:rPr>
            <a:t> </a:t>
          </a:r>
          <a:r>
            <a:rPr lang="en-US" sz="2000" b="1" kern="1200" dirty="0" err="1" smtClean="0">
              <a:solidFill>
                <a:schemeClr val="tx1"/>
              </a:solidFill>
              <a:latin typeface="Century Gothic" panose="020B0502020202020204" pitchFamily="34" charset="0"/>
            </a:rPr>
            <a:t>Khidmat</a:t>
          </a:r>
          <a:r>
            <a:rPr lang="en-US" sz="2000" b="1" kern="1200" dirty="0" smtClean="0">
              <a:solidFill>
                <a:schemeClr val="tx1"/>
              </a:solidFill>
              <a:latin typeface="Century Gothic" panose="020B0502020202020204" pitchFamily="34" charset="0"/>
            </a:rPr>
            <a:t> </a:t>
          </a:r>
          <a:r>
            <a:rPr lang="en-US" sz="2000" b="1" kern="1200" dirty="0" err="1" smtClean="0">
              <a:solidFill>
                <a:schemeClr val="tx1"/>
              </a:solidFill>
              <a:latin typeface="Century Gothic" panose="020B0502020202020204" pitchFamily="34" charset="0"/>
            </a:rPr>
            <a:t>Pelanggan</a:t>
          </a:r>
          <a:r>
            <a:rPr lang="en-US" sz="2000" b="1" kern="1200" dirty="0" smtClean="0">
              <a:solidFill>
                <a:schemeClr val="tx1"/>
              </a:solidFill>
              <a:latin typeface="Century Gothic" panose="020B0502020202020204" pitchFamily="34" charset="0"/>
            </a:rPr>
            <a:t> 1300 22 8000</a:t>
          </a:r>
          <a:endParaRPr lang="en-MY" sz="2000" b="1" kern="1200" dirty="0">
            <a:solidFill>
              <a:schemeClr val="tx1"/>
            </a:solidFill>
            <a:latin typeface="Century Gothic" panose="020B0502020202020204" pitchFamily="34" charset="0"/>
          </a:endParaRPr>
        </a:p>
      </dsp:txBody>
      <dsp:txXfrm>
        <a:off x="39456" y="1767399"/>
        <a:ext cx="1991801" cy="1166058"/>
      </dsp:txXfrm>
    </dsp:sp>
    <dsp:sp modelId="{2059728D-D8B2-4BBA-A90F-F36A6B7DF659}">
      <dsp:nvSpPr>
        <dsp:cNvPr id="0" name=""/>
        <dsp:cNvSpPr/>
      </dsp:nvSpPr>
      <dsp:spPr>
        <a:xfrm rot="4465">
          <a:off x="424679" y="3492104"/>
          <a:ext cx="3022911"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7D49AD-4079-49B7-A5C2-E19C769437E1}">
      <dsp:nvSpPr>
        <dsp:cNvPr id="0" name=""/>
        <dsp:cNvSpPr/>
      </dsp:nvSpPr>
      <dsp:spPr>
        <a:xfrm>
          <a:off x="3178" y="3279389"/>
          <a:ext cx="2064357" cy="123861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Century Gothic" panose="020B0502020202020204" pitchFamily="34" charset="0"/>
            </a:rPr>
            <a:t>Laman</a:t>
          </a:r>
          <a:r>
            <a:rPr lang="en-US" sz="2000" b="1" kern="1200" dirty="0" smtClean="0">
              <a:solidFill>
                <a:schemeClr val="tx1"/>
              </a:solidFill>
              <a:latin typeface="Century Gothic" panose="020B0502020202020204" pitchFamily="34" charset="0"/>
            </a:rPr>
            <a:t> </a:t>
          </a:r>
          <a:r>
            <a:rPr lang="en-US" sz="2000" b="1" kern="1200" dirty="0" err="1" smtClean="0">
              <a:solidFill>
                <a:schemeClr val="tx1"/>
              </a:solidFill>
              <a:latin typeface="Century Gothic" panose="020B0502020202020204" pitchFamily="34" charset="0"/>
            </a:rPr>
            <a:t>Sesawang</a:t>
          </a:r>
          <a:r>
            <a:rPr lang="en-US" sz="2000" b="1" kern="1200" dirty="0" smtClean="0">
              <a:solidFill>
                <a:schemeClr val="tx1"/>
              </a:solidFill>
              <a:latin typeface="Century Gothic" panose="020B0502020202020204" pitchFamily="34" charset="0"/>
            </a:rPr>
            <a:t> www.perkeso.gov.my</a:t>
          </a:r>
          <a:endParaRPr lang="en-MY" sz="2000" b="1" kern="1200" dirty="0">
            <a:solidFill>
              <a:schemeClr val="tx1"/>
            </a:solidFill>
            <a:latin typeface="Century Gothic" panose="020B0502020202020204" pitchFamily="34" charset="0"/>
          </a:endParaRPr>
        </a:p>
      </dsp:txBody>
      <dsp:txXfrm>
        <a:off x="39456" y="3315667"/>
        <a:ext cx="1991801" cy="1166058"/>
      </dsp:txXfrm>
    </dsp:sp>
    <dsp:sp modelId="{07CA54ED-0443-475D-9FE2-7151272DD5FF}">
      <dsp:nvSpPr>
        <dsp:cNvPr id="0" name=""/>
        <dsp:cNvSpPr/>
      </dsp:nvSpPr>
      <dsp:spPr>
        <a:xfrm rot="16107059">
          <a:off x="2658971" y="2717969"/>
          <a:ext cx="1544128"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00D2DA-5840-4809-85BC-F324D3A72B10}">
      <dsp:nvSpPr>
        <dsp:cNvPr id="0" name=""/>
        <dsp:cNvSpPr/>
      </dsp:nvSpPr>
      <dsp:spPr>
        <a:xfrm>
          <a:off x="3034718" y="3283316"/>
          <a:ext cx="2064357" cy="123861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SMS 15888</a:t>
          </a:r>
          <a:endParaRPr lang="en-MY" sz="2400" b="1" kern="1200" dirty="0">
            <a:solidFill>
              <a:schemeClr val="tx1"/>
            </a:solidFill>
          </a:endParaRPr>
        </a:p>
      </dsp:txBody>
      <dsp:txXfrm>
        <a:off x="3070996" y="3319594"/>
        <a:ext cx="1991801" cy="1166058"/>
      </dsp:txXfrm>
    </dsp:sp>
    <dsp:sp modelId="{B0AE6C1D-4634-4058-BB28-2B96FE782875}">
      <dsp:nvSpPr>
        <dsp:cNvPr id="0" name=""/>
        <dsp:cNvSpPr/>
      </dsp:nvSpPr>
      <dsp:spPr>
        <a:xfrm rot="16200000">
          <a:off x="2682042" y="1209434"/>
          <a:ext cx="1456244"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8F5DBF-32E0-4F92-8EB1-DB17950212DB}">
      <dsp:nvSpPr>
        <dsp:cNvPr id="0" name=""/>
        <dsp:cNvSpPr/>
      </dsp:nvSpPr>
      <dsp:spPr>
        <a:xfrm>
          <a:off x="2992977" y="1731121"/>
          <a:ext cx="2064357" cy="123861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Hari</a:t>
          </a:r>
          <a:r>
            <a:rPr lang="en-US" sz="2400" b="1" kern="1200" dirty="0" smtClean="0">
              <a:solidFill>
                <a:schemeClr val="tx1"/>
              </a:solidFill>
            </a:rPr>
            <a:t> </a:t>
          </a:r>
          <a:r>
            <a:rPr lang="en-US" sz="2400" b="1" kern="1200" dirty="0" err="1" smtClean="0">
              <a:solidFill>
                <a:schemeClr val="tx1"/>
              </a:solidFill>
            </a:rPr>
            <a:t>Bertemu</a:t>
          </a:r>
          <a:r>
            <a:rPr lang="en-US" sz="2400" b="1" kern="1200" dirty="0" smtClean="0">
              <a:solidFill>
                <a:schemeClr val="tx1"/>
              </a:solidFill>
            </a:rPr>
            <a:t> </a:t>
          </a:r>
          <a:r>
            <a:rPr lang="en-US" sz="2400" b="1" kern="1200" dirty="0" err="1" smtClean="0">
              <a:solidFill>
                <a:schemeClr val="tx1"/>
              </a:solidFill>
            </a:rPr>
            <a:t>Pelanggan</a:t>
          </a:r>
          <a:endParaRPr lang="en-MY" sz="2400" b="1" kern="1200" dirty="0">
            <a:solidFill>
              <a:schemeClr val="tx1"/>
            </a:solidFill>
          </a:endParaRPr>
        </a:p>
      </dsp:txBody>
      <dsp:txXfrm>
        <a:off x="3029255" y="1767399"/>
        <a:ext cx="1991801" cy="1166058"/>
      </dsp:txXfrm>
    </dsp:sp>
    <dsp:sp modelId="{04E3B8CE-65D1-4BEB-A038-96DA1134D86F}">
      <dsp:nvSpPr>
        <dsp:cNvPr id="0" name=""/>
        <dsp:cNvSpPr/>
      </dsp:nvSpPr>
      <dsp:spPr>
        <a:xfrm rot="21422715">
          <a:off x="3413461" y="398515"/>
          <a:ext cx="3067744"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A48A9B-34DB-4791-ADCD-33FCDC651F93}">
      <dsp:nvSpPr>
        <dsp:cNvPr id="0" name=""/>
        <dsp:cNvSpPr/>
      </dsp:nvSpPr>
      <dsp:spPr>
        <a:xfrm>
          <a:off x="2748774" y="350809"/>
          <a:ext cx="2552764" cy="107065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latin typeface="Century Gothic" panose="020B0502020202020204" pitchFamily="34" charset="0"/>
            </a:rPr>
            <a:t>Emel</a:t>
          </a:r>
          <a:r>
            <a:rPr lang="en-US" sz="2000" b="1" kern="1200" dirty="0" smtClean="0">
              <a:solidFill>
                <a:schemeClr val="tx1"/>
              </a:solidFill>
              <a:latin typeface="Century Gothic" panose="020B0502020202020204" pitchFamily="34" charset="0"/>
            </a:rPr>
            <a:t>: perkeso@perkeso.gov.my</a:t>
          </a:r>
          <a:endParaRPr lang="en-MY" sz="2000" b="1" kern="1200" dirty="0">
            <a:solidFill>
              <a:schemeClr val="tx1"/>
            </a:solidFill>
            <a:latin typeface="Century Gothic" panose="020B0502020202020204" pitchFamily="34" charset="0"/>
          </a:endParaRPr>
        </a:p>
      </dsp:txBody>
      <dsp:txXfrm>
        <a:off x="2780133" y="382168"/>
        <a:ext cx="2490046" cy="1007940"/>
      </dsp:txXfrm>
    </dsp:sp>
    <dsp:sp modelId="{76FD6CF9-2CDC-4037-B48A-1FA0F89CDD06}">
      <dsp:nvSpPr>
        <dsp:cNvPr id="0" name=""/>
        <dsp:cNvSpPr/>
      </dsp:nvSpPr>
      <dsp:spPr>
        <a:xfrm rot="5040112">
          <a:off x="5744803" y="1147202"/>
          <a:ext cx="1664620"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535C83-2ABF-407F-9A48-5AEA9C1C8400}">
      <dsp:nvSpPr>
        <dsp:cNvPr id="0" name=""/>
        <dsp:cNvSpPr/>
      </dsp:nvSpPr>
      <dsp:spPr>
        <a:xfrm>
          <a:off x="5787323" y="154897"/>
          <a:ext cx="2624645" cy="1146213"/>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Century Gothic" panose="020B0502020202020204" pitchFamily="34" charset="0"/>
            </a:rPr>
            <a:t>Aduan</a:t>
          </a:r>
          <a:r>
            <a:rPr lang="en-US" sz="2400" b="1" kern="1200" dirty="0" smtClean="0">
              <a:solidFill>
                <a:schemeClr val="tx1"/>
              </a:solidFill>
              <a:latin typeface="Century Gothic" panose="020B0502020202020204" pitchFamily="34" charset="0"/>
            </a:rPr>
            <a:t>:</a:t>
          </a:r>
        </a:p>
        <a:p>
          <a:pPr lvl="0" algn="ctr" defTabSz="1066800">
            <a:lnSpc>
              <a:spcPct val="90000"/>
            </a:lnSpc>
            <a:spcBef>
              <a:spcPct val="0"/>
            </a:spcBef>
            <a:spcAft>
              <a:spcPct val="35000"/>
            </a:spcAft>
          </a:pPr>
          <a:r>
            <a:rPr lang="en-US" sz="2400" b="1" kern="1200" dirty="0" smtClean="0">
              <a:solidFill>
                <a:schemeClr val="tx1"/>
              </a:solidFill>
              <a:latin typeface="Century Gothic" panose="020B0502020202020204" pitchFamily="34" charset="0"/>
            </a:rPr>
            <a:t>http//</a:t>
          </a:r>
          <a:r>
            <a:rPr lang="en-US" sz="2400" b="1" kern="1200" dirty="0" err="1" smtClean="0">
              <a:solidFill>
                <a:schemeClr val="tx1"/>
              </a:solidFill>
              <a:latin typeface="Century Gothic" panose="020B0502020202020204" pitchFamily="34" charset="0"/>
            </a:rPr>
            <a:t>perkeso</a:t>
          </a:r>
          <a:r>
            <a:rPr lang="en-US" sz="2400" b="1" kern="1200" dirty="0" smtClean="0">
              <a:solidFill>
                <a:schemeClr val="tx1"/>
              </a:solidFill>
              <a:latin typeface="Century Gothic" panose="020B0502020202020204" pitchFamily="34" charset="0"/>
            </a:rPr>
            <a:t> .spab.gov.my </a:t>
          </a:r>
          <a:endParaRPr lang="en-MY" sz="2400" b="1" kern="1200" dirty="0">
            <a:solidFill>
              <a:schemeClr val="tx1"/>
            </a:solidFill>
            <a:latin typeface="Century Gothic" panose="020B0502020202020204" pitchFamily="34" charset="0"/>
          </a:endParaRPr>
        </a:p>
      </dsp:txBody>
      <dsp:txXfrm>
        <a:off x="5820894" y="188468"/>
        <a:ext cx="2557503" cy="1079071"/>
      </dsp:txXfrm>
    </dsp:sp>
    <dsp:sp modelId="{AA40BFE4-3727-45F3-8DF2-ED0A3B0B6A05}">
      <dsp:nvSpPr>
        <dsp:cNvPr id="0" name=""/>
        <dsp:cNvSpPr/>
      </dsp:nvSpPr>
      <dsp:spPr>
        <a:xfrm rot="5383987">
          <a:off x="5878875" y="2772483"/>
          <a:ext cx="1586442" cy="18579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4D44BB-39A1-4A35-9774-9B65F6CE30EA}">
      <dsp:nvSpPr>
        <dsp:cNvPr id="0" name=""/>
        <dsp:cNvSpPr/>
      </dsp:nvSpPr>
      <dsp:spPr>
        <a:xfrm>
          <a:off x="6251215" y="1764204"/>
          <a:ext cx="2064357" cy="123861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Facebook</a:t>
          </a:r>
          <a:endParaRPr lang="en-MY" sz="2400" b="1" kern="1200" dirty="0">
            <a:solidFill>
              <a:schemeClr val="tx1"/>
            </a:solidFill>
          </a:endParaRPr>
        </a:p>
      </dsp:txBody>
      <dsp:txXfrm>
        <a:off x="6287493" y="1800482"/>
        <a:ext cx="1991801" cy="1166058"/>
      </dsp:txXfrm>
    </dsp:sp>
    <dsp:sp modelId="{7EAEDB20-F334-49A0-8906-EC186BFDA3EE}">
      <dsp:nvSpPr>
        <dsp:cNvPr id="0" name=""/>
        <dsp:cNvSpPr/>
      </dsp:nvSpPr>
      <dsp:spPr>
        <a:xfrm>
          <a:off x="6262920" y="3354945"/>
          <a:ext cx="2064357" cy="1238614"/>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Twitter</a:t>
          </a:r>
          <a:endParaRPr lang="en-MY" sz="2400" b="1" kern="1200" dirty="0">
            <a:solidFill>
              <a:schemeClr val="tx1"/>
            </a:solidFill>
          </a:endParaRPr>
        </a:p>
      </dsp:txBody>
      <dsp:txXfrm>
        <a:off x="6299198" y="3391223"/>
        <a:ext cx="1991801" cy="1166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99EF6-368F-C94D-83BD-031887CF5119}">
      <dsp:nvSpPr>
        <dsp:cNvPr id="0" name=""/>
        <dsp:cNvSpPr/>
      </dsp:nvSpPr>
      <dsp:spPr>
        <a:xfrm>
          <a:off x="7770641" y="3267292"/>
          <a:ext cx="91440" cy="339479"/>
        </a:xfrm>
        <a:custGeom>
          <a:avLst/>
          <a:gdLst/>
          <a:ahLst/>
          <a:cxnLst/>
          <a:rect l="0" t="0" r="0" b="0"/>
          <a:pathLst>
            <a:path>
              <a:moveTo>
                <a:pt x="45720" y="0"/>
              </a:moveTo>
              <a:lnTo>
                <a:pt x="45720" y="33947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3263725-9259-164E-A52D-A594FE9FDB32}">
      <dsp:nvSpPr>
        <dsp:cNvPr id="0" name=""/>
        <dsp:cNvSpPr/>
      </dsp:nvSpPr>
      <dsp:spPr>
        <a:xfrm>
          <a:off x="5670741" y="2209264"/>
          <a:ext cx="2145619" cy="316813"/>
        </a:xfrm>
        <a:custGeom>
          <a:avLst/>
          <a:gdLst/>
          <a:ahLst/>
          <a:cxnLst/>
          <a:rect l="0" t="0" r="0" b="0"/>
          <a:pathLst>
            <a:path>
              <a:moveTo>
                <a:pt x="0" y="0"/>
              </a:moveTo>
              <a:lnTo>
                <a:pt x="0" y="208679"/>
              </a:lnTo>
              <a:lnTo>
                <a:pt x="2145619" y="208679"/>
              </a:lnTo>
              <a:lnTo>
                <a:pt x="2145619" y="3168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81539B4-B7C8-0E4B-BD33-D98C34F9D250}">
      <dsp:nvSpPr>
        <dsp:cNvPr id="0" name=""/>
        <dsp:cNvSpPr/>
      </dsp:nvSpPr>
      <dsp:spPr>
        <a:xfrm>
          <a:off x="3407589" y="3267292"/>
          <a:ext cx="2607087" cy="339479"/>
        </a:xfrm>
        <a:custGeom>
          <a:avLst/>
          <a:gdLst/>
          <a:ahLst/>
          <a:cxnLst/>
          <a:rect l="0" t="0" r="0" b="0"/>
          <a:pathLst>
            <a:path>
              <a:moveTo>
                <a:pt x="0" y="0"/>
              </a:moveTo>
              <a:lnTo>
                <a:pt x="0" y="231345"/>
              </a:lnTo>
              <a:lnTo>
                <a:pt x="2607087" y="231345"/>
              </a:lnTo>
              <a:lnTo>
                <a:pt x="2607087" y="33947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9FAEB07-2615-6A42-98A9-E2CDF12A854F}">
      <dsp:nvSpPr>
        <dsp:cNvPr id="0" name=""/>
        <dsp:cNvSpPr/>
      </dsp:nvSpPr>
      <dsp:spPr>
        <a:xfrm>
          <a:off x="3407589" y="3267292"/>
          <a:ext cx="810860" cy="339479"/>
        </a:xfrm>
        <a:custGeom>
          <a:avLst/>
          <a:gdLst/>
          <a:ahLst/>
          <a:cxnLst/>
          <a:rect l="0" t="0" r="0" b="0"/>
          <a:pathLst>
            <a:path>
              <a:moveTo>
                <a:pt x="0" y="0"/>
              </a:moveTo>
              <a:lnTo>
                <a:pt x="0" y="231345"/>
              </a:lnTo>
              <a:lnTo>
                <a:pt x="810860" y="231345"/>
              </a:lnTo>
              <a:lnTo>
                <a:pt x="810860" y="33947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438A7CA-4B26-4DA4-A6B8-9A429D096121}">
      <dsp:nvSpPr>
        <dsp:cNvPr id="0" name=""/>
        <dsp:cNvSpPr/>
      </dsp:nvSpPr>
      <dsp:spPr>
        <a:xfrm>
          <a:off x="2461594" y="3267292"/>
          <a:ext cx="945994" cy="271177"/>
        </a:xfrm>
        <a:custGeom>
          <a:avLst/>
          <a:gdLst/>
          <a:ahLst/>
          <a:cxnLst/>
          <a:rect l="0" t="0" r="0" b="0"/>
          <a:pathLst>
            <a:path>
              <a:moveTo>
                <a:pt x="945994" y="0"/>
              </a:moveTo>
              <a:lnTo>
                <a:pt x="945994" y="163042"/>
              </a:lnTo>
              <a:lnTo>
                <a:pt x="0" y="163042"/>
              </a:lnTo>
              <a:lnTo>
                <a:pt x="0" y="271177"/>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099B377-A0CB-B44C-B910-41BF91374E7F}">
      <dsp:nvSpPr>
        <dsp:cNvPr id="0" name=""/>
        <dsp:cNvSpPr/>
      </dsp:nvSpPr>
      <dsp:spPr>
        <a:xfrm>
          <a:off x="724384" y="3267292"/>
          <a:ext cx="2683205" cy="271177"/>
        </a:xfrm>
        <a:custGeom>
          <a:avLst/>
          <a:gdLst/>
          <a:ahLst/>
          <a:cxnLst/>
          <a:rect l="0" t="0" r="0" b="0"/>
          <a:pathLst>
            <a:path>
              <a:moveTo>
                <a:pt x="2683205" y="0"/>
              </a:moveTo>
              <a:lnTo>
                <a:pt x="2683205" y="163042"/>
              </a:lnTo>
              <a:lnTo>
                <a:pt x="0" y="163042"/>
              </a:lnTo>
              <a:lnTo>
                <a:pt x="0" y="271177"/>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C1D9003-B5A5-4B49-AF5B-199248F3B923}">
      <dsp:nvSpPr>
        <dsp:cNvPr id="0" name=""/>
        <dsp:cNvSpPr/>
      </dsp:nvSpPr>
      <dsp:spPr>
        <a:xfrm>
          <a:off x="3407589" y="2209264"/>
          <a:ext cx="2263151" cy="316813"/>
        </a:xfrm>
        <a:custGeom>
          <a:avLst/>
          <a:gdLst/>
          <a:ahLst/>
          <a:cxnLst/>
          <a:rect l="0" t="0" r="0" b="0"/>
          <a:pathLst>
            <a:path>
              <a:moveTo>
                <a:pt x="2263151" y="0"/>
              </a:moveTo>
              <a:lnTo>
                <a:pt x="2263151" y="208679"/>
              </a:lnTo>
              <a:lnTo>
                <a:pt x="0" y="208679"/>
              </a:lnTo>
              <a:lnTo>
                <a:pt x="0" y="31681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1677402-A2EF-CA4E-9703-2CD8B3103A24}">
      <dsp:nvSpPr>
        <dsp:cNvPr id="0" name=""/>
        <dsp:cNvSpPr/>
      </dsp:nvSpPr>
      <dsp:spPr>
        <a:xfrm>
          <a:off x="4520243" y="815907"/>
          <a:ext cx="2300997" cy="139335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EE16E1D-99E5-3840-9906-4DB83B9A75E7}">
      <dsp:nvSpPr>
        <dsp:cNvPr id="0" name=""/>
        <dsp:cNvSpPr/>
      </dsp:nvSpPr>
      <dsp:spPr>
        <a:xfrm>
          <a:off x="4649939" y="939119"/>
          <a:ext cx="2300997" cy="1393356"/>
        </a:xfrm>
        <a:prstGeom prst="roundRect">
          <a:avLst>
            <a:gd name="adj" fmla="val 10000"/>
          </a:avLst>
        </a:prstGeom>
        <a:solidFill>
          <a:schemeClr val="accent1">
            <a:lumMod val="20000"/>
            <a:lumOff val="80000"/>
            <a:alpha val="9000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Helvetica Neue Bold Condensed"/>
              <a:cs typeface="Helvetica Neue Bold Condensed"/>
            </a:rPr>
            <a:t>Skim </a:t>
          </a:r>
          <a:r>
            <a:rPr lang="en-US" sz="2400" b="0" i="0" kern="1200" dirty="0" err="1" smtClean="0">
              <a:latin typeface="Helvetica Neue Bold Condensed"/>
              <a:cs typeface="Helvetica Neue Bold Condensed"/>
            </a:rPr>
            <a:t>Perlindungan</a:t>
          </a:r>
          <a:r>
            <a:rPr lang="en-US" sz="2400" b="0" i="0" kern="1200" dirty="0" smtClean="0">
              <a:latin typeface="Helvetica Neue Bold Condensed"/>
              <a:cs typeface="Helvetica Neue Bold Condensed"/>
            </a:rPr>
            <a:t> </a:t>
          </a:r>
          <a:r>
            <a:rPr lang="en-US" sz="2400" b="0" i="0" kern="1200" dirty="0" err="1" smtClean="0">
              <a:latin typeface="Helvetica Neue Bold Condensed"/>
              <a:cs typeface="Helvetica Neue Bold Condensed"/>
            </a:rPr>
            <a:t>Keselamatan</a:t>
          </a:r>
          <a:r>
            <a:rPr lang="en-US" sz="2400" b="0" i="0" kern="1200" dirty="0" smtClean="0">
              <a:latin typeface="Helvetica Neue Bold Condensed"/>
              <a:cs typeface="Helvetica Neue Bold Condensed"/>
            </a:rPr>
            <a:t> </a:t>
          </a:r>
          <a:r>
            <a:rPr lang="en-US" sz="2400" b="0" i="0" kern="1200" dirty="0" err="1" smtClean="0">
              <a:latin typeface="Helvetica Neue Bold Condensed"/>
              <a:cs typeface="Helvetica Neue Bold Condensed"/>
            </a:rPr>
            <a:t>Sosial</a:t>
          </a:r>
          <a:r>
            <a:rPr lang="en-US" sz="2400" b="0" i="0" kern="1200" dirty="0" smtClean="0">
              <a:latin typeface="Helvetica Neue Bold Condensed"/>
              <a:cs typeface="Helvetica Neue Bold Condensed"/>
            </a:rPr>
            <a:t> </a:t>
          </a:r>
          <a:endParaRPr lang="en-US" sz="2400" b="0" i="0" kern="1200" dirty="0">
            <a:latin typeface="Helvetica Neue Bold Condensed"/>
            <a:cs typeface="Helvetica Neue Bold Condensed"/>
          </a:endParaRPr>
        </a:p>
      </dsp:txBody>
      <dsp:txXfrm>
        <a:off x="4690749" y="979929"/>
        <a:ext cx="2219377" cy="1311736"/>
      </dsp:txXfrm>
    </dsp:sp>
    <dsp:sp modelId="{9E2E5A54-1676-E546-ACC8-42D84F619C34}">
      <dsp:nvSpPr>
        <dsp:cNvPr id="0" name=""/>
        <dsp:cNvSpPr/>
      </dsp:nvSpPr>
      <dsp:spPr>
        <a:xfrm>
          <a:off x="2585355" y="2526078"/>
          <a:ext cx="1644468" cy="741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C0AECD-B25D-E04B-A057-7A16C98D42FB}">
      <dsp:nvSpPr>
        <dsp:cNvPr id="0" name=""/>
        <dsp:cNvSpPr/>
      </dsp:nvSpPr>
      <dsp:spPr>
        <a:xfrm>
          <a:off x="2715051" y="2649289"/>
          <a:ext cx="1644468" cy="741214"/>
        </a:xfrm>
        <a:prstGeom prst="roundRect">
          <a:avLst>
            <a:gd name="adj" fmla="val 10000"/>
          </a:avLst>
        </a:prstGeom>
        <a:solidFill>
          <a:srgbClr val="FFFF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latin typeface="Helvetica Neue Bold Condensed"/>
              <a:cs typeface="Helvetica Neue Bold Condensed"/>
            </a:rPr>
            <a:t>Skim </a:t>
          </a:r>
          <a:r>
            <a:rPr lang="en-US" sz="2000" b="0" i="0" kern="1200" dirty="0" err="1" smtClean="0">
              <a:latin typeface="Helvetica Neue Bold Condensed"/>
              <a:cs typeface="Helvetica Neue Bold Condensed"/>
            </a:rPr>
            <a:t>Bencana</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Pekerjaan</a:t>
          </a:r>
          <a:r>
            <a:rPr lang="en-US" sz="2000" b="0" i="0" kern="1200" dirty="0" smtClean="0">
              <a:latin typeface="Helvetica Neue Bold Condensed"/>
              <a:cs typeface="Helvetica Neue Bold Condensed"/>
            </a:rPr>
            <a:t> </a:t>
          </a:r>
          <a:endParaRPr lang="en-US" sz="2000" b="0" i="0" kern="1200" dirty="0">
            <a:latin typeface="Helvetica Neue Bold Condensed"/>
            <a:cs typeface="Helvetica Neue Bold Condensed"/>
          </a:endParaRPr>
        </a:p>
      </dsp:txBody>
      <dsp:txXfrm>
        <a:off x="2736760" y="2670998"/>
        <a:ext cx="1601050" cy="697796"/>
      </dsp:txXfrm>
    </dsp:sp>
    <dsp:sp modelId="{74A75D6E-946D-9047-9501-E87BA59566E2}">
      <dsp:nvSpPr>
        <dsp:cNvPr id="0" name=""/>
        <dsp:cNvSpPr/>
      </dsp:nvSpPr>
      <dsp:spPr>
        <a:xfrm>
          <a:off x="-14524" y="3538469"/>
          <a:ext cx="1477817" cy="85559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2A58348-E752-9141-9E20-56C83A2A869D}">
      <dsp:nvSpPr>
        <dsp:cNvPr id="0" name=""/>
        <dsp:cNvSpPr/>
      </dsp:nvSpPr>
      <dsp:spPr>
        <a:xfrm>
          <a:off x="115172" y="3661680"/>
          <a:ext cx="1477817" cy="855598"/>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i="0" kern="1200" dirty="0" err="1" smtClean="0">
              <a:latin typeface="Helvetica Neue Bold Condensed"/>
              <a:cs typeface="Helvetica Neue Bold Condensed"/>
            </a:rPr>
            <a:t>Kemalangan</a:t>
          </a:r>
          <a:r>
            <a:rPr lang="en-US" sz="1800" b="0" i="0" kern="1200" dirty="0" smtClean="0">
              <a:latin typeface="Helvetica Neue Bold Condensed"/>
              <a:cs typeface="Helvetica Neue Bold Condensed"/>
            </a:rPr>
            <a:t> di </a:t>
          </a:r>
          <a:r>
            <a:rPr lang="en-US" sz="1800" b="0" i="0" kern="1200" dirty="0" err="1" smtClean="0">
              <a:latin typeface="Helvetica Neue Bold Condensed"/>
              <a:cs typeface="Helvetica Neue Bold Condensed"/>
            </a:rPr>
            <a:t>tempat</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kerja</a:t>
          </a:r>
          <a:r>
            <a:rPr lang="en-US" sz="1800" b="0" i="0" kern="1200" dirty="0" smtClean="0">
              <a:latin typeface="Helvetica Neue Bold Condensed"/>
              <a:cs typeface="Helvetica Neue Bold Condensed"/>
            </a:rPr>
            <a:t> </a:t>
          </a:r>
          <a:endParaRPr lang="en-US" sz="1800" b="0" i="0" kern="1200" dirty="0">
            <a:latin typeface="Helvetica Neue Bold Condensed"/>
            <a:cs typeface="Helvetica Neue Bold Condensed"/>
          </a:endParaRPr>
        </a:p>
      </dsp:txBody>
      <dsp:txXfrm>
        <a:off x="140232" y="3686740"/>
        <a:ext cx="1427697" cy="805478"/>
      </dsp:txXfrm>
    </dsp:sp>
    <dsp:sp modelId="{DDCEDC9D-6B9C-42F2-9AD2-8C65A46C3CED}">
      <dsp:nvSpPr>
        <dsp:cNvPr id="0" name=""/>
        <dsp:cNvSpPr/>
      </dsp:nvSpPr>
      <dsp:spPr>
        <a:xfrm>
          <a:off x="1722686" y="3538469"/>
          <a:ext cx="1477817" cy="85559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59E3D94-95AB-4BFE-8C3F-0D21AB1EFBAB}">
      <dsp:nvSpPr>
        <dsp:cNvPr id="0" name=""/>
        <dsp:cNvSpPr/>
      </dsp:nvSpPr>
      <dsp:spPr>
        <a:xfrm>
          <a:off x="1852382" y="3661680"/>
          <a:ext cx="1477817" cy="855598"/>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latin typeface="Helvetica Neue Bold Condensed"/>
              <a:cs typeface="Helvetica Neue Bold Condensed"/>
            </a:rPr>
            <a:t>Kemalangan</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semasa</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dalam</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perjalanan</a:t>
          </a:r>
          <a:endParaRPr lang="en-US" sz="1800" b="0" i="0" kern="1200" dirty="0">
            <a:latin typeface="Helvetica Neue Bold Condensed"/>
            <a:cs typeface="Helvetica Neue Bold Condensed"/>
          </a:endParaRPr>
        </a:p>
      </dsp:txBody>
      <dsp:txXfrm>
        <a:off x="1877442" y="3686740"/>
        <a:ext cx="1427697" cy="805478"/>
      </dsp:txXfrm>
    </dsp:sp>
    <dsp:sp modelId="{FD066A02-27C4-E340-8317-A123816574A3}">
      <dsp:nvSpPr>
        <dsp:cNvPr id="0" name=""/>
        <dsp:cNvSpPr/>
      </dsp:nvSpPr>
      <dsp:spPr>
        <a:xfrm>
          <a:off x="3478269" y="3606772"/>
          <a:ext cx="1480362" cy="741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E301835-80C8-814A-93C7-20E9245DA561}">
      <dsp:nvSpPr>
        <dsp:cNvPr id="0" name=""/>
        <dsp:cNvSpPr/>
      </dsp:nvSpPr>
      <dsp:spPr>
        <a:xfrm>
          <a:off x="3607965" y="3729983"/>
          <a:ext cx="1480362" cy="741214"/>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latin typeface="Helvetica Neue Bold Condensed"/>
              <a:cs typeface="Helvetica Neue Bold Condensed"/>
            </a:rPr>
            <a:t>Kemalangan</a:t>
          </a:r>
          <a:r>
            <a:rPr lang="en-US" sz="1800" b="0" i="0" kern="1200" dirty="0" smtClean="0">
              <a:latin typeface="Helvetica Neue Bold Condensed"/>
              <a:cs typeface="Helvetica Neue Bold Condensed"/>
            </a:rPr>
            <a:t> </a:t>
          </a:r>
          <a:r>
            <a:rPr lang="en-US" sz="1800" b="0" i="0" kern="1200" smtClean="0">
              <a:latin typeface="Helvetica Neue Bold Condensed"/>
              <a:cs typeface="Helvetica Neue Bold Condensed"/>
            </a:rPr>
            <a:t>semasa </a:t>
          </a:r>
          <a:r>
            <a:rPr lang="en-US" sz="1800" b="0" i="0" kern="1200" dirty="0" err="1" smtClean="0">
              <a:latin typeface="Helvetica Neue Bold Condensed"/>
              <a:cs typeface="Helvetica Neue Bold Condensed"/>
            </a:rPr>
            <a:t>Kecemasan</a:t>
          </a:r>
          <a:endParaRPr lang="en-US" sz="1800" b="0" i="0" kern="1200" dirty="0" smtClean="0">
            <a:latin typeface="Helvetica Neue Bold Condensed"/>
            <a:cs typeface="Helvetica Neue Bold Condensed"/>
          </a:endParaRPr>
        </a:p>
      </dsp:txBody>
      <dsp:txXfrm>
        <a:off x="3629674" y="3751692"/>
        <a:ext cx="1436944" cy="697796"/>
      </dsp:txXfrm>
    </dsp:sp>
    <dsp:sp modelId="{27B81724-B3EC-FC49-B5DE-84EC910CFC9F}">
      <dsp:nvSpPr>
        <dsp:cNvPr id="0" name=""/>
        <dsp:cNvSpPr/>
      </dsp:nvSpPr>
      <dsp:spPr>
        <a:xfrm>
          <a:off x="5218023" y="3606772"/>
          <a:ext cx="1593306" cy="741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792A397-B278-D440-8320-9EBD4F977416}">
      <dsp:nvSpPr>
        <dsp:cNvPr id="0" name=""/>
        <dsp:cNvSpPr/>
      </dsp:nvSpPr>
      <dsp:spPr>
        <a:xfrm>
          <a:off x="5347720" y="3729983"/>
          <a:ext cx="1593306" cy="741214"/>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err="1" smtClean="0">
              <a:latin typeface="Helvetica Neue Bold Condensed"/>
              <a:cs typeface="Helvetica Neue Bold Condensed"/>
            </a:rPr>
            <a:t>Penyakit</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Khidmat</a:t>
          </a:r>
          <a:r>
            <a:rPr lang="en-US" sz="1800" b="0" i="0" kern="1200" dirty="0" smtClean="0">
              <a:latin typeface="Helvetica Neue Bold Condensed"/>
              <a:cs typeface="Helvetica Neue Bold Condensed"/>
            </a:rPr>
            <a:t> /</a:t>
          </a:r>
        </a:p>
        <a:p>
          <a:pPr lvl="0" algn="ctr" defTabSz="800100">
            <a:lnSpc>
              <a:spcPct val="90000"/>
            </a:lnSpc>
            <a:spcBef>
              <a:spcPct val="0"/>
            </a:spcBef>
            <a:spcAft>
              <a:spcPct val="35000"/>
            </a:spcAft>
          </a:pPr>
          <a:r>
            <a:rPr lang="en-US" sz="1800" b="0" i="0" kern="1200" dirty="0" err="1" smtClean="0">
              <a:latin typeface="Helvetica Neue Bold Condensed"/>
              <a:cs typeface="Helvetica Neue Bold Condensed"/>
            </a:rPr>
            <a:t>Pekerjaan</a:t>
          </a:r>
          <a:r>
            <a:rPr lang="en-US" sz="1800" b="0" i="0" kern="1200" dirty="0" smtClean="0">
              <a:latin typeface="Helvetica Neue Bold Condensed"/>
              <a:cs typeface="Helvetica Neue Bold Condensed"/>
            </a:rPr>
            <a:t> </a:t>
          </a:r>
        </a:p>
      </dsp:txBody>
      <dsp:txXfrm>
        <a:off x="5369429" y="3751692"/>
        <a:ext cx="1549888" cy="697796"/>
      </dsp:txXfrm>
    </dsp:sp>
    <dsp:sp modelId="{0E9CA3B4-D5ED-AB4B-835E-7EC8D10FBB2C}">
      <dsp:nvSpPr>
        <dsp:cNvPr id="0" name=""/>
        <dsp:cNvSpPr/>
      </dsp:nvSpPr>
      <dsp:spPr>
        <a:xfrm>
          <a:off x="6927067" y="2526078"/>
          <a:ext cx="1778587" cy="741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F5B1842-B5A3-0A41-9D17-B85883C6441E}">
      <dsp:nvSpPr>
        <dsp:cNvPr id="0" name=""/>
        <dsp:cNvSpPr/>
      </dsp:nvSpPr>
      <dsp:spPr>
        <a:xfrm>
          <a:off x="7056764" y="2649289"/>
          <a:ext cx="1778587" cy="741214"/>
        </a:xfrm>
        <a:prstGeom prst="roundRect">
          <a:avLst>
            <a:gd name="adj" fmla="val 10000"/>
          </a:avLst>
        </a:prstGeom>
        <a:solidFill>
          <a:schemeClr val="accent6">
            <a:lumMod val="20000"/>
            <a:lumOff val="80000"/>
            <a:alpha val="9000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latin typeface="Helvetica Neue Bold Condensed"/>
              <a:cs typeface="Helvetica Neue Bold Condensed"/>
            </a:rPr>
            <a:t>Skim </a:t>
          </a:r>
        </a:p>
        <a:p>
          <a:pPr lvl="0" algn="ctr" defTabSz="889000">
            <a:lnSpc>
              <a:spcPct val="90000"/>
            </a:lnSpc>
            <a:spcBef>
              <a:spcPct val="0"/>
            </a:spcBef>
            <a:spcAft>
              <a:spcPct val="35000"/>
            </a:spcAft>
          </a:pPr>
          <a:r>
            <a:rPr lang="en-US" sz="2000" b="0" i="0" kern="1200" dirty="0" err="1" smtClean="0">
              <a:latin typeface="Helvetica Neue Bold Condensed"/>
              <a:cs typeface="Helvetica Neue Bold Condensed"/>
            </a:rPr>
            <a:t>Keilatan</a:t>
          </a:r>
          <a:endParaRPr lang="en-US" sz="2000" b="0" i="0" kern="1200" dirty="0">
            <a:latin typeface="Helvetica Neue Bold Condensed"/>
            <a:cs typeface="Helvetica Neue Bold Condensed"/>
          </a:endParaRPr>
        </a:p>
      </dsp:txBody>
      <dsp:txXfrm>
        <a:off x="7078473" y="2670998"/>
        <a:ext cx="1735169" cy="697796"/>
      </dsp:txXfrm>
    </dsp:sp>
    <dsp:sp modelId="{C4C1420A-2767-4240-8C2F-5DEBE5E1EE9F}">
      <dsp:nvSpPr>
        <dsp:cNvPr id="0" name=""/>
        <dsp:cNvSpPr/>
      </dsp:nvSpPr>
      <dsp:spPr>
        <a:xfrm>
          <a:off x="7070723" y="3606772"/>
          <a:ext cx="1491276" cy="157277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656346F-6399-874E-99CD-7B9AD9881BF3}">
      <dsp:nvSpPr>
        <dsp:cNvPr id="0" name=""/>
        <dsp:cNvSpPr/>
      </dsp:nvSpPr>
      <dsp:spPr>
        <a:xfrm>
          <a:off x="7200419" y="3729983"/>
          <a:ext cx="1491276" cy="1572774"/>
        </a:xfrm>
        <a:prstGeom prst="roundRect">
          <a:avLst>
            <a:gd name="adj" fmla="val 10000"/>
          </a:avLst>
        </a:prstGeom>
        <a:solidFill>
          <a:schemeClr val="accent6">
            <a:lumMod val="20000"/>
            <a:lumOff val="80000"/>
            <a:alpha val="9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Keilatan</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atau</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mati</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atas</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sebarang</a:t>
          </a:r>
          <a:r>
            <a:rPr lang="en-US" sz="1800" b="0" i="0" kern="1200" dirty="0" smtClean="0">
              <a:latin typeface="Helvetica Neue Bold Condensed"/>
              <a:cs typeface="Helvetica Neue Bold Condensed"/>
            </a:rPr>
            <a:t> </a:t>
          </a:r>
          <a:r>
            <a:rPr lang="en-US" sz="1800" b="0" i="0" kern="1200" dirty="0" err="1" smtClean="0">
              <a:latin typeface="Helvetica Neue Bold Condensed"/>
              <a:cs typeface="Helvetica Neue Bold Condensed"/>
            </a:rPr>
            <a:t>sebab</a:t>
          </a:r>
          <a:endParaRPr lang="en-US" sz="1800" b="0" i="0" kern="1200" dirty="0">
            <a:latin typeface="Helvetica Neue Bold Condensed"/>
            <a:cs typeface="Helvetica Neue Bold Condensed"/>
          </a:endParaRPr>
        </a:p>
      </dsp:txBody>
      <dsp:txXfrm>
        <a:off x="7244097" y="3773661"/>
        <a:ext cx="1403920" cy="1485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25D40-6789-4CDC-BA91-45056BB7EF4A}">
      <dsp:nvSpPr>
        <dsp:cNvPr id="0" name=""/>
        <dsp:cNvSpPr/>
      </dsp:nvSpPr>
      <dsp:spPr>
        <a:xfrm>
          <a:off x="4224890" y="3116848"/>
          <a:ext cx="3281501" cy="336248"/>
        </a:xfrm>
        <a:custGeom>
          <a:avLst/>
          <a:gdLst/>
          <a:ahLst/>
          <a:cxnLst/>
          <a:rect l="0" t="0" r="0" b="0"/>
          <a:pathLst>
            <a:path>
              <a:moveTo>
                <a:pt x="0" y="0"/>
              </a:moveTo>
              <a:lnTo>
                <a:pt x="0" y="202166"/>
              </a:lnTo>
              <a:lnTo>
                <a:pt x="3281501" y="202166"/>
              </a:lnTo>
              <a:lnTo>
                <a:pt x="3281501" y="336248"/>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81539B4-B7C8-0E4B-BD33-D98C34F9D250}">
      <dsp:nvSpPr>
        <dsp:cNvPr id="0" name=""/>
        <dsp:cNvSpPr/>
      </dsp:nvSpPr>
      <dsp:spPr>
        <a:xfrm>
          <a:off x="4224890" y="3116848"/>
          <a:ext cx="1078612" cy="420941"/>
        </a:xfrm>
        <a:custGeom>
          <a:avLst/>
          <a:gdLst/>
          <a:ahLst/>
          <a:cxnLst/>
          <a:rect l="0" t="0" r="0" b="0"/>
          <a:pathLst>
            <a:path>
              <a:moveTo>
                <a:pt x="0" y="0"/>
              </a:moveTo>
              <a:lnTo>
                <a:pt x="0" y="286859"/>
              </a:lnTo>
              <a:lnTo>
                <a:pt x="1078612" y="286859"/>
              </a:lnTo>
              <a:lnTo>
                <a:pt x="1078612" y="420941"/>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9FAEB07-2615-6A42-98A9-E2CDF12A854F}">
      <dsp:nvSpPr>
        <dsp:cNvPr id="0" name=""/>
        <dsp:cNvSpPr/>
      </dsp:nvSpPr>
      <dsp:spPr>
        <a:xfrm>
          <a:off x="3076254" y="3116848"/>
          <a:ext cx="1148635" cy="420941"/>
        </a:xfrm>
        <a:custGeom>
          <a:avLst/>
          <a:gdLst/>
          <a:ahLst/>
          <a:cxnLst/>
          <a:rect l="0" t="0" r="0" b="0"/>
          <a:pathLst>
            <a:path>
              <a:moveTo>
                <a:pt x="1148635" y="0"/>
              </a:moveTo>
              <a:lnTo>
                <a:pt x="1148635" y="286859"/>
              </a:lnTo>
              <a:lnTo>
                <a:pt x="0" y="286859"/>
              </a:lnTo>
              <a:lnTo>
                <a:pt x="0" y="420941"/>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099B377-A0CB-B44C-B910-41BF91374E7F}">
      <dsp:nvSpPr>
        <dsp:cNvPr id="0" name=""/>
        <dsp:cNvSpPr/>
      </dsp:nvSpPr>
      <dsp:spPr>
        <a:xfrm>
          <a:off x="897825" y="3116848"/>
          <a:ext cx="3327064" cy="336248"/>
        </a:xfrm>
        <a:custGeom>
          <a:avLst/>
          <a:gdLst/>
          <a:ahLst/>
          <a:cxnLst/>
          <a:rect l="0" t="0" r="0" b="0"/>
          <a:pathLst>
            <a:path>
              <a:moveTo>
                <a:pt x="3327064" y="0"/>
              </a:moveTo>
              <a:lnTo>
                <a:pt x="3327064" y="202166"/>
              </a:lnTo>
              <a:lnTo>
                <a:pt x="0" y="202166"/>
              </a:lnTo>
              <a:lnTo>
                <a:pt x="0" y="336248"/>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C1D9003-B5A5-4B49-AF5B-199248F3B923}">
      <dsp:nvSpPr>
        <dsp:cNvPr id="0" name=""/>
        <dsp:cNvSpPr/>
      </dsp:nvSpPr>
      <dsp:spPr>
        <a:xfrm>
          <a:off x="4179170" y="1804936"/>
          <a:ext cx="91440" cy="392836"/>
        </a:xfrm>
        <a:custGeom>
          <a:avLst/>
          <a:gdLst/>
          <a:ahLst/>
          <a:cxnLst/>
          <a:rect l="0" t="0" r="0" b="0"/>
          <a:pathLst>
            <a:path>
              <a:moveTo>
                <a:pt x="77011" y="0"/>
              </a:moveTo>
              <a:lnTo>
                <a:pt x="77011" y="258753"/>
              </a:lnTo>
              <a:lnTo>
                <a:pt x="45720" y="258753"/>
              </a:lnTo>
              <a:lnTo>
                <a:pt x="45720" y="392836"/>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1677402-A2EF-CA4E-9703-2CD8B3103A24}">
      <dsp:nvSpPr>
        <dsp:cNvPr id="0" name=""/>
        <dsp:cNvSpPr/>
      </dsp:nvSpPr>
      <dsp:spPr>
        <a:xfrm>
          <a:off x="2829611" y="77231"/>
          <a:ext cx="2853142" cy="17277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EE16E1D-99E5-3840-9906-4DB83B9A75E7}">
      <dsp:nvSpPr>
        <dsp:cNvPr id="0" name=""/>
        <dsp:cNvSpPr/>
      </dsp:nvSpPr>
      <dsp:spPr>
        <a:xfrm>
          <a:off x="2990429" y="230008"/>
          <a:ext cx="2853142" cy="1727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i="0" kern="1200" dirty="0" smtClean="0">
              <a:latin typeface="Helvetica Neue Bold Condensed"/>
              <a:cs typeface="Helvetica Neue Bold Condensed"/>
            </a:rPr>
            <a:t>Skim </a:t>
          </a:r>
          <a:r>
            <a:rPr lang="en-US" sz="2800" b="0" i="0" kern="1200" dirty="0" err="1" smtClean="0">
              <a:latin typeface="Helvetica Neue Bold Condensed"/>
              <a:cs typeface="Helvetica Neue Bold Condensed"/>
            </a:rPr>
            <a:t>Perlindungan</a:t>
          </a:r>
          <a:r>
            <a:rPr lang="en-US" sz="2800" b="0" i="0" kern="1200" dirty="0" smtClean="0">
              <a:latin typeface="Helvetica Neue Bold Condensed"/>
              <a:cs typeface="Helvetica Neue Bold Condensed"/>
            </a:rPr>
            <a:t> </a:t>
          </a:r>
          <a:r>
            <a:rPr lang="en-US" sz="2800" b="0" i="0" kern="1200" dirty="0" err="1" smtClean="0">
              <a:latin typeface="Helvetica Neue Bold Condensed"/>
              <a:cs typeface="Helvetica Neue Bold Condensed"/>
            </a:rPr>
            <a:t>Keselamatan</a:t>
          </a:r>
          <a:r>
            <a:rPr lang="en-US" sz="2800" b="0" i="0" kern="1200" dirty="0" smtClean="0">
              <a:latin typeface="Helvetica Neue Bold Condensed"/>
              <a:cs typeface="Helvetica Neue Bold Condensed"/>
            </a:rPr>
            <a:t> </a:t>
          </a:r>
          <a:r>
            <a:rPr lang="en-US" sz="2800" b="0" i="0" kern="1200" dirty="0" err="1" smtClean="0">
              <a:latin typeface="Helvetica Neue Bold Condensed"/>
              <a:cs typeface="Helvetica Neue Bold Condensed"/>
            </a:rPr>
            <a:t>Sosial</a:t>
          </a:r>
          <a:r>
            <a:rPr lang="en-US" sz="2800" b="0" i="0" kern="1200" dirty="0" smtClean="0">
              <a:latin typeface="Helvetica Neue Bold Condensed"/>
              <a:cs typeface="Helvetica Neue Bold Condensed"/>
            </a:rPr>
            <a:t> </a:t>
          </a:r>
          <a:endParaRPr lang="en-US" sz="2800" b="0" i="0" kern="1200" dirty="0">
            <a:latin typeface="Helvetica Neue Bold Condensed"/>
            <a:cs typeface="Helvetica Neue Bold Condensed"/>
          </a:endParaRPr>
        </a:p>
      </dsp:txBody>
      <dsp:txXfrm>
        <a:off x="3041032" y="280611"/>
        <a:ext cx="2751936" cy="1626499"/>
      </dsp:txXfrm>
    </dsp:sp>
    <dsp:sp modelId="{9E2E5A54-1676-E546-ACC8-42D84F619C34}">
      <dsp:nvSpPr>
        <dsp:cNvPr id="0" name=""/>
        <dsp:cNvSpPr/>
      </dsp:nvSpPr>
      <dsp:spPr>
        <a:xfrm>
          <a:off x="3205354" y="2197772"/>
          <a:ext cx="2039073" cy="919075"/>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C0AECD-B25D-E04B-A057-7A16C98D42FB}">
      <dsp:nvSpPr>
        <dsp:cNvPr id="0" name=""/>
        <dsp:cNvSpPr/>
      </dsp:nvSpPr>
      <dsp:spPr>
        <a:xfrm>
          <a:off x="3366172" y="2350550"/>
          <a:ext cx="2039073" cy="919075"/>
        </a:xfrm>
        <a:prstGeom prst="roundRect">
          <a:avLst>
            <a:gd name="adj" fmla="val 10000"/>
          </a:avLst>
        </a:prstGeom>
        <a:solidFill>
          <a:srgbClr val="FFFF00">
            <a:alpha val="90000"/>
          </a:srgb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Helvetica Neue Bold Condensed"/>
              <a:cs typeface="Helvetica Neue Bold Condensed"/>
            </a:rPr>
            <a:t>Skim </a:t>
          </a:r>
          <a:r>
            <a:rPr lang="en-US" sz="2400" b="0" i="0" kern="1200" dirty="0" err="1" smtClean="0">
              <a:latin typeface="Helvetica Neue Bold Condensed"/>
              <a:cs typeface="Helvetica Neue Bold Condensed"/>
            </a:rPr>
            <a:t>Bencana</a:t>
          </a:r>
          <a:r>
            <a:rPr lang="en-US" sz="2400" b="0" i="0" kern="1200" dirty="0" smtClean="0">
              <a:latin typeface="Helvetica Neue Bold Condensed"/>
              <a:cs typeface="Helvetica Neue Bold Condensed"/>
            </a:rPr>
            <a:t> </a:t>
          </a:r>
          <a:r>
            <a:rPr lang="en-US" sz="2400" b="0" i="0" kern="1200" dirty="0" err="1" smtClean="0">
              <a:latin typeface="Helvetica Neue Bold Condensed"/>
              <a:cs typeface="Helvetica Neue Bold Condensed"/>
            </a:rPr>
            <a:t>Pekerjaan</a:t>
          </a:r>
          <a:r>
            <a:rPr lang="en-US" sz="2400" b="0" i="0" kern="1200" dirty="0" smtClean="0">
              <a:latin typeface="Helvetica Neue Bold Condensed"/>
              <a:cs typeface="Helvetica Neue Bold Condensed"/>
            </a:rPr>
            <a:t> </a:t>
          </a:r>
          <a:endParaRPr lang="en-US" sz="2400" b="0" i="0" kern="1200" dirty="0">
            <a:latin typeface="Helvetica Neue Bold Condensed"/>
            <a:cs typeface="Helvetica Neue Bold Condensed"/>
          </a:endParaRPr>
        </a:p>
      </dsp:txBody>
      <dsp:txXfrm>
        <a:off x="3393091" y="2377469"/>
        <a:ext cx="1985235" cy="865237"/>
      </dsp:txXfrm>
    </dsp:sp>
    <dsp:sp modelId="{74A75D6E-946D-9047-9501-E87BA59566E2}">
      <dsp:nvSpPr>
        <dsp:cNvPr id="0" name=""/>
        <dsp:cNvSpPr/>
      </dsp:nvSpPr>
      <dsp:spPr>
        <a:xfrm>
          <a:off x="-18390" y="3453096"/>
          <a:ext cx="1832433" cy="106090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2A58348-E752-9141-9E20-56C83A2A869D}">
      <dsp:nvSpPr>
        <dsp:cNvPr id="0" name=""/>
        <dsp:cNvSpPr/>
      </dsp:nvSpPr>
      <dsp:spPr>
        <a:xfrm>
          <a:off x="142427" y="3605874"/>
          <a:ext cx="1832433" cy="1060907"/>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Helvetica Neue Bold Condensed"/>
              <a:cs typeface="Helvetica Neue Bold Condensed"/>
            </a:rPr>
            <a:t>Kemalangan</a:t>
          </a:r>
          <a:r>
            <a:rPr lang="en-US" sz="2000" b="0" i="0" kern="1200" dirty="0" smtClean="0">
              <a:latin typeface="Helvetica Neue Bold Condensed"/>
              <a:cs typeface="Helvetica Neue Bold Condensed"/>
            </a:rPr>
            <a:t> di </a:t>
          </a:r>
          <a:r>
            <a:rPr lang="en-US" sz="2000" b="0" i="0" kern="1200" dirty="0" err="1" smtClean="0">
              <a:latin typeface="Helvetica Neue Bold Condensed"/>
              <a:cs typeface="Helvetica Neue Bold Condensed"/>
            </a:rPr>
            <a:t>tempat</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kerja</a:t>
          </a:r>
          <a:r>
            <a:rPr lang="en-US" sz="2000" b="0" i="0" kern="1200" dirty="0" smtClean="0">
              <a:latin typeface="Helvetica Neue Bold Condensed"/>
              <a:cs typeface="Helvetica Neue Bold Condensed"/>
            </a:rPr>
            <a:t> </a:t>
          </a:r>
          <a:endParaRPr lang="en-US" sz="2000" b="0" i="0" kern="1200" dirty="0">
            <a:latin typeface="Helvetica Neue Bold Condensed"/>
            <a:cs typeface="Helvetica Neue Bold Condensed"/>
          </a:endParaRPr>
        </a:p>
      </dsp:txBody>
      <dsp:txXfrm>
        <a:off x="173500" y="3636947"/>
        <a:ext cx="1770287" cy="998761"/>
      </dsp:txXfrm>
    </dsp:sp>
    <dsp:sp modelId="{FD066A02-27C4-E340-8317-A123816574A3}">
      <dsp:nvSpPr>
        <dsp:cNvPr id="0" name=""/>
        <dsp:cNvSpPr/>
      </dsp:nvSpPr>
      <dsp:spPr>
        <a:xfrm>
          <a:off x="2158460" y="3537789"/>
          <a:ext cx="1835588" cy="91907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E301835-80C8-814A-93C7-20E9245DA561}">
      <dsp:nvSpPr>
        <dsp:cNvPr id="0" name=""/>
        <dsp:cNvSpPr/>
      </dsp:nvSpPr>
      <dsp:spPr>
        <a:xfrm>
          <a:off x="2319278" y="3690566"/>
          <a:ext cx="1835588" cy="919075"/>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Helvetica Neue Bold Condensed"/>
              <a:cs typeface="Helvetica Neue Bold Condensed"/>
            </a:rPr>
            <a:t>Kemalangan</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semasa</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dalam</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perjalanan</a:t>
          </a:r>
          <a:endParaRPr lang="en-US" sz="2000" b="0" i="0" kern="1200" dirty="0" smtClean="0">
            <a:latin typeface="Helvetica Neue Bold Condensed"/>
            <a:cs typeface="Helvetica Neue Bold Condensed"/>
          </a:endParaRPr>
        </a:p>
      </dsp:txBody>
      <dsp:txXfrm>
        <a:off x="2346197" y="3717485"/>
        <a:ext cx="1781750" cy="865237"/>
      </dsp:txXfrm>
    </dsp:sp>
    <dsp:sp modelId="{27B81724-B3EC-FC49-B5DE-84EC910CFC9F}">
      <dsp:nvSpPr>
        <dsp:cNvPr id="0" name=""/>
        <dsp:cNvSpPr/>
      </dsp:nvSpPr>
      <dsp:spPr>
        <a:xfrm>
          <a:off x="4315685" y="3537789"/>
          <a:ext cx="1975635" cy="91907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792A397-B278-D440-8320-9EBD4F977416}">
      <dsp:nvSpPr>
        <dsp:cNvPr id="0" name=""/>
        <dsp:cNvSpPr/>
      </dsp:nvSpPr>
      <dsp:spPr>
        <a:xfrm>
          <a:off x="4476503" y="3690566"/>
          <a:ext cx="1975635" cy="919075"/>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Helvetica Neue Bold Condensed"/>
              <a:cs typeface="Helvetica Neue Bold Condensed"/>
            </a:rPr>
            <a:t>Kemalangan</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semasa</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Kecemasan</a:t>
          </a:r>
          <a:endParaRPr lang="en-US" sz="2000" b="0" i="0" kern="1200" dirty="0" smtClean="0">
            <a:latin typeface="Helvetica Neue Bold Condensed"/>
            <a:cs typeface="Helvetica Neue Bold Condensed"/>
          </a:endParaRPr>
        </a:p>
      </dsp:txBody>
      <dsp:txXfrm>
        <a:off x="4503422" y="3717485"/>
        <a:ext cx="1921797" cy="865237"/>
      </dsp:txXfrm>
    </dsp:sp>
    <dsp:sp modelId="{1CD4F5FC-6426-470C-A102-52666A3FCCB0}">
      <dsp:nvSpPr>
        <dsp:cNvPr id="0" name=""/>
        <dsp:cNvSpPr/>
      </dsp:nvSpPr>
      <dsp:spPr>
        <a:xfrm>
          <a:off x="6590176" y="3453096"/>
          <a:ext cx="1832433" cy="106090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E3D5170-7CE3-40A8-B4FA-751E4266D0B5}">
      <dsp:nvSpPr>
        <dsp:cNvPr id="0" name=""/>
        <dsp:cNvSpPr/>
      </dsp:nvSpPr>
      <dsp:spPr>
        <a:xfrm>
          <a:off x="6750994" y="3605874"/>
          <a:ext cx="1832433" cy="1060907"/>
        </a:xfrm>
        <a:prstGeom prst="roundRect">
          <a:avLst>
            <a:gd name="adj" fmla="val 10000"/>
          </a:avLst>
        </a:prstGeom>
        <a:solidFill>
          <a:srgbClr val="FFFF00">
            <a:alpha val="90000"/>
          </a:srgb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Helvetica Neue Bold Condensed"/>
              <a:cs typeface="Helvetica Neue Bold Condensed"/>
            </a:rPr>
            <a:t>Penyakit</a:t>
          </a:r>
          <a:r>
            <a:rPr lang="en-US" sz="2000" b="0" i="0" kern="1200" dirty="0" smtClean="0">
              <a:latin typeface="Helvetica Neue Bold Condensed"/>
              <a:cs typeface="Helvetica Neue Bold Condensed"/>
            </a:rPr>
            <a:t> </a:t>
          </a:r>
          <a:r>
            <a:rPr lang="en-US" sz="2000" b="0" i="0" kern="1200" dirty="0" err="1" smtClean="0">
              <a:latin typeface="Helvetica Neue Bold Condensed"/>
              <a:cs typeface="Helvetica Neue Bold Condensed"/>
            </a:rPr>
            <a:t>Khidmat</a:t>
          </a:r>
          <a:r>
            <a:rPr lang="en-US" sz="2000" b="0" i="0" kern="1200" dirty="0" smtClean="0">
              <a:latin typeface="Helvetica Neue Bold Condensed"/>
              <a:cs typeface="Helvetica Neue Bold Condensed"/>
            </a:rPr>
            <a:t> / </a:t>
          </a:r>
          <a:r>
            <a:rPr lang="en-US" sz="2000" b="0" i="0" kern="1200" dirty="0" err="1" smtClean="0">
              <a:latin typeface="Helvetica Neue Bold Condensed"/>
              <a:cs typeface="Helvetica Neue Bold Condensed"/>
            </a:rPr>
            <a:t>Pekerjaan</a:t>
          </a:r>
          <a:endParaRPr lang="en-US" sz="2000" b="0" i="0" kern="1200" dirty="0">
            <a:latin typeface="Helvetica Neue Bold Condensed"/>
            <a:cs typeface="Helvetica Neue Bold Condensed"/>
          </a:endParaRPr>
        </a:p>
      </dsp:txBody>
      <dsp:txXfrm>
        <a:off x="6782067" y="3636947"/>
        <a:ext cx="1770287" cy="9987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94092-2E02-4379-9EE6-414242838A82}">
      <dsp:nvSpPr>
        <dsp:cNvPr id="0" name=""/>
        <dsp:cNvSpPr/>
      </dsp:nvSpPr>
      <dsp:spPr>
        <a:xfrm>
          <a:off x="1942191" y="2239545"/>
          <a:ext cx="277859" cy="1849513"/>
        </a:xfrm>
        <a:custGeom>
          <a:avLst/>
          <a:gdLst/>
          <a:ahLst/>
          <a:cxnLst/>
          <a:rect l="0" t="0" r="0" b="0"/>
          <a:pathLst>
            <a:path>
              <a:moveTo>
                <a:pt x="0" y="0"/>
              </a:moveTo>
              <a:lnTo>
                <a:pt x="138929" y="0"/>
              </a:lnTo>
              <a:lnTo>
                <a:pt x="138929" y="1849513"/>
              </a:lnTo>
              <a:lnTo>
                <a:pt x="277859" y="1849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MY" sz="600" kern="1200"/>
        </a:p>
      </dsp:txBody>
      <dsp:txXfrm>
        <a:off x="2034363" y="3117545"/>
        <a:ext cx="93513" cy="93513"/>
      </dsp:txXfrm>
    </dsp:sp>
    <dsp:sp modelId="{306918AF-3487-41B3-8B9F-AC0F75D73655}">
      <dsp:nvSpPr>
        <dsp:cNvPr id="0" name=""/>
        <dsp:cNvSpPr/>
      </dsp:nvSpPr>
      <dsp:spPr>
        <a:xfrm>
          <a:off x="1942191" y="2239545"/>
          <a:ext cx="277859" cy="987269"/>
        </a:xfrm>
        <a:custGeom>
          <a:avLst/>
          <a:gdLst/>
          <a:ahLst/>
          <a:cxnLst/>
          <a:rect l="0" t="0" r="0" b="0"/>
          <a:pathLst>
            <a:path>
              <a:moveTo>
                <a:pt x="0" y="0"/>
              </a:moveTo>
              <a:lnTo>
                <a:pt x="138929" y="0"/>
              </a:lnTo>
              <a:lnTo>
                <a:pt x="138929" y="987269"/>
              </a:lnTo>
              <a:lnTo>
                <a:pt x="277859" y="987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55480" y="2707539"/>
        <a:ext cx="51281" cy="51281"/>
      </dsp:txXfrm>
    </dsp:sp>
    <dsp:sp modelId="{F6276D1A-0141-434C-B838-B49DBE0D1A2F}">
      <dsp:nvSpPr>
        <dsp:cNvPr id="0" name=""/>
        <dsp:cNvSpPr/>
      </dsp:nvSpPr>
      <dsp:spPr>
        <a:xfrm>
          <a:off x="1942191" y="2193825"/>
          <a:ext cx="290899" cy="91440"/>
        </a:xfrm>
        <a:custGeom>
          <a:avLst/>
          <a:gdLst/>
          <a:ahLst/>
          <a:cxnLst/>
          <a:rect l="0" t="0" r="0" b="0"/>
          <a:pathLst>
            <a:path>
              <a:moveTo>
                <a:pt x="0" y="45720"/>
              </a:moveTo>
              <a:lnTo>
                <a:pt x="145449" y="45720"/>
              </a:lnTo>
              <a:lnTo>
                <a:pt x="145449" y="83782"/>
              </a:lnTo>
              <a:lnTo>
                <a:pt x="290899" y="83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80306" y="2232211"/>
        <a:ext cx="14668" cy="14668"/>
      </dsp:txXfrm>
    </dsp:sp>
    <dsp:sp modelId="{286690A6-C3E0-4CC9-99AA-C8644B55D7FA}">
      <dsp:nvSpPr>
        <dsp:cNvPr id="0" name=""/>
        <dsp:cNvSpPr/>
      </dsp:nvSpPr>
      <dsp:spPr>
        <a:xfrm>
          <a:off x="1942191" y="1318833"/>
          <a:ext cx="309997" cy="920712"/>
        </a:xfrm>
        <a:custGeom>
          <a:avLst/>
          <a:gdLst/>
          <a:ahLst/>
          <a:cxnLst/>
          <a:rect l="0" t="0" r="0" b="0"/>
          <a:pathLst>
            <a:path>
              <a:moveTo>
                <a:pt x="0" y="920712"/>
              </a:moveTo>
              <a:lnTo>
                <a:pt x="154998" y="920712"/>
              </a:lnTo>
              <a:lnTo>
                <a:pt x="154998" y="0"/>
              </a:lnTo>
              <a:lnTo>
                <a:pt x="3099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72902" y="1754902"/>
        <a:ext cx="48574" cy="48574"/>
      </dsp:txXfrm>
    </dsp:sp>
    <dsp:sp modelId="{9B0511F6-C732-4085-BA72-CE9C80FC5555}">
      <dsp:nvSpPr>
        <dsp:cNvPr id="0" name=""/>
        <dsp:cNvSpPr/>
      </dsp:nvSpPr>
      <dsp:spPr>
        <a:xfrm>
          <a:off x="1942191" y="475108"/>
          <a:ext cx="247508" cy="1764437"/>
        </a:xfrm>
        <a:custGeom>
          <a:avLst/>
          <a:gdLst/>
          <a:ahLst/>
          <a:cxnLst/>
          <a:rect l="0" t="0" r="0" b="0"/>
          <a:pathLst>
            <a:path>
              <a:moveTo>
                <a:pt x="0" y="1764437"/>
              </a:moveTo>
              <a:lnTo>
                <a:pt x="123754" y="1764437"/>
              </a:lnTo>
              <a:lnTo>
                <a:pt x="123754" y="0"/>
              </a:lnTo>
              <a:lnTo>
                <a:pt x="24750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021402" y="1312784"/>
        <a:ext cx="89085" cy="89085"/>
      </dsp:txXfrm>
    </dsp:sp>
    <dsp:sp modelId="{ADB84CA8-4082-4DB1-890E-A7E520DA4944}">
      <dsp:nvSpPr>
        <dsp:cNvPr id="0" name=""/>
        <dsp:cNvSpPr/>
      </dsp:nvSpPr>
      <dsp:spPr>
        <a:xfrm rot="16200000">
          <a:off x="787117" y="1342269"/>
          <a:ext cx="515596" cy="1794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endParaRPr lang="en-US" sz="6300" kern="1200" dirty="0"/>
        </a:p>
      </dsp:txBody>
      <dsp:txXfrm>
        <a:off x="787117" y="1342269"/>
        <a:ext cx="515596" cy="1794551"/>
      </dsp:txXfrm>
    </dsp:sp>
    <dsp:sp modelId="{4D4C2CA6-251E-4958-B426-BBA42547038D}">
      <dsp:nvSpPr>
        <dsp:cNvPr id="0" name=""/>
        <dsp:cNvSpPr/>
      </dsp:nvSpPr>
      <dsp:spPr>
        <a:xfrm>
          <a:off x="2189699" y="88497"/>
          <a:ext cx="5715277" cy="773223"/>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solidFill>
                <a:schemeClr val="tx1"/>
              </a:solidFill>
            </a:rPr>
            <a:t>Seorang</a:t>
          </a:r>
          <a:r>
            <a:rPr lang="en-US" sz="3200" b="1" kern="1200" dirty="0" smtClean="0">
              <a:solidFill>
                <a:schemeClr val="tx1"/>
              </a:solidFill>
            </a:rPr>
            <a:t> </a:t>
          </a:r>
          <a:r>
            <a:rPr lang="en-US" sz="3200" b="1" kern="1200" dirty="0" err="1" smtClean="0">
              <a:solidFill>
                <a:schemeClr val="tx1"/>
              </a:solidFill>
            </a:rPr>
            <a:t>pekerja</a:t>
          </a:r>
          <a:r>
            <a:rPr lang="en-US" sz="3200" b="1" kern="1200" dirty="0" smtClean="0">
              <a:solidFill>
                <a:schemeClr val="tx1"/>
              </a:solidFill>
            </a:rPr>
            <a:t> </a:t>
          </a:r>
          <a:r>
            <a:rPr lang="en-US" sz="3200" b="1" kern="1200" dirty="0" err="1" smtClean="0">
              <a:solidFill>
                <a:schemeClr val="tx1"/>
              </a:solidFill>
            </a:rPr>
            <a:t>atau</a:t>
          </a:r>
          <a:r>
            <a:rPr lang="en-US" sz="3200" b="1" kern="1200" dirty="0" smtClean="0">
              <a:solidFill>
                <a:schemeClr val="tx1"/>
              </a:solidFill>
            </a:rPr>
            <a:t> </a:t>
          </a:r>
          <a:r>
            <a:rPr lang="en-US" sz="3200" b="1" kern="1200" dirty="0" err="1" smtClean="0">
              <a:solidFill>
                <a:schemeClr val="tx1"/>
              </a:solidFill>
            </a:rPr>
            <a:t>lebih</a:t>
          </a:r>
          <a:endParaRPr lang="en-US" sz="3200" b="1" kern="1200" dirty="0">
            <a:solidFill>
              <a:schemeClr val="tx1"/>
            </a:solidFill>
          </a:endParaRPr>
        </a:p>
      </dsp:txBody>
      <dsp:txXfrm>
        <a:off x="2189699" y="88497"/>
        <a:ext cx="5715277" cy="773223"/>
      </dsp:txXfrm>
    </dsp:sp>
    <dsp:sp modelId="{5F35977C-C008-466C-820D-FEC69D5396E9}">
      <dsp:nvSpPr>
        <dsp:cNvPr id="0" name=""/>
        <dsp:cNvSpPr/>
      </dsp:nvSpPr>
      <dsp:spPr>
        <a:xfrm>
          <a:off x="2252188" y="998209"/>
          <a:ext cx="5659813" cy="641247"/>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Malaysia &amp; </a:t>
          </a:r>
          <a:r>
            <a:rPr lang="en-US" sz="3200" b="1" kern="1200" dirty="0" err="1" smtClean="0">
              <a:solidFill>
                <a:schemeClr val="tx1"/>
              </a:solidFill>
            </a:rPr>
            <a:t>Penduduk</a:t>
          </a:r>
          <a:r>
            <a:rPr lang="en-US" sz="3200" b="1" kern="1200" dirty="0" smtClean="0">
              <a:solidFill>
                <a:schemeClr val="tx1"/>
              </a:solidFill>
            </a:rPr>
            <a:t> </a:t>
          </a:r>
          <a:r>
            <a:rPr lang="en-US" sz="3200" b="1" kern="1200" dirty="0" err="1" smtClean="0">
              <a:solidFill>
                <a:schemeClr val="tx1"/>
              </a:solidFill>
            </a:rPr>
            <a:t>Tetap</a:t>
          </a:r>
          <a:endParaRPr lang="en-US" sz="3200" b="1" kern="1200" dirty="0">
            <a:solidFill>
              <a:schemeClr val="tx1"/>
            </a:solidFill>
          </a:endParaRPr>
        </a:p>
      </dsp:txBody>
      <dsp:txXfrm>
        <a:off x="2252188" y="998209"/>
        <a:ext cx="5659813" cy="641247"/>
      </dsp:txXfrm>
    </dsp:sp>
    <dsp:sp modelId="{A446B7B3-AAF7-40AA-9368-A20ED0572B5B}">
      <dsp:nvSpPr>
        <dsp:cNvPr id="0" name=""/>
        <dsp:cNvSpPr/>
      </dsp:nvSpPr>
      <dsp:spPr>
        <a:xfrm>
          <a:off x="2233090" y="1803982"/>
          <a:ext cx="6614182" cy="947251"/>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solidFill>
                <a:schemeClr val="tx1"/>
              </a:solidFill>
            </a:rPr>
            <a:t>Mulai</a:t>
          </a:r>
          <a:r>
            <a:rPr lang="en-US" sz="3200" b="1" kern="1200" dirty="0" smtClean="0">
              <a:solidFill>
                <a:schemeClr val="tx1"/>
              </a:solidFill>
            </a:rPr>
            <a:t> </a:t>
          </a:r>
          <a:r>
            <a:rPr lang="en-US" sz="3200" b="1" kern="1200" dirty="0" err="1" smtClean="0">
              <a:solidFill>
                <a:schemeClr val="tx1"/>
              </a:solidFill>
            </a:rPr>
            <a:t>tarikh</a:t>
          </a:r>
          <a:r>
            <a:rPr lang="en-US" sz="3200" b="1" kern="1200" dirty="0" smtClean="0">
              <a:solidFill>
                <a:schemeClr val="tx1"/>
              </a:solidFill>
            </a:rPr>
            <a:t> </a:t>
          </a:r>
          <a:r>
            <a:rPr lang="en-US" sz="3200" b="1" kern="1200" dirty="0" err="1" smtClean="0">
              <a:solidFill>
                <a:schemeClr val="tx1"/>
              </a:solidFill>
            </a:rPr>
            <a:t>mula</a:t>
          </a:r>
          <a:r>
            <a:rPr lang="en-US" sz="3200" b="1" kern="1200" dirty="0" smtClean="0">
              <a:solidFill>
                <a:schemeClr val="tx1"/>
              </a:solidFill>
            </a:rPr>
            <a:t> </a:t>
          </a:r>
          <a:r>
            <a:rPr lang="en-US" sz="3200" b="1" kern="1200" dirty="0" err="1" smtClean="0">
              <a:solidFill>
                <a:schemeClr val="tx1"/>
              </a:solidFill>
            </a:rPr>
            <a:t>kerja</a:t>
          </a:r>
          <a:r>
            <a:rPr lang="en-US" sz="3200" b="1" kern="1200" dirty="0" smtClean="0">
              <a:solidFill>
                <a:schemeClr val="tx1"/>
              </a:solidFill>
            </a:rPr>
            <a:t> </a:t>
          </a:r>
          <a:r>
            <a:rPr lang="en-US" sz="3200" b="1" kern="1200" dirty="0" err="1" smtClean="0">
              <a:solidFill>
                <a:schemeClr val="tx1"/>
              </a:solidFill>
            </a:rPr>
            <a:t>dan</a:t>
          </a:r>
          <a:r>
            <a:rPr lang="en-US" sz="3200" b="1" kern="1200" dirty="0" smtClean="0">
              <a:solidFill>
                <a:schemeClr val="tx1"/>
              </a:solidFill>
            </a:rPr>
            <a:t> </a:t>
          </a:r>
          <a:r>
            <a:rPr lang="en-US" sz="3200" b="1" kern="1200" dirty="0" err="1" smtClean="0">
              <a:solidFill>
                <a:schemeClr val="tx1"/>
              </a:solidFill>
            </a:rPr>
            <a:t>dicaruman</a:t>
          </a:r>
          <a:r>
            <a:rPr lang="en-US" sz="3200" b="1" kern="1200" dirty="0" smtClean="0">
              <a:solidFill>
                <a:schemeClr val="tx1"/>
              </a:solidFill>
            </a:rPr>
            <a:t> </a:t>
          </a:r>
          <a:r>
            <a:rPr lang="en-US" sz="3200" b="1" kern="1200" dirty="0" err="1" smtClean="0">
              <a:solidFill>
                <a:schemeClr val="tx1"/>
              </a:solidFill>
            </a:rPr>
            <a:t>setiap</a:t>
          </a:r>
          <a:r>
            <a:rPr lang="en-US" sz="3200" b="1" kern="1200" dirty="0" smtClean="0">
              <a:solidFill>
                <a:schemeClr val="tx1"/>
              </a:solidFill>
            </a:rPr>
            <a:t> </a:t>
          </a:r>
          <a:r>
            <a:rPr lang="en-US" sz="3200" b="1" kern="1200" dirty="0" err="1" smtClean="0">
              <a:solidFill>
                <a:schemeClr val="tx1"/>
              </a:solidFill>
            </a:rPr>
            <a:t>bulan</a:t>
          </a:r>
          <a:r>
            <a:rPr lang="en-US" sz="3200" b="1" kern="1200" dirty="0" smtClean="0">
              <a:solidFill>
                <a:schemeClr val="tx1"/>
              </a:solidFill>
            </a:rPr>
            <a:t> </a:t>
          </a:r>
          <a:r>
            <a:rPr lang="en-US" sz="3200" b="1" kern="1200" dirty="0" err="1" smtClean="0">
              <a:solidFill>
                <a:schemeClr val="tx1"/>
              </a:solidFill>
            </a:rPr>
            <a:t>bekerja</a:t>
          </a:r>
          <a:r>
            <a:rPr lang="en-US" sz="3200" b="1" kern="1200" dirty="0" smtClean="0">
              <a:solidFill>
                <a:schemeClr val="tx1"/>
              </a:solidFill>
            </a:rPr>
            <a:t>   </a:t>
          </a:r>
          <a:endParaRPr lang="en-US" sz="3200" b="1" kern="1200" dirty="0">
            <a:solidFill>
              <a:schemeClr val="tx1"/>
            </a:solidFill>
          </a:endParaRPr>
        </a:p>
      </dsp:txBody>
      <dsp:txXfrm>
        <a:off x="2233090" y="1803982"/>
        <a:ext cx="6614182" cy="947251"/>
      </dsp:txXfrm>
    </dsp:sp>
    <dsp:sp modelId="{ED216BC3-261C-4990-AEFE-64C1263F866B}">
      <dsp:nvSpPr>
        <dsp:cNvPr id="0" name=""/>
        <dsp:cNvSpPr/>
      </dsp:nvSpPr>
      <dsp:spPr>
        <a:xfrm>
          <a:off x="2220050" y="2906191"/>
          <a:ext cx="6627391" cy="641247"/>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rPr>
            <a:t>Setiap</a:t>
          </a:r>
          <a:r>
            <a:rPr lang="en-US" sz="2800" b="1" kern="1200" dirty="0" smtClean="0">
              <a:solidFill>
                <a:schemeClr val="tx1"/>
              </a:solidFill>
            </a:rPr>
            <a:t> </a:t>
          </a:r>
          <a:r>
            <a:rPr lang="en-US" sz="2800" b="1" kern="1200" dirty="0" err="1" smtClean="0">
              <a:solidFill>
                <a:schemeClr val="tx1"/>
              </a:solidFill>
            </a:rPr>
            <a:t>pekerja</a:t>
          </a:r>
          <a:r>
            <a:rPr lang="en-US" sz="2800" b="1" kern="1200" dirty="0" smtClean="0">
              <a:solidFill>
                <a:schemeClr val="tx1"/>
              </a:solidFill>
            </a:rPr>
            <a:t> yang </a:t>
          </a:r>
          <a:r>
            <a:rPr lang="en-US" sz="2800" b="1" kern="1200" dirty="0" err="1" smtClean="0">
              <a:solidFill>
                <a:schemeClr val="tx1"/>
              </a:solidFill>
            </a:rPr>
            <a:t>layak</a:t>
          </a:r>
          <a:r>
            <a:rPr lang="en-US" sz="2800" b="1" kern="1200" dirty="0" smtClean="0">
              <a:solidFill>
                <a:schemeClr val="tx1"/>
              </a:solidFill>
            </a:rPr>
            <a:t> </a:t>
          </a:r>
          <a:r>
            <a:rPr lang="en-US" sz="2800" b="1" kern="1200" dirty="0" err="1" smtClean="0">
              <a:solidFill>
                <a:schemeClr val="tx1"/>
              </a:solidFill>
            </a:rPr>
            <a:t>tanpa</a:t>
          </a:r>
          <a:r>
            <a:rPr lang="en-US" sz="2800" b="1" kern="1200" dirty="0" smtClean="0">
              <a:solidFill>
                <a:schemeClr val="tx1"/>
              </a:solidFill>
            </a:rPr>
            <a:t> had </a:t>
          </a:r>
          <a:r>
            <a:rPr lang="en-US" sz="2800" b="1" kern="1200" dirty="0" err="1" smtClean="0">
              <a:solidFill>
                <a:schemeClr val="tx1"/>
              </a:solidFill>
            </a:rPr>
            <a:t>gaji</a:t>
          </a:r>
          <a:r>
            <a:rPr lang="en-US" sz="2800" b="1" kern="1200" dirty="0" smtClean="0">
              <a:solidFill>
                <a:schemeClr val="tx1"/>
              </a:solidFill>
            </a:rPr>
            <a:t>  </a:t>
          </a:r>
          <a:endParaRPr lang="en-US" sz="2800" b="1" kern="1200" dirty="0">
            <a:solidFill>
              <a:schemeClr val="tx1"/>
            </a:solidFill>
          </a:endParaRPr>
        </a:p>
      </dsp:txBody>
      <dsp:txXfrm>
        <a:off x="2220050" y="2906191"/>
        <a:ext cx="6627391" cy="641247"/>
      </dsp:txXfrm>
    </dsp:sp>
    <dsp:sp modelId="{70466517-D4FE-44C8-9535-31D606223CE6}">
      <dsp:nvSpPr>
        <dsp:cNvPr id="0" name=""/>
        <dsp:cNvSpPr/>
      </dsp:nvSpPr>
      <dsp:spPr>
        <a:xfrm>
          <a:off x="2220050" y="3707750"/>
          <a:ext cx="6629789" cy="762616"/>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rPr>
            <a:t>Daftar</a:t>
          </a:r>
          <a:r>
            <a:rPr lang="en-US" sz="2800" b="1" kern="1200" dirty="0" smtClean="0">
              <a:solidFill>
                <a:schemeClr val="tx1"/>
              </a:solidFill>
            </a:rPr>
            <a:t> </a:t>
          </a:r>
          <a:r>
            <a:rPr lang="en-US" sz="2800" b="1" kern="1200" dirty="0" err="1" smtClean="0">
              <a:solidFill>
                <a:schemeClr val="tx1"/>
              </a:solidFill>
            </a:rPr>
            <a:t>dalam</a:t>
          </a:r>
          <a:r>
            <a:rPr lang="en-US" sz="2800" b="1" kern="1200" dirty="0" smtClean="0">
              <a:solidFill>
                <a:schemeClr val="tx1"/>
              </a:solidFill>
            </a:rPr>
            <a:t> </a:t>
          </a:r>
          <a:r>
            <a:rPr lang="en-US" sz="2800" b="1" kern="1200" dirty="0" err="1" smtClean="0">
              <a:solidFill>
                <a:schemeClr val="tx1"/>
              </a:solidFill>
            </a:rPr>
            <a:t>tempoh</a:t>
          </a:r>
          <a:r>
            <a:rPr lang="en-US" sz="2800" b="1" kern="1200" dirty="0" smtClean="0">
              <a:solidFill>
                <a:schemeClr val="tx1"/>
              </a:solidFill>
            </a:rPr>
            <a:t> 30 </a:t>
          </a:r>
          <a:r>
            <a:rPr lang="en-US" sz="2800" b="1" kern="1200" dirty="0" err="1" smtClean="0">
              <a:solidFill>
                <a:schemeClr val="tx1"/>
              </a:solidFill>
            </a:rPr>
            <a:t>hari</a:t>
          </a:r>
          <a:r>
            <a:rPr lang="en-US" sz="2800" b="1" kern="1200" dirty="0" smtClean="0">
              <a:solidFill>
                <a:schemeClr val="tx1"/>
              </a:solidFill>
            </a:rPr>
            <a:t> </a:t>
          </a:r>
          <a:r>
            <a:rPr lang="en-US" sz="2800" b="1" kern="1200" dirty="0" err="1" smtClean="0">
              <a:solidFill>
                <a:schemeClr val="tx1"/>
              </a:solidFill>
            </a:rPr>
            <a:t>dari</a:t>
          </a:r>
          <a:r>
            <a:rPr lang="en-US" sz="2800" b="1" kern="1200" dirty="0" smtClean="0">
              <a:solidFill>
                <a:schemeClr val="tx1"/>
              </a:solidFill>
            </a:rPr>
            <a:t> </a:t>
          </a:r>
          <a:r>
            <a:rPr lang="en-US" sz="2800" b="1" kern="1200" dirty="0" err="1" smtClean="0">
              <a:solidFill>
                <a:schemeClr val="tx1"/>
              </a:solidFill>
            </a:rPr>
            <a:t>tarikh</a:t>
          </a:r>
          <a:r>
            <a:rPr lang="en-US" sz="2800" b="1" kern="1200" dirty="0" smtClean="0">
              <a:solidFill>
                <a:schemeClr val="tx1"/>
              </a:solidFill>
            </a:rPr>
            <a:t> pekerja </a:t>
          </a:r>
          <a:r>
            <a:rPr lang="en-US" sz="2800" b="1" kern="1200" dirty="0" err="1" smtClean="0">
              <a:solidFill>
                <a:schemeClr val="tx1"/>
              </a:solidFill>
            </a:rPr>
            <a:t>pertama</a:t>
          </a:r>
          <a:r>
            <a:rPr lang="en-US" sz="2800" b="1" kern="1200" dirty="0" smtClean="0">
              <a:solidFill>
                <a:schemeClr val="tx1"/>
              </a:solidFill>
            </a:rPr>
            <a:t> </a:t>
          </a:r>
          <a:r>
            <a:rPr lang="en-US" sz="2800" b="1" kern="1200" dirty="0" err="1" smtClean="0">
              <a:solidFill>
                <a:schemeClr val="tx1"/>
              </a:solidFill>
            </a:rPr>
            <a:t>diambil</a:t>
          </a:r>
          <a:r>
            <a:rPr lang="en-US" sz="2800" b="1" kern="1200" dirty="0" smtClean="0">
              <a:solidFill>
                <a:schemeClr val="tx1"/>
              </a:solidFill>
            </a:rPr>
            <a:t> </a:t>
          </a:r>
          <a:r>
            <a:rPr lang="en-US" sz="2800" b="1" kern="1200" dirty="0" err="1" smtClean="0">
              <a:solidFill>
                <a:schemeClr val="tx1"/>
              </a:solidFill>
            </a:rPr>
            <a:t>bekerja</a:t>
          </a:r>
          <a:endParaRPr lang="en-US" sz="2800" b="1" kern="1200" dirty="0">
            <a:solidFill>
              <a:schemeClr val="tx1"/>
            </a:solidFill>
          </a:endParaRPr>
        </a:p>
      </dsp:txBody>
      <dsp:txXfrm>
        <a:off x="2220050" y="3707750"/>
        <a:ext cx="6629789" cy="762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0DCE5-D35D-467B-96FB-20A0440FAD2B}">
      <dsp:nvSpPr>
        <dsp:cNvPr id="0" name=""/>
        <dsp:cNvSpPr/>
      </dsp:nvSpPr>
      <dsp:spPr>
        <a:xfrm>
          <a:off x="0" y="520402"/>
          <a:ext cx="7162800" cy="831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AF94AD-F15E-49E4-91FD-5193CE8D59D7}">
      <dsp:nvSpPr>
        <dsp:cNvPr id="0" name=""/>
        <dsp:cNvSpPr/>
      </dsp:nvSpPr>
      <dsp:spPr>
        <a:xfrm>
          <a:off x="341002" y="33322"/>
          <a:ext cx="6820042" cy="9741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9516" tIns="0" rIns="189516" bIns="0" numCol="1" spcCol="1270" anchor="ctr" anchorCtr="0">
          <a:noAutofit/>
        </a:bodyPr>
        <a:lstStyle/>
        <a:p>
          <a:pPr lvl="0" algn="just" defTabSz="889000">
            <a:lnSpc>
              <a:spcPct val="90000"/>
            </a:lnSpc>
            <a:spcBef>
              <a:spcPct val="0"/>
            </a:spcBef>
            <a:spcAft>
              <a:spcPct val="35000"/>
            </a:spcAft>
          </a:pPr>
          <a:r>
            <a:rPr lang="en-US" sz="2000" b="1" kern="1200" dirty="0" err="1" smtClean="0">
              <a:latin typeface="Arial" pitchFamily="34" charset="0"/>
              <a:cs typeface="Arial" pitchFamily="34" charset="0"/>
            </a:rPr>
            <a:t>Perluasan</a:t>
          </a:r>
          <a:r>
            <a:rPr lang="en-US" sz="2000" b="1" kern="1200" dirty="0" smtClean="0">
              <a:latin typeface="Arial" pitchFamily="34" charset="0"/>
              <a:cs typeface="Arial" pitchFamily="34" charset="0"/>
            </a:rPr>
            <a:t> Skim </a:t>
          </a:r>
          <a:r>
            <a:rPr lang="en-US" sz="2000" b="1" kern="1200" dirty="0" err="1" smtClean="0">
              <a:latin typeface="Arial" pitchFamily="34" charset="0"/>
              <a:cs typeface="Arial" pitchFamily="34" charset="0"/>
            </a:rPr>
            <a:t>Bencana</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Pekerjaan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dan</a:t>
          </a:r>
          <a:r>
            <a:rPr lang="en-US" sz="2000" b="1" kern="1200" dirty="0" smtClean="0">
              <a:latin typeface="Arial" pitchFamily="34" charset="0"/>
              <a:cs typeface="Arial" pitchFamily="34" charset="0"/>
            </a:rPr>
            <a:t> Skim </a:t>
          </a:r>
          <a:r>
            <a:rPr lang="en-US" sz="2000" b="1" kern="1200" dirty="0" err="1" smtClean="0">
              <a:latin typeface="Arial" pitchFamily="34" charset="0"/>
              <a:cs typeface="Arial" pitchFamily="34" charset="0"/>
            </a:rPr>
            <a:t>Keilatan</a:t>
          </a:r>
          <a:r>
            <a:rPr lang="en-US" sz="2000" b="1" kern="1200" dirty="0" smtClean="0">
              <a:latin typeface="Arial" pitchFamily="34" charset="0"/>
              <a:cs typeface="Arial" pitchFamily="34" charset="0"/>
            </a:rPr>
            <a:t> di </a:t>
          </a:r>
          <a:r>
            <a:rPr lang="en-US" sz="2000" b="1" kern="1200" dirty="0" err="1" smtClean="0">
              <a:latin typeface="Arial" pitchFamily="34" charset="0"/>
              <a:cs typeface="Arial" pitchFamily="34" charset="0"/>
            </a:rPr>
            <a:t>bawah</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Akta</a:t>
          </a:r>
          <a:r>
            <a:rPr lang="en-US" sz="2000" b="1" kern="1200" dirty="0" smtClean="0">
              <a:latin typeface="Arial" pitchFamily="34" charset="0"/>
              <a:cs typeface="Arial" pitchFamily="34" charset="0"/>
            </a:rPr>
            <a:t> 4 </a:t>
          </a:r>
          <a:r>
            <a:rPr lang="en-US" sz="2000" b="1" kern="1200" dirty="0" err="1" smtClean="0">
              <a:latin typeface="Arial" pitchFamily="34" charset="0"/>
              <a:cs typeface="Arial" pitchFamily="34" charset="0"/>
            </a:rPr>
            <a:t>terpakai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kepada</a:t>
          </a:r>
          <a:r>
            <a:rPr lang="en-US" sz="2000" b="1" kern="1200" dirty="0" smtClean="0">
              <a:latin typeface="Arial" pitchFamily="34" charset="0"/>
              <a:cs typeface="Arial" pitchFamily="34" charset="0"/>
            </a:rPr>
            <a:t> </a:t>
          </a:r>
          <a:r>
            <a:rPr lang="en-US" sz="2000" b="1" u="sng" kern="1200" dirty="0" smtClean="0">
              <a:solidFill>
                <a:schemeClr val="accent2"/>
              </a:solidFill>
              <a:latin typeface="Arial" pitchFamily="34" charset="0"/>
              <a:cs typeface="Arial" pitchFamily="34" charset="0"/>
            </a:rPr>
            <a:t>SEMUA PEKERJA </a:t>
          </a:r>
          <a:endParaRPr lang="en-US" sz="2000" b="1" u="sng" kern="1200" dirty="0">
            <a:solidFill>
              <a:schemeClr val="accent2"/>
            </a:solidFill>
            <a:latin typeface="Arial" pitchFamily="34" charset="0"/>
            <a:cs typeface="Arial" pitchFamily="34" charset="0"/>
          </a:endParaRPr>
        </a:p>
      </dsp:txBody>
      <dsp:txXfrm>
        <a:off x="388557" y="80877"/>
        <a:ext cx="6724932" cy="879050"/>
      </dsp:txXfrm>
    </dsp:sp>
    <dsp:sp modelId="{B224916A-D94A-4E13-9A20-C98ECA88DFB4}">
      <dsp:nvSpPr>
        <dsp:cNvPr id="0" name=""/>
        <dsp:cNvSpPr/>
      </dsp:nvSpPr>
      <dsp:spPr>
        <a:xfrm>
          <a:off x="0" y="2646590"/>
          <a:ext cx="7162800" cy="8316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4C9BAADB-2A5D-4B33-913B-46731E66FFC4}">
      <dsp:nvSpPr>
        <dsp:cNvPr id="0" name=""/>
        <dsp:cNvSpPr/>
      </dsp:nvSpPr>
      <dsp:spPr>
        <a:xfrm>
          <a:off x="341002" y="1530202"/>
          <a:ext cx="6820042" cy="1603467"/>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9516" tIns="0" rIns="189516" bIns="0" numCol="1" spcCol="1270" anchor="ctr" anchorCtr="0">
          <a:noAutofit/>
        </a:bodyPr>
        <a:lstStyle/>
        <a:p>
          <a:pPr lvl="0" algn="l" defTabSz="889000">
            <a:lnSpc>
              <a:spcPct val="90000"/>
            </a:lnSpc>
            <a:spcBef>
              <a:spcPct val="0"/>
            </a:spcBef>
            <a:spcAft>
              <a:spcPct val="35000"/>
            </a:spcAft>
          </a:pPr>
          <a:r>
            <a:rPr lang="en-US" sz="2000" b="1" kern="1200" dirty="0" err="1" smtClean="0">
              <a:latin typeface="Arial" pitchFamily="34" charset="0"/>
              <a:cs typeface="Arial" pitchFamily="34" charset="0"/>
            </a:rPr>
            <a:t>Pindaan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Jadual</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Pertama</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Akta</a:t>
          </a:r>
          <a:r>
            <a:rPr lang="en-US" sz="2000" b="1" kern="1200" dirty="0" smtClean="0">
              <a:latin typeface="Arial" pitchFamily="34" charset="0"/>
              <a:cs typeface="Arial" pitchFamily="34" charset="0"/>
            </a:rPr>
            <a:t> 4: </a:t>
          </a:r>
        </a:p>
        <a:p>
          <a:pPr lvl="0" algn="just" defTabSz="889000">
            <a:lnSpc>
              <a:spcPct val="90000"/>
            </a:lnSpc>
            <a:spcBef>
              <a:spcPct val="0"/>
            </a:spcBef>
            <a:spcAft>
              <a:spcPct val="35000"/>
            </a:spcAft>
          </a:pPr>
          <a:r>
            <a:rPr lang="en-US" sz="2000" b="1" kern="1200" dirty="0" err="1" smtClean="0">
              <a:latin typeface="Arial" pitchFamily="34" charset="0"/>
              <a:cs typeface="Arial" pitchFamily="34" charset="0"/>
            </a:rPr>
            <a:t>Dengan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memotong</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keseluruhan</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perenggan</a:t>
          </a:r>
          <a:r>
            <a:rPr lang="en-US" sz="2000" b="1" kern="1200" dirty="0" smtClean="0">
              <a:latin typeface="Arial" pitchFamily="34" charset="0"/>
              <a:cs typeface="Arial" pitchFamily="34" charset="0"/>
            </a:rPr>
            <a:t> (1) </a:t>
          </a:r>
          <a:r>
            <a:rPr lang="en-US" sz="2000" b="1" kern="1200" dirty="0" err="1" smtClean="0">
              <a:latin typeface="Arial" pitchFamily="34" charset="0"/>
              <a:cs typeface="Arial" pitchFamily="34" charset="0"/>
            </a:rPr>
            <a:t>bagi</a:t>
          </a:r>
          <a:r>
            <a:rPr lang="en-US" sz="2000" b="1" kern="1200" dirty="0" smtClean="0">
              <a:latin typeface="Arial" pitchFamily="34" charset="0"/>
              <a:cs typeface="Arial" pitchFamily="34" charset="0"/>
            </a:rPr>
            <a:t> </a:t>
          </a:r>
          <a:r>
            <a:rPr lang="en-US" sz="2000" b="1" kern="1200" dirty="0" err="1" smtClean="0">
              <a:latin typeface="Arial" pitchFamily="34" charset="0"/>
              <a:cs typeface="Arial" pitchFamily="34" charset="0"/>
            </a:rPr>
            <a:t>maksud</a:t>
          </a:r>
          <a:r>
            <a:rPr lang="en-US" sz="2000" b="1" kern="1200" dirty="0" smtClean="0">
              <a:latin typeface="Arial" pitchFamily="34" charset="0"/>
              <a:cs typeface="Arial" pitchFamily="34" charset="0"/>
            </a:rPr>
            <a:t> “</a:t>
          </a:r>
          <a:r>
            <a:rPr lang="en-US" sz="2000" b="1" i="1" u="none" strike="sngStrike" kern="1200" dirty="0" err="1" smtClean="0">
              <a:solidFill>
                <a:schemeClr val="accent2"/>
              </a:solidFill>
              <a:latin typeface="Arial" pitchFamily="34" charset="0"/>
              <a:cs typeface="Arial" pitchFamily="34" charset="0"/>
            </a:rPr>
            <a:t>sesiapa</a:t>
          </a:r>
          <a:r>
            <a:rPr lang="en-US" sz="2000" b="1" i="1" u="none" strike="sngStrike" kern="1200" dirty="0" smtClean="0">
              <a:solidFill>
                <a:schemeClr val="accent2"/>
              </a:solidFill>
              <a:latin typeface="Arial" pitchFamily="34" charset="0"/>
              <a:cs typeface="Arial" pitchFamily="34" charset="0"/>
            </a:rPr>
            <a:t> yang </a:t>
          </a:r>
          <a:r>
            <a:rPr lang="en-US" sz="2000" b="1" i="1" u="none" strike="sngStrike" kern="1200" dirty="0" err="1" smtClean="0">
              <a:solidFill>
                <a:schemeClr val="accent2"/>
              </a:solidFill>
              <a:latin typeface="Arial" pitchFamily="34" charset="0"/>
              <a:cs typeface="Arial" pitchFamily="34" charset="0"/>
            </a:rPr>
            <a:t>bergaji</a:t>
          </a:r>
          <a:r>
            <a:rPr lang="en-US" sz="2000" b="1" i="1" u="none" strike="sngStrike" kern="1200" dirty="0" smtClean="0">
              <a:solidFill>
                <a:schemeClr val="accent2"/>
              </a:solidFill>
              <a:latin typeface="Arial" pitchFamily="34" charset="0"/>
              <a:cs typeface="Arial" pitchFamily="34" charset="0"/>
            </a:rPr>
            <a:t> </a:t>
          </a:r>
          <a:r>
            <a:rPr lang="en-US" sz="2000" b="1" i="1" u="none" strike="sngStrike" kern="1200" dirty="0" err="1" smtClean="0">
              <a:solidFill>
                <a:schemeClr val="accent2"/>
              </a:solidFill>
              <a:latin typeface="Arial" pitchFamily="34" charset="0"/>
              <a:cs typeface="Arial" pitchFamily="34" charset="0"/>
            </a:rPr>
            <a:t>lebih</a:t>
          </a:r>
          <a:r>
            <a:rPr lang="en-US" sz="2000" b="1" i="1" u="none" strike="sngStrike" kern="1200" dirty="0" smtClean="0">
              <a:solidFill>
                <a:schemeClr val="accent2"/>
              </a:solidFill>
              <a:latin typeface="Arial" pitchFamily="34" charset="0"/>
              <a:cs typeface="Arial" pitchFamily="34" charset="0"/>
            </a:rPr>
            <a:t> </a:t>
          </a:r>
          <a:r>
            <a:rPr lang="en-US" sz="2000" b="1" i="1" u="none" strike="sngStrike" kern="1200" dirty="0" err="1" smtClean="0">
              <a:solidFill>
                <a:schemeClr val="accent2"/>
              </a:solidFill>
              <a:latin typeface="Arial" pitchFamily="34" charset="0"/>
              <a:cs typeface="Arial" pitchFamily="34" charset="0"/>
            </a:rPr>
            <a:t>daripada</a:t>
          </a:r>
          <a:r>
            <a:rPr lang="en-US" sz="2000" b="1" i="1" u="none" strike="sngStrike" kern="1200" dirty="0" smtClean="0">
              <a:solidFill>
                <a:schemeClr val="accent2"/>
              </a:solidFill>
              <a:latin typeface="Arial" pitchFamily="34" charset="0"/>
              <a:cs typeface="Arial" pitchFamily="34" charset="0"/>
            </a:rPr>
            <a:t> </a:t>
          </a:r>
          <a:r>
            <a:rPr lang="en-US" sz="2000" b="1" i="1" u="none" strike="sngStrike" kern="1200" dirty="0" err="1" smtClean="0">
              <a:solidFill>
                <a:schemeClr val="accent2"/>
              </a:solidFill>
              <a:latin typeface="Arial" pitchFamily="34" charset="0"/>
              <a:cs typeface="Arial" pitchFamily="34" charset="0"/>
            </a:rPr>
            <a:t>tiga</a:t>
          </a:r>
          <a:r>
            <a:rPr lang="en-US" sz="2000" b="1" i="1" u="none" strike="sngStrike" kern="1200" dirty="0" smtClean="0">
              <a:solidFill>
                <a:schemeClr val="accent2"/>
              </a:solidFill>
              <a:latin typeface="Arial" pitchFamily="34" charset="0"/>
              <a:cs typeface="Arial" pitchFamily="34" charset="0"/>
            </a:rPr>
            <a:t> </a:t>
          </a:r>
          <a:r>
            <a:rPr lang="en-US" sz="2000" b="1" i="1" u="none" strike="sngStrike" kern="1200" dirty="0" err="1" smtClean="0">
              <a:solidFill>
                <a:schemeClr val="accent2"/>
              </a:solidFill>
              <a:latin typeface="Arial" pitchFamily="34" charset="0"/>
              <a:cs typeface="Arial" pitchFamily="34" charset="0"/>
            </a:rPr>
            <a:t>ribu</a:t>
          </a:r>
          <a:r>
            <a:rPr lang="en-US" sz="2000" b="1" i="1" u="none" strike="sngStrike" kern="1200" dirty="0" smtClean="0">
              <a:solidFill>
                <a:schemeClr val="accent2"/>
              </a:solidFill>
              <a:latin typeface="Arial" pitchFamily="34" charset="0"/>
              <a:cs typeface="Arial" pitchFamily="34" charset="0"/>
            </a:rPr>
            <a:t> </a:t>
          </a:r>
          <a:r>
            <a:rPr lang="en-US" sz="2000" b="1" i="1" u="none" strike="sngStrike" kern="1200" dirty="0" err="1" smtClean="0">
              <a:solidFill>
                <a:schemeClr val="accent2"/>
              </a:solidFill>
              <a:latin typeface="Arial" pitchFamily="34" charset="0"/>
              <a:cs typeface="Arial" pitchFamily="34" charset="0"/>
            </a:rPr>
            <a:t>sebulan</a:t>
          </a:r>
          <a:r>
            <a:rPr lang="en-US" sz="2000" b="1" kern="1200" dirty="0" smtClean="0">
              <a:latin typeface="Arial" pitchFamily="34" charset="0"/>
              <a:cs typeface="Arial" pitchFamily="34" charset="0"/>
            </a:rPr>
            <a:t>”</a:t>
          </a:r>
          <a:endParaRPr lang="en-US" sz="2000" b="1" kern="1200" dirty="0">
            <a:latin typeface="Arial" pitchFamily="34" charset="0"/>
            <a:cs typeface="Arial" pitchFamily="34" charset="0"/>
          </a:endParaRPr>
        </a:p>
      </dsp:txBody>
      <dsp:txXfrm>
        <a:off x="419277" y="1608477"/>
        <a:ext cx="6663492" cy="14469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7F02F-E7C3-4C43-ACBA-79E7BCB83647}">
      <dsp:nvSpPr>
        <dsp:cNvPr id="0" name=""/>
        <dsp:cNvSpPr/>
      </dsp:nvSpPr>
      <dsp:spPr>
        <a:xfrm rot="5400000">
          <a:off x="-266374" y="271190"/>
          <a:ext cx="1775830" cy="124308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0" kern="1200" dirty="0" smtClean="0">
              <a:latin typeface="Verdana" panose="020B0604030504040204" pitchFamily="34" charset="0"/>
              <a:ea typeface="Verdana" panose="020B0604030504040204" pitchFamily="34" charset="0"/>
              <a:cs typeface="Verdana" panose="020B0604030504040204" pitchFamily="34" charset="0"/>
            </a:rPr>
            <a:t>1 </a:t>
          </a:r>
          <a:endParaRPr lang="en-US" sz="32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 y="626357"/>
        <a:ext cx="1243081" cy="532749"/>
      </dsp:txXfrm>
    </dsp:sp>
    <dsp:sp modelId="{BA8B1D5F-6880-43F5-AAFB-F26006E50F06}">
      <dsp:nvSpPr>
        <dsp:cNvPr id="0" name=""/>
        <dsp:cNvSpPr/>
      </dsp:nvSpPr>
      <dsp:spPr>
        <a:xfrm rot="5400000">
          <a:off x="4349695" y="-3101799"/>
          <a:ext cx="1154289" cy="73675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SEMUA PEKERJA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hendaklah</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didaftar</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dicarumkan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oleh</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majikan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tanpa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mengambilkira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jumlah</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gaji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yang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diterima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dalam</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sebulan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a:t>
          </a:r>
          <a:endParaRPr lang="en-US" sz="20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243081" y="61163"/>
        <a:ext cx="7311170" cy="1041593"/>
      </dsp:txXfrm>
    </dsp:sp>
    <dsp:sp modelId="{AD23E02C-6594-47FA-85D5-FF7DDB086356}">
      <dsp:nvSpPr>
        <dsp:cNvPr id="0" name=""/>
        <dsp:cNvSpPr/>
      </dsp:nvSpPr>
      <dsp:spPr>
        <a:xfrm rot="5400000">
          <a:off x="-266374" y="1854959"/>
          <a:ext cx="1775830" cy="124308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0" kern="1200" dirty="0" smtClean="0">
              <a:latin typeface="Verdana" panose="020B0604030504040204" pitchFamily="34" charset="0"/>
              <a:ea typeface="Verdana" panose="020B0604030504040204" pitchFamily="34" charset="0"/>
              <a:cs typeface="Verdana" panose="020B0604030504040204" pitchFamily="34" charset="0"/>
            </a:rPr>
            <a:t>2</a:t>
          </a:r>
          <a:endParaRPr lang="en-US" sz="32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 y="2210126"/>
        <a:ext cx="1243081" cy="532749"/>
      </dsp:txXfrm>
    </dsp:sp>
    <dsp:sp modelId="{F865FAF5-1AA2-4623-9BFF-136EF129876B}">
      <dsp:nvSpPr>
        <dsp:cNvPr id="0" name=""/>
        <dsp:cNvSpPr/>
      </dsp:nvSpPr>
      <dsp:spPr>
        <a:xfrm rot="5400000">
          <a:off x="4349695" y="-1518029"/>
          <a:ext cx="1154289" cy="73675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i="0" u="sng" kern="1200" dirty="0" smtClean="0">
              <a:latin typeface="Verdana" panose="020B0604030504040204" pitchFamily="34" charset="0"/>
              <a:ea typeface="Verdana" panose="020B0604030504040204" pitchFamily="34" charset="0"/>
              <a:cs typeface="Verdana" panose="020B0604030504040204" pitchFamily="34" charset="0"/>
            </a:rPr>
            <a:t>PEMAKAIAN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kepada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semua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pegawai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kakitangan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Kerajaan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Persekutuan,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Kerajaan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Negeri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Pihak</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Berkuasa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Tempatan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Badan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Berkanun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yang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berstatus</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kontrak</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atau</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sementara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a:t>
          </a:r>
          <a:endParaRPr lang="en-US" sz="20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243081" y="1644933"/>
        <a:ext cx="7311170" cy="1041593"/>
      </dsp:txXfrm>
    </dsp:sp>
    <dsp:sp modelId="{2A17F693-C267-48CB-94AD-97CFFFD4F119}">
      <dsp:nvSpPr>
        <dsp:cNvPr id="0" name=""/>
        <dsp:cNvSpPr/>
      </dsp:nvSpPr>
      <dsp:spPr>
        <a:xfrm rot="5400000">
          <a:off x="-266374" y="3438728"/>
          <a:ext cx="1775830" cy="1243081"/>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0" kern="1200" dirty="0" smtClean="0">
              <a:latin typeface="Verdana" panose="020B0604030504040204" pitchFamily="34" charset="0"/>
              <a:ea typeface="Verdana" panose="020B0604030504040204" pitchFamily="34" charset="0"/>
              <a:cs typeface="Verdana" panose="020B0604030504040204" pitchFamily="34" charset="0"/>
            </a:rPr>
            <a:t>3</a:t>
          </a:r>
          <a:endParaRPr lang="en-US" sz="28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 y="3793895"/>
        <a:ext cx="1243081" cy="532749"/>
      </dsp:txXfrm>
    </dsp:sp>
    <dsp:sp modelId="{47F95E0F-731F-484C-B23A-11CB5FF9BC93}">
      <dsp:nvSpPr>
        <dsp:cNvPr id="0" name=""/>
        <dsp:cNvSpPr/>
      </dsp:nvSpPr>
      <dsp:spPr>
        <a:xfrm rot="5400000">
          <a:off x="4349695" y="65739"/>
          <a:ext cx="1154289" cy="73675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Prinsip</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i="1" u="sng" kern="1200" dirty="0" err="1" smtClean="0">
              <a:latin typeface="Verdana" panose="020B0604030504040204" pitchFamily="34" charset="0"/>
              <a:ea typeface="Verdana" panose="020B0604030504040204" pitchFamily="34" charset="0"/>
              <a:cs typeface="Verdana" panose="020B0604030504040204" pitchFamily="34" charset="0"/>
            </a:rPr>
            <a:t>Sekali</a:t>
          </a:r>
          <a:r>
            <a:rPr lang="en-US" sz="2000" b="1" i="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i="1" u="sng" kern="1200" dirty="0" err="1" smtClean="0">
              <a:latin typeface="Verdana" panose="020B0604030504040204" pitchFamily="34" charset="0"/>
              <a:ea typeface="Verdana" panose="020B0604030504040204" pitchFamily="34" charset="0"/>
              <a:cs typeface="Verdana" panose="020B0604030504040204" pitchFamily="34" charset="0"/>
            </a:rPr>
            <a:t>Layak</a:t>
          </a:r>
          <a:r>
            <a:rPr lang="en-US" sz="2000" b="1" i="1" u="sng" kern="1200" dirty="0" smtClean="0">
              <a:latin typeface="Verdana" panose="020B0604030504040204" pitchFamily="34" charset="0"/>
              <a:ea typeface="Verdana" panose="020B0604030504040204" pitchFamily="34" charset="0"/>
              <a:cs typeface="Verdana" panose="020B0604030504040204" pitchFamily="34" charset="0"/>
            </a:rPr>
            <a:t> Terus </a:t>
          </a:r>
          <a:r>
            <a:rPr lang="en-US" sz="2000" b="1" i="1" u="sng" kern="1200" dirty="0" err="1" smtClean="0">
              <a:latin typeface="Verdana" panose="020B0604030504040204" pitchFamily="34" charset="0"/>
              <a:ea typeface="Verdana" panose="020B0604030504040204" pitchFamily="34" charset="0"/>
              <a:cs typeface="Verdana" panose="020B0604030504040204" pitchFamily="34" charset="0"/>
            </a:rPr>
            <a:t>Layak</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dan</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konsep</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Notis</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a:t>
          </a:r>
          <a:r>
            <a:rPr lang="en-US" sz="2000" b="1" u="sng" kern="1200" dirty="0" err="1" smtClean="0">
              <a:latin typeface="Verdana" panose="020B0604030504040204" pitchFamily="34" charset="0"/>
              <a:ea typeface="Verdana" panose="020B0604030504040204" pitchFamily="34" charset="0"/>
              <a:cs typeface="Verdana" panose="020B0604030504040204" pitchFamily="34" charset="0"/>
            </a:rPr>
            <a:t>Pemilihan</a:t>
          </a:r>
          <a:r>
            <a:rPr lang="en-US" sz="2000" b="1" u="sng" kern="1200" dirty="0" smtClean="0">
              <a:latin typeface="Verdana" panose="020B0604030504040204" pitchFamily="34" charset="0"/>
              <a:ea typeface="Verdana" panose="020B0604030504040204" pitchFamily="34" charset="0"/>
              <a:cs typeface="Verdana" panose="020B0604030504040204" pitchFamily="34" charset="0"/>
            </a:rPr>
            <a:t>’ TIDAK RELEVAN </a:t>
          </a:r>
          <a:r>
            <a:rPr lang="en-US" sz="2000" b="0" u="none" kern="1200" dirty="0" err="1" smtClean="0">
              <a:latin typeface="Verdana" panose="020B0604030504040204" pitchFamily="34" charset="0"/>
              <a:ea typeface="Verdana" panose="020B0604030504040204" pitchFamily="34" charset="0"/>
              <a:cs typeface="Verdana" panose="020B0604030504040204" pitchFamily="34" charset="0"/>
            </a:rPr>
            <a:t>lagi</a:t>
          </a:r>
          <a:r>
            <a:rPr lang="en-US" sz="2000" b="0" u="none"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dari</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aspek</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pendaftaran</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r>
            <a:rPr lang="en-US" sz="2000" b="0" kern="1200" dirty="0" err="1" smtClean="0">
              <a:latin typeface="Verdana" panose="020B0604030504040204" pitchFamily="34" charset="0"/>
              <a:ea typeface="Verdana" panose="020B0604030504040204" pitchFamily="34" charset="0"/>
              <a:cs typeface="Verdana" panose="020B0604030504040204" pitchFamily="34" charset="0"/>
            </a:rPr>
            <a:t>pekerja</a:t>
          </a:r>
          <a:r>
            <a:rPr lang="en-US" sz="2000" b="0" kern="1200" dirty="0" smtClean="0">
              <a:latin typeface="Verdana" panose="020B0604030504040204" pitchFamily="34" charset="0"/>
              <a:ea typeface="Verdana" panose="020B0604030504040204" pitchFamily="34" charset="0"/>
              <a:cs typeface="Verdana" panose="020B0604030504040204" pitchFamily="34" charset="0"/>
            </a:rPr>
            <a:t>. </a:t>
          </a:r>
          <a:endParaRPr lang="en-US" sz="2000" b="0" kern="1200" dirty="0">
            <a:latin typeface="Verdana" panose="020B0604030504040204" pitchFamily="34" charset="0"/>
            <a:ea typeface="Verdana" panose="020B0604030504040204" pitchFamily="34" charset="0"/>
            <a:cs typeface="Verdana" panose="020B0604030504040204" pitchFamily="34" charset="0"/>
          </a:endParaRPr>
        </a:p>
      </dsp:txBody>
      <dsp:txXfrm rot="-5400000">
        <a:off x="1243081" y="3228701"/>
        <a:ext cx="7311170" cy="10415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64"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50344" y="0"/>
            <a:ext cx="2945764" cy="49641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1C58F25-9630-4CCE-AC87-F2CC6ED5D3FD}" type="datetimeFigureOut">
              <a:rPr lang="en-US"/>
              <a:pPr>
                <a:defRPr/>
              </a:pPr>
              <a:t>8/15/2016</a:t>
            </a:fld>
            <a:endParaRPr lang="en-US" dirty="0"/>
          </a:p>
        </p:txBody>
      </p:sp>
      <p:sp>
        <p:nvSpPr>
          <p:cNvPr id="4" name="Footer Placeholder 3"/>
          <p:cNvSpPr>
            <a:spLocks noGrp="1"/>
          </p:cNvSpPr>
          <p:nvPr>
            <p:ph type="ftr" sz="quarter" idx="2"/>
          </p:nvPr>
        </p:nvSpPr>
        <p:spPr>
          <a:xfrm>
            <a:off x="1" y="9430223"/>
            <a:ext cx="2945764"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50344" y="9430223"/>
            <a:ext cx="2945764"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101544D-B325-49D0-A386-9305907FA421}" type="slidenum">
              <a:rPr lang="en-US"/>
              <a:pPr>
                <a:defRPr/>
              </a:pPr>
              <a:t>‹#›</a:t>
            </a:fld>
            <a:endParaRPr lang="en-US" dirty="0"/>
          </a:p>
        </p:txBody>
      </p:sp>
    </p:spTree>
    <p:extLst>
      <p:ext uri="{BB962C8B-B14F-4D97-AF65-F5344CB8AC3E}">
        <p14:creationId xmlns:p14="http://schemas.microsoft.com/office/powerpoint/2010/main" val="164532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64"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344" y="0"/>
            <a:ext cx="2945764" cy="49641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9557F57-B865-4028-A861-9FB99B6627EB}" type="datetimeFigureOut">
              <a:rPr lang="en-US"/>
              <a:pPr>
                <a:defRPr/>
              </a:pPr>
              <a:t>8/15/2016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395" y="4715907"/>
            <a:ext cx="5436886"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30223"/>
            <a:ext cx="2945764"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344" y="9430223"/>
            <a:ext cx="2945764"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3F601D-B768-4493-A8F1-1C6441E3D2C0}" type="slidenum">
              <a:rPr lang="en-US"/>
              <a:pPr>
                <a:defRPr/>
              </a:pPr>
              <a:t>‹#›</a:t>
            </a:fld>
            <a:endParaRPr lang="en-US" dirty="0"/>
          </a:p>
        </p:txBody>
      </p:sp>
    </p:spTree>
    <p:extLst>
      <p:ext uri="{BB962C8B-B14F-4D97-AF65-F5344CB8AC3E}">
        <p14:creationId xmlns:p14="http://schemas.microsoft.com/office/powerpoint/2010/main" val="3118452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C386B-1C2B-4C02-8182-91219D4C3773}"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92874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6E3F601D-B768-4493-A8F1-1C6441E3D2C0}" type="slidenum">
              <a:rPr lang="en-US" smtClean="0"/>
              <a:pPr>
                <a:defRPr/>
              </a:pPr>
              <a:t>25</a:t>
            </a:fld>
            <a:endParaRPr lang="en-US"/>
          </a:p>
        </p:txBody>
      </p:sp>
    </p:spTree>
    <p:extLst>
      <p:ext uri="{BB962C8B-B14F-4D97-AF65-F5344CB8AC3E}">
        <p14:creationId xmlns:p14="http://schemas.microsoft.com/office/powerpoint/2010/main" val="383039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3F601D-B768-4493-A8F1-1C6441E3D2C0}" type="slidenum">
              <a:rPr lang="en-US" smtClean="0"/>
              <a:pPr>
                <a:defRPr/>
              </a:pPr>
              <a:t>32</a:t>
            </a:fld>
            <a:endParaRPr lang="en-US" dirty="0"/>
          </a:p>
        </p:txBody>
      </p:sp>
    </p:spTree>
    <p:extLst>
      <p:ext uri="{BB962C8B-B14F-4D97-AF65-F5344CB8AC3E}">
        <p14:creationId xmlns:p14="http://schemas.microsoft.com/office/powerpoint/2010/main" val="264329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3F601D-B768-4493-A8F1-1C6441E3D2C0}" type="slidenum">
              <a:rPr lang="en-US" smtClean="0"/>
              <a:pPr>
                <a:defRPr/>
              </a:pPr>
              <a:t>46</a:t>
            </a:fld>
            <a:endParaRPr lang="en-US" dirty="0"/>
          </a:p>
        </p:txBody>
      </p:sp>
    </p:spTree>
    <p:extLst>
      <p:ext uri="{BB962C8B-B14F-4D97-AF65-F5344CB8AC3E}">
        <p14:creationId xmlns:p14="http://schemas.microsoft.com/office/powerpoint/2010/main" val="341324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3F601D-B768-4493-A8F1-1C6441E3D2C0}" type="slidenum">
              <a:rPr lang="en-US" smtClean="0"/>
              <a:pPr>
                <a:defRPr/>
              </a:pPr>
              <a:t>56</a:t>
            </a:fld>
            <a:endParaRPr lang="en-US" dirty="0"/>
          </a:p>
        </p:txBody>
      </p:sp>
    </p:spTree>
    <p:extLst>
      <p:ext uri="{BB962C8B-B14F-4D97-AF65-F5344CB8AC3E}">
        <p14:creationId xmlns:p14="http://schemas.microsoft.com/office/powerpoint/2010/main" val="266549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C386B-1C2B-4C02-8182-91219D4C3773}" type="slidenum">
              <a:rPr lang="en-US"/>
              <a:pPr fontAlgn="base">
                <a:spcBef>
                  <a:spcPct val="0"/>
                </a:spcBef>
                <a:spcAft>
                  <a:spcPct val="0"/>
                </a:spcAft>
              </a:pPr>
              <a:t>58</a:t>
            </a:fld>
            <a:endParaRPr lang="en-US"/>
          </a:p>
        </p:txBody>
      </p:sp>
    </p:spTree>
    <p:extLst>
      <p:ext uri="{BB962C8B-B14F-4D97-AF65-F5344CB8AC3E}">
        <p14:creationId xmlns:p14="http://schemas.microsoft.com/office/powerpoint/2010/main" val="305000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C386B-1C2B-4C02-8182-91219D4C3773}"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404281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C386B-1C2B-4C02-8182-91219D4C3773}"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70846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BAFD4B-FA17-49CD-8714-04174910CFA1}"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05481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AC386B-1C2B-4C02-8182-91219D4C3773}"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97863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550DEC-1551-4AED-9131-6BB88C615E3B}" type="slidenum">
              <a:rPr lang="en-US"/>
              <a:pPr fontAlgn="base">
                <a:spcBef>
                  <a:spcPct val="0"/>
                </a:spcBef>
                <a:spcAft>
                  <a:spcPct val="0"/>
                </a:spcAft>
              </a:pPr>
              <a:t>18</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xfrm>
            <a:off x="906148" y="4715907"/>
            <a:ext cx="4985380" cy="4467701"/>
          </a:xfrm>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94719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550DEC-1551-4AED-9131-6BB88C615E3B}" type="slidenum">
              <a:rPr lang="en-US"/>
              <a:pPr fontAlgn="base">
                <a:spcBef>
                  <a:spcPct val="0"/>
                </a:spcBef>
                <a:spcAft>
                  <a:spcPct val="0"/>
                </a:spcAft>
              </a:pPr>
              <a:t>19</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xfrm>
            <a:off x="906148" y="4715907"/>
            <a:ext cx="4985380" cy="4467701"/>
          </a:xfrm>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66293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Removal of the bubbles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819913-F338-4240-AEBE-EF6EF16C7BB1}"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23468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6E3F601D-B768-4493-A8F1-1C6441E3D2C0}" type="slidenum">
              <a:rPr lang="en-US" smtClean="0"/>
              <a:pPr>
                <a:defRPr/>
              </a:pPr>
              <a:t>24</a:t>
            </a:fld>
            <a:endParaRPr lang="en-US"/>
          </a:p>
        </p:txBody>
      </p:sp>
    </p:spTree>
    <p:extLst>
      <p:ext uri="{BB962C8B-B14F-4D97-AF65-F5344CB8AC3E}">
        <p14:creationId xmlns:p14="http://schemas.microsoft.com/office/powerpoint/2010/main" val="404764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208905-446B-4FBC-AA68-0CB07AB5481D}" type="datetime1">
              <a:rPr lang="en-US"/>
              <a:pPr>
                <a:defRPr/>
              </a:pPr>
              <a:t>8/15/2016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1A36AE-A62F-4DC4-B1BD-8B3BE50775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C376D8-F0BA-4ED4-A48C-F82AAC696FA8}" type="datetime1">
              <a:rPr lang="en-US"/>
              <a:pPr>
                <a:defRPr/>
              </a:pPr>
              <a:t>8/15/2016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520AF7-C50B-43F6-9DB5-5035C91A251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405EC2-61D1-40CC-A5C0-8F055DD26785}" type="datetime1">
              <a:rPr lang="en-US"/>
              <a:pPr>
                <a:defRPr/>
              </a:pPr>
              <a:t>8/15/2016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E40951-3D03-4018-9164-69BE7E19B8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751B1-2FEC-41EC-9663-F60F2D18E1BE}" type="datetime1">
              <a:rPr lang="en-US"/>
              <a:pPr>
                <a:defRPr/>
              </a:pPr>
              <a:t>8/15/2016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57168C-7C38-46C6-9D88-15B294519F0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08A1BF-BA5B-41C7-8C48-648E66022F26}" type="datetime1">
              <a:rPr lang="en-US"/>
              <a:pPr>
                <a:defRPr/>
              </a:pPr>
              <a:t>8/15/2016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2FC099-C4D2-4675-95F5-C5E4D469A56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18507B-614C-4115-A154-72E302EC35C9}" type="datetime1">
              <a:rPr lang="en-US"/>
              <a:pPr>
                <a:defRPr/>
              </a:pPr>
              <a:t>8/15/2016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484871-D416-4664-B1AE-5B35721374F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1D65DD-16A1-4A90-8291-D8554976E66C}" type="datetime1">
              <a:rPr lang="en-US"/>
              <a:pPr>
                <a:defRPr/>
              </a:pPr>
              <a:t>8/15/2016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FDA7B2B-3A70-43E2-BA80-BE354D0D16E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6E4AD4E-D794-46DB-BFB2-CB4E9E561FC9}" type="datetime1">
              <a:rPr lang="en-US"/>
              <a:pPr>
                <a:defRPr/>
              </a:pPr>
              <a:t>8/15/2016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4FA86B-ECFA-4CF9-9624-EC0305BFF3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0B3A9-48DE-4EAC-8C35-F5FB5337B7A8}" type="datetime1">
              <a:rPr lang="en-US"/>
              <a:pPr>
                <a:defRPr/>
              </a:pPr>
              <a:t>8/15/2016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8FD24F0-5732-48D7-812A-AD9182A57A9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648D22-63AA-4A82-9975-03E118D59DC7}" type="datetime1">
              <a:rPr lang="en-US"/>
              <a:pPr>
                <a:defRPr/>
              </a:pPr>
              <a:t>8/15/2016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206576-F551-4676-997A-9D7147E0684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09D7B4-451C-48E5-8EB9-FB13A38EF638}" type="datetime1">
              <a:rPr lang="en-US"/>
              <a:pPr>
                <a:defRPr/>
              </a:pPr>
              <a:t>8/15/2016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FBB67B-DBED-422A-8902-CAC08D2C5F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CB002AB-C477-497D-8A00-DAAEE0D9B608}" type="datetime1">
              <a:rPr lang="en-US"/>
              <a:pPr>
                <a:defRPr/>
              </a:pPr>
              <a:t>8/15/2016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57F73CF-E8B1-41BE-A4A9-8C77DE312F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PEKELILING%20MAJIKAN%20NO.1%20TAHUN%202016.pdf"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6.jpg"/></Relationships>
</file>

<file path=ppt/slides/_rels/slide5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PEKELILING%20MAJIKAN%20NO.1%20TAHUN%202016.pdf"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76200"/>
            <a:ext cx="9144000" cy="6781800"/>
            <a:chOff x="0" y="76200"/>
            <a:chExt cx="9144002" cy="6781800"/>
          </a:xfrm>
        </p:grpSpPr>
        <p:grpSp>
          <p:nvGrpSpPr>
            <p:cNvPr id="3078" name="Group 23"/>
            <p:cNvGrpSpPr>
              <a:grpSpLocks/>
            </p:cNvGrpSpPr>
            <p:nvPr/>
          </p:nvGrpSpPr>
          <p:grpSpPr bwMode="auto">
            <a:xfrm>
              <a:off x="0" y="6172200"/>
              <a:ext cx="9144000" cy="152400"/>
              <a:chOff x="0" y="2208"/>
              <a:chExt cx="5760" cy="96"/>
            </a:xfrm>
          </p:grpSpPr>
          <p:sp>
            <p:nvSpPr>
              <p:cNvPr id="3089"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dirty="0">
                  <a:latin typeface="Calibri" pitchFamily="34" charset="0"/>
                </a:endParaRPr>
              </a:p>
            </p:txBody>
          </p:sp>
          <p:sp>
            <p:nvSpPr>
              <p:cNvPr id="3090"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dirty="0">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rPr>
                <a:t>PERTUBUHAN KESELAMATAN SOSIAL</a:t>
              </a:r>
              <a:endParaRPr lang="en-US" sz="2400" b="1" dirty="0">
                <a:solidFill>
                  <a:srgbClr val="92D050"/>
                </a:solidFill>
                <a:effectLst>
                  <a:outerShdw blurRad="38100" dist="38100" dir="2700000" algn="tl">
                    <a:srgbClr val="000000">
                      <a:alpha val="43137"/>
                    </a:srgbClr>
                  </a:outerShdw>
                </a:effectLst>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3075"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2A2639C-9699-4B8B-B9AF-C96C6DFB5B69}" type="slidenum">
              <a:rPr lang="en-US" sz="2000">
                <a:solidFill>
                  <a:srgbClr val="002060"/>
                </a:solidFill>
              </a:rPr>
              <a:pPr fontAlgn="base">
                <a:spcBef>
                  <a:spcPct val="0"/>
                </a:spcBef>
                <a:spcAft>
                  <a:spcPct val="0"/>
                </a:spcAft>
              </a:pPr>
              <a:t>1</a:t>
            </a:fld>
            <a:endParaRPr lang="en-US" sz="2000" dirty="0">
              <a:solidFill>
                <a:srgbClr val="002060"/>
              </a:solidFill>
            </a:endParaRPr>
          </a:p>
        </p:txBody>
      </p:sp>
      <p:sp>
        <p:nvSpPr>
          <p:cNvPr id="30" name="Rectangle 3"/>
          <p:cNvSpPr txBox="1">
            <a:spLocks noChangeArrowheads="1"/>
          </p:cNvSpPr>
          <p:nvPr/>
        </p:nvSpPr>
        <p:spPr>
          <a:xfrm>
            <a:off x="793750" y="4419600"/>
            <a:ext cx="8158163" cy="11430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22288" indent="-522288" algn="l" fontAlgn="auto">
              <a:lnSpc>
                <a:spcPct val="90000"/>
              </a:lnSpc>
              <a:spcBef>
                <a:spcPts val="1200"/>
              </a:spcBef>
              <a:spcAft>
                <a:spcPts val="0"/>
              </a:spcAft>
              <a:buClr>
                <a:srgbClr val="0070C0"/>
              </a:buClr>
              <a:buFont typeface="Arial" pitchFamily="34" charset="0"/>
              <a:buChar char="•"/>
              <a:defRPr/>
            </a:pPr>
            <a:endParaRPr lang="en-US" sz="3600" b="1" dirty="0" smtClean="0">
              <a:solidFill>
                <a:srgbClr val="0070C0"/>
              </a:solidFill>
              <a:cs typeface="Arial" pitchFamily="34" charset="0"/>
            </a:endParaRPr>
          </a:p>
        </p:txBody>
      </p:sp>
      <p:sp>
        <p:nvSpPr>
          <p:cNvPr id="25" name="Rectangle 3"/>
          <p:cNvSpPr txBox="1">
            <a:spLocks noChangeArrowheads="1"/>
          </p:cNvSpPr>
          <p:nvPr/>
        </p:nvSpPr>
        <p:spPr bwMode="auto">
          <a:xfrm>
            <a:off x="306028" y="875300"/>
            <a:ext cx="5257800" cy="1522412"/>
          </a:xfrm>
          <a:prstGeom prst="rect">
            <a:avLst/>
          </a:prstGeom>
          <a:noFill/>
          <a:ln w="9525">
            <a:noFill/>
            <a:miter lim="800000"/>
            <a:headEnd/>
            <a:tailEnd/>
          </a:ln>
        </p:spPr>
        <p:txBody>
          <a:bodyPr/>
          <a:lstStyle/>
          <a:p>
            <a:pPr algn="ctr"/>
            <a:endParaRPr lang="en-MY" sz="5400" spc="600" dirty="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endParaRPr>
          </a:p>
        </p:txBody>
      </p:sp>
      <p:sp>
        <p:nvSpPr>
          <p:cNvPr id="27" name="Content Placeholder 2"/>
          <p:cNvSpPr txBox="1">
            <a:spLocks/>
          </p:cNvSpPr>
          <p:nvPr/>
        </p:nvSpPr>
        <p:spPr bwMode="auto">
          <a:xfrm>
            <a:off x="270611" y="1976099"/>
            <a:ext cx="6278760" cy="586619"/>
          </a:xfrm>
          <a:prstGeom prst="rect">
            <a:avLst/>
          </a:prstGeom>
          <a:noFill/>
          <a:ln w="9525">
            <a:noFill/>
            <a:miter lim="800000"/>
            <a:headEnd/>
            <a:tailEnd/>
          </a:ln>
          <a:effectLst/>
        </p:spPr>
        <p:txBody>
          <a:bodyPr/>
          <a:lstStyle/>
          <a:p>
            <a:endParaRPr lang="en-US" sz="2000" dirty="0"/>
          </a:p>
        </p:txBody>
      </p:sp>
      <p:sp>
        <p:nvSpPr>
          <p:cNvPr id="29" name="Content Placeholder 2"/>
          <p:cNvSpPr txBox="1">
            <a:spLocks/>
          </p:cNvSpPr>
          <p:nvPr/>
        </p:nvSpPr>
        <p:spPr bwMode="auto">
          <a:xfrm>
            <a:off x="457200" y="1976098"/>
            <a:ext cx="7980362" cy="2976902"/>
          </a:xfrm>
          <a:prstGeom prst="rect">
            <a:avLst/>
          </a:prstGeom>
          <a:noFill/>
          <a:ln w="9525">
            <a:noFill/>
            <a:miter lim="800000"/>
            <a:headEnd/>
            <a:tailEnd/>
          </a:ln>
          <a:effectLst/>
        </p:spPr>
        <p:txBody>
          <a:bodyPr/>
          <a:lstStyle/>
          <a:p>
            <a:pPr algn="ctr">
              <a:defRPr/>
            </a:pPr>
            <a:r>
              <a:rPr lang="ms-MY" sz="40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rPr>
              <a:t>  pengenalan keselamatan sosial </a:t>
            </a:r>
            <a:endParaRPr lang="ms-MY" sz="4000" b="1" cap="all" dirty="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172318"/>
            <a:ext cx="6477000" cy="2834876"/>
          </a:xfrm>
          <a:prstGeom prst="rect">
            <a:avLst/>
          </a:prstGeom>
        </p:spPr>
      </p:pic>
    </p:spTree>
    <p:extLst>
      <p:ext uri="{BB962C8B-B14F-4D97-AF65-F5344CB8AC3E}">
        <p14:creationId xmlns:p14="http://schemas.microsoft.com/office/powerpoint/2010/main" val="14105778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10</a:t>
            </a:fld>
            <a:endParaRPr lang="en-US" dirty="0"/>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dirty="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dirty="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19</a:t>
            </a:r>
            <a:endParaRPr lang="en-US" sz="2000" dirty="0">
              <a:solidFill>
                <a:srgbClr val="002060"/>
              </a:solidFill>
            </a:endParaRPr>
          </a:p>
        </p:txBody>
      </p:sp>
      <p:sp>
        <p:nvSpPr>
          <p:cNvPr id="20" name="Down Arrow Callout 19"/>
          <p:cNvSpPr/>
          <p:nvPr/>
        </p:nvSpPr>
        <p:spPr>
          <a:xfrm>
            <a:off x="222645" y="216849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Title 1"/>
          <p:cNvSpPr txBox="1">
            <a:spLocks/>
          </p:cNvSpPr>
          <p:nvPr/>
        </p:nvSpPr>
        <p:spPr>
          <a:xfrm>
            <a:off x="-30051" y="1003876"/>
            <a:ext cx="9144000" cy="9089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2800" b="1" dirty="0" smtClean="0">
                <a:ln w="10541" cmpd="sng">
                  <a:noFill/>
                  <a:prstDash val="solid"/>
                </a:ln>
                <a:solidFill>
                  <a:srgbClr val="1142AF"/>
                </a:solidFill>
                <a:latin typeface="Century Gothic" panose="020B0502020202020204" pitchFamily="34" charset="0"/>
              </a:rPr>
              <a:t>PERBANKAN INTERNET</a:t>
            </a:r>
            <a:endParaRPr lang="ms-MY" sz="2800" b="1" dirty="0">
              <a:ln w="10541" cmpd="sng">
                <a:noFill/>
                <a:prstDash val="solid"/>
              </a:ln>
              <a:solidFill>
                <a:srgbClr val="1142AF"/>
              </a:solidFill>
              <a:latin typeface="Century Gothic" panose="020B0502020202020204" pitchFamily="34" charset="0"/>
            </a:endParaRPr>
          </a:p>
        </p:txBody>
      </p:sp>
      <p:pic>
        <p:nvPicPr>
          <p:cNvPr id="22" name="Picture 2" descr="https://www.maybank2e.net/M2E/mbbcustomer/images/logo_may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77" y="2517807"/>
            <a:ext cx="1485597" cy="1396885"/>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222645" y="486879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smtClean="0">
                <a:latin typeface="Century Gothic" panose="020B0502020202020204" pitchFamily="34" charset="0"/>
              </a:rPr>
              <a:t>Maybank2e.net</a:t>
            </a:r>
            <a:endParaRPr lang="ms-MY" b="1" dirty="0">
              <a:latin typeface="Century Gothic" panose="020B0502020202020204" pitchFamily="34" charset="0"/>
            </a:endParaRPr>
          </a:p>
        </p:txBody>
      </p:sp>
      <p:sp>
        <p:nvSpPr>
          <p:cNvPr id="24" name="Down Arrow Callout 23"/>
          <p:cNvSpPr/>
          <p:nvPr/>
        </p:nvSpPr>
        <p:spPr>
          <a:xfrm>
            <a:off x="2454893" y="216849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Rounded Rectangle 24"/>
          <p:cNvSpPr/>
          <p:nvPr/>
        </p:nvSpPr>
        <p:spPr>
          <a:xfrm>
            <a:off x="2454893" y="486879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smtClean="0">
                <a:latin typeface="Century Gothic" panose="020B0502020202020204" pitchFamily="34" charset="0"/>
              </a:rPr>
              <a:t>BizChannel</a:t>
            </a:r>
            <a:endParaRPr lang="ms-MY" b="1" dirty="0">
              <a:latin typeface="Century Gothic" panose="020B0502020202020204" pitchFamily="34" charset="0"/>
            </a:endParaRPr>
          </a:p>
        </p:txBody>
      </p:sp>
      <p:sp>
        <p:nvSpPr>
          <p:cNvPr id="26" name="Down Arrow Callout 25"/>
          <p:cNvSpPr/>
          <p:nvPr/>
        </p:nvSpPr>
        <p:spPr>
          <a:xfrm>
            <a:off x="4664017" y="216849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ounded Rectangle 26"/>
          <p:cNvSpPr/>
          <p:nvPr/>
        </p:nvSpPr>
        <p:spPr>
          <a:xfrm>
            <a:off x="4664017" y="486879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smtClean="0">
                <a:latin typeface="Century Gothic" panose="020B0502020202020204" pitchFamily="34" charset="0"/>
              </a:rPr>
              <a:t>PbeBank.com</a:t>
            </a:r>
            <a:endParaRPr lang="ms-MY" b="1" dirty="0">
              <a:latin typeface="Century Gothic" panose="020B0502020202020204" pitchFamily="34" charset="0"/>
            </a:endParaRPr>
          </a:p>
        </p:txBody>
      </p:sp>
      <p:sp>
        <p:nvSpPr>
          <p:cNvPr id="28" name="Down Arrow Callout 27"/>
          <p:cNvSpPr/>
          <p:nvPr/>
        </p:nvSpPr>
        <p:spPr>
          <a:xfrm>
            <a:off x="6847471" y="217378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Rounded Rectangle 28"/>
          <p:cNvSpPr/>
          <p:nvPr/>
        </p:nvSpPr>
        <p:spPr>
          <a:xfrm>
            <a:off x="6847471" y="487408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a:latin typeface="Century Gothic" panose="020B0502020202020204" pitchFamily="34" charset="0"/>
              </a:rPr>
              <a:t>reflex</a:t>
            </a:r>
          </a:p>
        </p:txBody>
      </p:sp>
      <p:pic>
        <p:nvPicPr>
          <p:cNvPr id="30" name="Picture 4" descr="http://www.cimbbank.com.my/etc/designs/cimbconsumer/clientlibs/img/icon_100x100.jpg"/>
          <p:cNvPicPr>
            <a:picLocks noChangeAspect="1" noChangeArrowheads="1"/>
          </p:cNvPicPr>
          <p:nvPr/>
        </p:nvPicPr>
        <p:blipFill rotWithShape="1">
          <a:blip r:embed="rId4">
            <a:extLst>
              <a:ext uri="{28A0092B-C50C-407E-A947-70E740481C1C}">
                <a14:useLocalDpi xmlns:a14="http://schemas.microsoft.com/office/drawing/2010/main" val="0"/>
              </a:ext>
            </a:extLst>
          </a:blip>
          <a:srcRect l="-365" t="15120" r="365" b="10591"/>
          <a:stretch/>
        </p:blipFill>
        <p:spPr bwMode="auto">
          <a:xfrm>
            <a:off x="2744483" y="2497818"/>
            <a:ext cx="1485597" cy="1415249"/>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1" name="Picture 6" descr="http://www.ejawatankosong.net/wp-content/uploads/2014/06/Public-Bank-Berha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696" y="2517807"/>
            <a:ext cx="1485597" cy="1395259"/>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2" name="Picture 8" descr="http://alphagalaxy.com.my/portal/images/bank_facilities/rhb.png"/>
          <p:cNvPicPr>
            <a:picLocks noChangeAspect="1" noChangeArrowheads="1"/>
          </p:cNvPicPr>
          <p:nvPr/>
        </p:nvPicPr>
        <p:blipFill rotWithShape="1">
          <a:blip r:embed="rId6">
            <a:extLst>
              <a:ext uri="{28A0092B-C50C-407E-A947-70E740481C1C}">
                <a14:useLocalDpi xmlns:a14="http://schemas.microsoft.com/office/drawing/2010/main" val="0"/>
              </a:ext>
            </a:extLst>
          </a:blip>
          <a:srcRect l="19938" t="30852" r="21096" b="32339"/>
          <a:stretch/>
        </p:blipFill>
        <p:spPr bwMode="auto">
          <a:xfrm>
            <a:off x="7135312" y="2517806"/>
            <a:ext cx="1485597" cy="1395259"/>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76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11</a:t>
            </a:fld>
            <a:endParaRPr lang="en-US" dirty="0"/>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dirty="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dirty="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20</a:t>
            </a:r>
            <a:endParaRPr lang="en-US" sz="2000" dirty="0">
              <a:solidFill>
                <a:srgbClr val="002060"/>
              </a:solidFill>
            </a:endParaRPr>
          </a:p>
        </p:txBody>
      </p:sp>
      <p:sp>
        <p:nvSpPr>
          <p:cNvPr id="20" name="Down Arrow Callout 19"/>
          <p:cNvSpPr/>
          <p:nvPr/>
        </p:nvSpPr>
        <p:spPr>
          <a:xfrm>
            <a:off x="222645" y="216849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Rounded Rectangle 20"/>
          <p:cNvSpPr/>
          <p:nvPr/>
        </p:nvSpPr>
        <p:spPr>
          <a:xfrm>
            <a:off x="222645" y="486879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a:latin typeface="Century Gothic" panose="020B0502020202020204" pitchFamily="34" charset="0"/>
              </a:rPr>
              <a:t>Hsbc.net</a:t>
            </a:r>
          </a:p>
        </p:txBody>
      </p:sp>
      <p:sp>
        <p:nvSpPr>
          <p:cNvPr id="22" name="Down Arrow Callout 21"/>
          <p:cNvSpPr/>
          <p:nvPr/>
        </p:nvSpPr>
        <p:spPr>
          <a:xfrm>
            <a:off x="2454893" y="216849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Rounded Rectangle 22"/>
          <p:cNvSpPr/>
          <p:nvPr/>
        </p:nvSpPr>
        <p:spPr>
          <a:xfrm>
            <a:off x="2454893" y="486879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latin typeface="Century Gothic" panose="020B0502020202020204" pitchFamily="34" charset="0"/>
              </a:rPr>
              <a:t>Hong Leong Bank online business</a:t>
            </a:r>
          </a:p>
        </p:txBody>
      </p:sp>
      <p:sp>
        <p:nvSpPr>
          <p:cNvPr id="24" name="Down Arrow Callout 23"/>
          <p:cNvSpPr/>
          <p:nvPr/>
        </p:nvSpPr>
        <p:spPr>
          <a:xfrm>
            <a:off x="4664017" y="216849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Rounded Rectangle 24"/>
          <p:cNvSpPr/>
          <p:nvPr/>
        </p:nvSpPr>
        <p:spPr>
          <a:xfrm>
            <a:off x="4664017" y="486879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a:latin typeface="Century Gothic" panose="020B0502020202020204" pitchFamily="34" charset="0"/>
              </a:rPr>
              <a:t>CitiConnect</a:t>
            </a:r>
          </a:p>
        </p:txBody>
      </p:sp>
      <p:sp>
        <p:nvSpPr>
          <p:cNvPr id="26" name="Down Arrow Callout 25"/>
          <p:cNvSpPr/>
          <p:nvPr/>
        </p:nvSpPr>
        <p:spPr>
          <a:xfrm>
            <a:off x="6847471" y="2173788"/>
            <a:ext cx="2064779"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Rounded Rectangle 26"/>
          <p:cNvSpPr/>
          <p:nvPr/>
        </p:nvSpPr>
        <p:spPr>
          <a:xfrm>
            <a:off x="6847471" y="4874088"/>
            <a:ext cx="2064779"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a:latin typeface="Century Gothic" panose="020B0502020202020204" pitchFamily="34" charset="0"/>
              </a:rPr>
              <a:t>e-Ambiz</a:t>
            </a:r>
          </a:p>
        </p:txBody>
      </p:sp>
      <p:pic>
        <p:nvPicPr>
          <p:cNvPr id="28" name="Picture 2" descr="http://www.iraq-businessnews.com/wp-content/uploads/2013/08/hsbc-bank-logo.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69" t="3842" r="11252" b="7119"/>
          <a:stretch/>
        </p:blipFill>
        <p:spPr bwMode="auto">
          <a:xfrm>
            <a:off x="512235" y="2525435"/>
            <a:ext cx="1485597" cy="138763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9" name="Picture 4" descr="http://www.themalaysianinsider.com/assets/uploads/articles/hong-leong-061814.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2242" y="2534933"/>
            <a:ext cx="1485597" cy="1378132"/>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6" descr="http://1.bp.blogspot.com/-1jGczfzyTv0/U46s8T2NPvI/AAAAAAAAAf4/7Oc2BKE8WFM/s1600/citi.png"/>
          <p:cNvPicPr>
            <a:picLocks noChangeAspect="1" noChangeArrowheads="1"/>
          </p:cNvPicPr>
          <p:nvPr/>
        </p:nvPicPr>
        <p:blipFill rotWithShape="1">
          <a:blip r:embed="rId5">
            <a:extLst>
              <a:ext uri="{28A0092B-C50C-407E-A947-70E740481C1C}">
                <a14:useLocalDpi xmlns:a14="http://schemas.microsoft.com/office/drawing/2010/main" val="0"/>
              </a:ext>
            </a:extLst>
          </a:blip>
          <a:srcRect l="21011" t="12485" r="25144" b="16340"/>
          <a:stretch/>
        </p:blipFill>
        <p:spPr bwMode="auto">
          <a:xfrm>
            <a:off x="4953607" y="2529838"/>
            <a:ext cx="1485597" cy="1383227"/>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1" name="Picture 8" descr="http://leaderonomics.com/wp-content/uploads/2014/02/182153_283_ambank.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94" t="16453" r="14925" b="12248"/>
          <a:stretch/>
        </p:blipFill>
        <p:spPr bwMode="auto">
          <a:xfrm>
            <a:off x="7138162" y="2534933"/>
            <a:ext cx="1479897" cy="138763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a:xfrm>
            <a:off x="-4128" y="692696"/>
            <a:ext cx="9144000" cy="9089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2800" b="1" dirty="0" smtClean="0">
                <a:ln w="10541" cmpd="sng">
                  <a:noFill/>
                  <a:prstDash val="solid"/>
                </a:ln>
                <a:solidFill>
                  <a:srgbClr val="1142AF"/>
                </a:solidFill>
                <a:latin typeface="Century Gothic" panose="020B0502020202020204" pitchFamily="34" charset="0"/>
              </a:rPr>
              <a:t>PERBANKAN INTERNET</a:t>
            </a:r>
            <a:endParaRPr lang="ms-MY" sz="2800" b="1" dirty="0">
              <a:ln w="10541" cmpd="sng">
                <a:noFill/>
                <a:prstDash val="solid"/>
              </a:ln>
              <a:solidFill>
                <a:srgbClr val="1142AF"/>
              </a:solidFill>
              <a:latin typeface="Century Gothic" panose="020B0502020202020204" pitchFamily="34" charset="0"/>
            </a:endParaRPr>
          </a:p>
        </p:txBody>
      </p:sp>
    </p:spTree>
    <p:extLst>
      <p:ext uri="{BB962C8B-B14F-4D97-AF65-F5344CB8AC3E}">
        <p14:creationId xmlns:p14="http://schemas.microsoft.com/office/powerpoint/2010/main" val="4238129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12</a:t>
            </a:fld>
            <a:endParaRPr lang="en-US" dirty="0"/>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dirty="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dirty="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6843836" y="641820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20</a:t>
            </a:r>
            <a:endParaRPr lang="en-US" sz="2000" dirty="0">
              <a:solidFill>
                <a:srgbClr val="002060"/>
              </a:solidFill>
            </a:endParaRPr>
          </a:p>
        </p:txBody>
      </p:sp>
      <p:sp>
        <p:nvSpPr>
          <p:cNvPr id="20" name="Down Arrow Callout 19"/>
          <p:cNvSpPr/>
          <p:nvPr/>
        </p:nvSpPr>
        <p:spPr>
          <a:xfrm>
            <a:off x="2971800" y="2168498"/>
            <a:ext cx="2059694"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Down Arrow Callout 20"/>
          <p:cNvSpPr/>
          <p:nvPr/>
        </p:nvSpPr>
        <p:spPr>
          <a:xfrm>
            <a:off x="5334000" y="2168498"/>
            <a:ext cx="1981200"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Down Arrow Callout 22"/>
          <p:cNvSpPr/>
          <p:nvPr/>
        </p:nvSpPr>
        <p:spPr>
          <a:xfrm>
            <a:off x="838200" y="2168498"/>
            <a:ext cx="1831094" cy="2592288"/>
          </a:xfrm>
          <a:prstGeom prst="downArrowCallout">
            <a:avLst>
              <a:gd name="adj1" fmla="val 26864"/>
              <a:gd name="adj2" fmla="val 49707"/>
              <a:gd name="adj3" fmla="val 14278"/>
              <a:gd name="adj4" fmla="val 80997"/>
            </a:avLst>
          </a:prstGeom>
          <a:gradFill flip="none" rotWithShape="1">
            <a:gsLst>
              <a:gs pos="90259">
                <a:schemeClr val="accent2">
                  <a:lumMod val="60000"/>
                  <a:lumOff val="40000"/>
                </a:schemeClr>
              </a:gs>
              <a:gs pos="0">
                <a:schemeClr val="accent2">
                  <a:lumMod val="5000"/>
                  <a:lumOff val="95000"/>
                </a:schemeClr>
              </a:gs>
              <a:gs pos="74000">
                <a:schemeClr val="accent2">
                  <a:lumMod val="40000"/>
                  <a:lumOff val="60000"/>
                </a:schemeClr>
              </a:gs>
              <a:gs pos="83000">
                <a:schemeClr val="accent2">
                  <a:lumMod val="60000"/>
                  <a:lumOff val="40000"/>
                </a:schemeClr>
              </a:gs>
              <a:gs pos="100000">
                <a:schemeClr val="accent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Rounded Rectangle 23"/>
          <p:cNvSpPr/>
          <p:nvPr/>
        </p:nvSpPr>
        <p:spPr>
          <a:xfrm>
            <a:off x="838200" y="4868798"/>
            <a:ext cx="1831094"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smtClean="0">
                <a:latin typeface="Century Gothic" panose="020B0502020202020204" pitchFamily="34" charset="0"/>
              </a:rPr>
              <a:t>Alliance Bizsmart</a:t>
            </a:r>
            <a:endParaRPr lang="ms-MY" b="1" dirty="0">
              <a:latin typeface="Century Gothic" panose="020B0502020202020204" pitchFamily="34" charset="0"/>
            </a:endParaRPr>
          </a:p>
        </p:txBody>
      </p:sp>
      <p:sp>
        <p:nvSpPr>
          <p:cNvPr id="25" name="Rounded Rectangle 24"/>
          <p:cNvSpPr/>
          <p:nvPr/>
        </p:nvSpPr>
        <p:spPr>
          <a:xfrm>
            <a:off x="2971800" y="4868798"/>
            <a:ext cx="2059694"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latin typeface="Century Gothic" panose="020B0502020202020204" pitchFamily="34" charset="0"/>
              </a:rPr>
              <a:t>affinOnline.com</a:t>
            </a:r>
          </a:p>
        </p:txBody>
      </p:sp>
      <p:sp>
        <p:nvSpPr>
          <p:cNvPr id="26" name="Rounded Rectangle 25"/>
          <p:cNvSpPr/>
          <p:nvPr/>
        </p:nvSpPr>
        <p:spPr>
          <a:xfrm>
            <a:off x="5334000" y="4868798"/>
            <a:ext cx="1981200" cy="792088"/>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b="1" dirty="0">
                <a:latin typeface="Century Gothic" panose="020B0502020202020204" pitchFamily="34" charset="0"/>
              </a:rPr>
              <a:t>(e-Banker)</a:t>
            </a:r>
          </a:p>
        </p:txBody>
      </p:sp>
      <p:pic>
        <p:nvPicPr>
          <p:cNvPr id="28" name="Picture 2" descr="https://www.ipc.com.my/sites/default/files/styles/merchant_page_style/public/Alliance-Bank.png?itok=4qEOaVfv"/>
          <p:cNvPicPr>
            <a:picLocks noChangeAspect="1" noChangeArrowheads="1"/>
          </p:cNvPicPr>
          <p:nvPr/>
        </p:nvPicPr>
        <p:blipFill rotWithShape="1">
          <a:blip r:embed="rId3">
            <a:extLst>
              <a:ext uri="{28A0092B-C50C-407E-A947-70E740481C1C}">
                <a14:useLocalDpi xmlns:a14="http://schemas.microsoft.com/office/drawing/2010/main" val="0"/>
              </a:ext>
            </a:extLst>
          </a:blip>
          <a:srcRect l="30430" t="19084" r="28567" b="17437"/>
          <a:stretch/>
        </p:blipFill>
        <p:spPr bwMode="auto">
          <a:xfrm>
            <a:off x="978714" y="2505792"/>
            <a:ext cx="1690580" cy="1387755"/>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9" name="Picture 4" descr="http://vector4u.com/wp-content/uploads/2009/05/affin_bank_logo-520x24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39904"/>
            <a:ext cx="1524000" cy="1380458"/>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6" descr="http://www.bankislam.com.my/home/assets/uploads/Bank-Islam-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539904"/>
            <a:ext cx="1371600" cy="1403178"/>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a:xfrm>
            <a:off x="-7763" y="692696"/>
            <a:ext cx="9144000" cy="9089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2800" b="1" dirty="0" smtClean="0">
                <a:ln w="10541" cmpd="sng">
                  <a:noFill/>
                  <a:prstDash val="solid"/>
                </a:ln>
                <a:solidFill>
                  <a:srgbClr val="1142AF"/>
                </a:solidFill>
                <a:latin typeface="Century Gothic" panose="020B0502020202020204" pitchFamily="34" charset="0"/>
              </a:rPr>
              <a:t>PERBANKAN INTERNET</a:t>
            </a:r>
            <a:endParaRPr lang="ms-MY" sz="2800" b="1" dirty="0">
              <a:ln w="10541" cmpd="sng">
                <a:noFill/>
                <a:prstDash val="solid"/>
              </a:ln>
              <a:solidFill>
                <a:srgbClr val="1142AF"/>
              </a:solidFill>
              <a:latin typeface="Century Gothic" panose="020B0502020202020204" pitchFamily="34" charset="0"/>
            </a:endParaRPr>
          </a:p>
        </p:txBody>
      </p:sp>
    </p:spTree>
    <p:extLst>
      <p:ext uri="{BB962C8B-B14F-4D97-AF65-F5344CB8AC3E}">
        <p14:creationId xmlns:p14="http://schemas.microsoft.com/office/powerpoint/2010/main" val="231802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13</a:t>
            </a:fld>
            <a:endParaRPr lang="en-US" dirty="0"/>
          </a:p>
        </p:txBody>
      </p:sp>
      <p:graphicFrame>
        <p:nvGraphicFramePr>
          <p:cNvPr id="13" name="Chart 12"/>
          <p:cNvGraphicFramePr/>
          <p:nvPr>
            <p:extLst>
              <p:ext uri="{D42A27DB-BD31-4B8C-83A1-F6EECF244321}">
                <p14:modId xmlns:p14="http://schemas.microsoft.com/office/powerpoint/2010/main" val="3022432665"/>
              </p:ext>
            </p:extLst>
          </p:nvPr>
        </p:nvGraphicFramePr>
        <p:xfrm>
          <a:off x="225290" y="1528703"/>
          <a:ext cx="8570119"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1371599" y="5719703"/>
            <a:ext cx="5486401" cy="400110"/>
          </a:xfrm>
          <a:prstGeom prst="rect">
            <a:avLst/>
          </a:prstGeom>
          <a:solidFill>
            <a:srgbClr val="FFFF00"/>
          </a:solidFill>
        </p:spPr>
        <p:txBody>
          <a:bodyPr wrap="square" rtlCol="0">
            <a:spAutoFit/>
          </a:bodyPr>
          <a:lstStyle/>
          <a:p>
            <a:r>
              <a:rPr lang="en-GB" sz="2000" dirty="0" smtClean="0"/>
              <a:t>     MAJIKAN AKTIF MENINGKAT 35.65%</a:t>
            </a:r>
            <a:endParaRPr lang="en-GB" sz="2000" dirty="0"/>
          </a:p>
        </p:txBody>
      </p:sp>
      <p:grpSp>
        <p:nvGrpSpPr>
          <p:cNvPr id="17" name="Group 8"/>
          <p:cNvGrpSpPr>
            <a:grpSpLocks/>
          </p:cNvGrpSpPr>
          <p:nvPr/>
        </p:nvGrpSpPr>
        <p:grpSpPr bwMode="auto">
          <a:xfrm>
            <a:off x="0" y="100013"/>
            <a:ext cx="9144000" cy="6781800"/>
            <a:chOff x="0" y="76200"/>
            <a:chExt cx="9144002" cy="6781800"/>
          </a:xfrm>
        </p:grpSpPr>
        <p:grpSp>
          <p:nvGrpSpPr>
            <p:cNvPr id="18" name="Group 11"/>
            <p:cNvGrpSpPr>
              <a:grpSpLocks/>
            </p:cNvGrpSpPr>
            <p:nvPr/>
          </p:nvGrpSpPr>
          <p:grpSpPr bwMode="auto">
            <a:xfrm>
              <a:off x="0" y="76200"/>
              <a:ext cx="9144002" cy="6781800"/>
              <a:chOff x="0" y="76200"/>
              <a:chExt cx="9144002" cy="6781800"/>
            </a:xfrm>
          </p:grpSpPr>
          <p:grpSp>
            <p:nvGrpSpPr>
              <p:cNvPr id="20" name="Group 23"/>
              <p:cNvGrpSpPr>
                <a:grpSpLocks/>
              </p:cNvGrpSpPr>
              <p:nvPr/>
            </p:nvGrpSpPr>
            <p:grpSpPr bwMode="auto">
              <a:xfrm>
                <a:off x="0" y="6172200"/>
                <a:ext cx="9144000" cy="152400"/>
                <a:chOff x="0" y="2208"/>
                <a:chExt cx="5760" cy="96"/>
              </a:xfrm>
            </p:grpSpPr>
            <p:sp>
              <p:nvSpPr>
                <p:cNvPr id="31"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dirty="0">
                    <a:latin typeface="Calibri" pitchFamily="34" charset="0"/>
                  </a:endParaRPr>
                </a:p>
              </p:txBody>
            </p:sp>
            <p:sp>
              <p:nvSpPr>
                <p:cNvPr id="32"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dirty="0">
                    <a:latin typeface="Calibri" pitchFamily="34" charset="0"/>
                  </a:endParaRPr>
                </a:p>
              </p:txBody>
            </p:sp>
          </p:grpSp>
          <p:sp>
            <p:nvSpPr>
              <p:cNvPr id="21" name="Rectangle 20"/>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22" name="Rectangle 21"/>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23" name="Picture 22"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24" name="Rectangle 23"/>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5" name="Rectangle 24"/>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6" name="Rectangle 25"/>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7" name="Rectangle 26"/>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8" name="Rectangle 27"/>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9" name="Rectangle 28"/>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0" name="Rectangle 29"/>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19" name="Rectangle 18"/>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33" name="Slide Number Placeholder 1"/>
          <p:cNvSpPr txBox="1">
            <a:spLocks/>
          </p:cNvSpPr>
          <p:nvPr/>
        </p:nvSpPr>
        <p:spPr bwMode="auto">
          <a:xfrm>
            <a:off x="7010400" y="6380163"/>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22</a:t>
            </a:r>
            <a:endParaRPr lang="en-US" sz="2000" dirty="0">
              <a:solidFill>
                <a:srgbClr val="002060"/>
              </a:solidFill>
            </a:endParaRPr>
          </a:p>
        </p:txBody>
      </p:sp>
      <p:sp>
        <p:nvSpPr>
          <p:cNvPr id="3" name="Rectangle 2"/>
          <p:cNvSpPr/>
          <p:nvPr/>
        </p:nvSpPr>
        <p:spPr>
          <a:xfrm>
            <a:off x="533400" y="1009651"/>
            <a:ext cx="8077200" cy="4883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BILANGAN MAJIKAN AKTIF BAGI TEMPOH 2011 SEHINGGA 2015</a:t>
            </a:r>
            <a:endParaRPr lang="en-MY" sz="2400" dirty="0">
              <a:solidFill>
                <a:schemeClr val="tx1"/>
              </a:solidFill>
            </a:endParaRPr>
          </a:p>
        </p:txBody>
      </p:sp>
    </p:spTree>
    <p:extLst>
      <p:ext uri="{BB962C8B-B14F-4D97-AF65-F5344CB8AC3E}">
        <p14:creationId xmlns:p14="http://schemas.microsoft.com/office/powerpoint/2010/main" val="256999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14</a:t>
            </a:fld>
            <a:endParaRPr lang="en-US" dirty="0"/>
          </a:p>
        </p:txBody>
      </p:sp>
      <p:graphicFrame>
        <p:nvGraphicFramePr>
          <p:cNvPr id="24" name="Chart 23"/>
          <p:cNvGraphicFramePr/>
          <p:nvPr>
            <p:extLst>
              <p:ext uri="{D42A27DB-BD31-4B8C-83A1-F6EECF244321}">
                <p14:modId xmlns:p14="http://schemas.microsoft.com/office/powerpoint/2010/main" val="2034685621"/>
              </p:ext>
            </p:extLst>
          </p:nvPr>
        </p:nvGraphicFramePr>
        <p:xfrm>
          <a:off x="274016" y="1461550"/>
          <a:ext cx="8686800" cy="4130615"/>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8"/>
          <p:cNvGrpSpPr>
            <a:grpSpLocks/>
          </p:cNvGrpSpPr>
          <p:nvPr/>
        </p:nvGrpSpPr>
        <p:grpSpPr bwMode="auto">
          <a:xfrm>
            <a:off x="9697" y="64551"/>
            <a:ext cx="9144000" cy="6781800"/>
            <a:chOff x="0" y="76200"/>
            <a:chExt cx="9144002" cy="6781800"/>
          </a:xfrm>
        </p:grpSpPr>
        <p:grpSp>
          <p:nvGrpSpPr>
            <p:cNvPr id="27" name="Group 11"/>
            <p:cNvGrpSpPr>
              <a:grpSpLocks/>
            </p:cNvGrpSpPr>
            <p:nvPr/>
          </p:nvGrpSpPr>
          <p:grpSpPr bwMode="auto">
            <a:xfrm>
              <a:off x="0" y="76200"/>
              <a:ext cx="9144002" cy="6781800"/>
              <a:chOff x="0" y="76200"/>
              <a:chExt cx="9144002" cy="6781800"/>
            </a:xfrm>
          </p:grpSpPr>
          <p:grpSp>
            <p:nvGrpSpPr>
              <p:cNvPr id="29" name="Group 23"/>
              <p:cNvGrpSpPr>
                <a:grpSpLocks/>
              </p:cNvGrpSpPr>
              <p:nvPr/>
            </p:nvGrpSpPr>
            <p:grpSpPr bwMode="auto">
              <a:xfrm>
                <a:off x="0" y="6172200"/>
                <a:ext cx="9144000" cy="152400"/>
                <a:chOff x="0" y="2208"/>
                <a:chExt cx="5760" cy="96"/>
              </a:xfrm>
            </p:grpSpPr>
            <p:sp>
              <p:nvSpPr>
                <p:cNvPr id="40"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dirty="0">
                    <a:latin typeface="Calibri" pitchFamily="34" charset="0"/>
                  </a:endParaRPr>
                </a:p>
              </p:txBody>
            </p:sp>
            <p:sp>
              <p:nvSpPr>
                <p:cNvPr id="41"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dirty="0">
                    <a:latin typeface="Calibri" pitchFamily="34" charset="0"/>
                  </a:endParaRPr>
                </a:p>
              </p:txBody>
            </p:sp>
          </p:grpSp>
          <p:sp>
            <p:nvSpPr>
              <p:cNvPr id="30" name="Rectangle 29"/>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31" name="Rectangle 30"/>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32" name="Picture 31"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3" name="Rectangle 32"/>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4" name="Rectangle 33"/>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5" name="Rectangle 34"/>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6" name="Rectangle 35"/>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7" name="Rectangle 36"/>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8" name="Rectangle 37"/>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9" name="Rectangle 38"/>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28" name="Rectangle 27"/>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42" name="Slide Number Placeholder 1"/>
          <p:cNvSpPr txBox="1">
            <a:spLocks/>
          </p:cNvSpPr>
          <p:nvPr/>
        </p:nvSpPr>
        <p:spPr bwMode="auto">
          <a:xfrm>
            <a:off x="7010400" y="6380163"/>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23</a:t>
            </a:r>
            <a:endParaRPr lang="en-US" sz="2000" dirty="0">
              <a:solidFill>
                <a:srgbClr val="002060"/>
              </a:solidFill>
            </a:endParaRPr>
          </a:p>
        </p:txBody>
      </p:sp>
      <p:sp>
        <p:nvSpPr>
          <p:cNvPr id="43" name="TextBox 42"/>
          <p:cNvSpPr txBox="1"/>
          <p:nvPr/>
        </p:nvSpPr>
        <p:spPr>
          <a:xfrm>
            <a:off x="1647996" y="5635565"/>
            <a:ext cx="4953001" cy="400110"/>
          </a:xfrm>
          <a:prstGeom prst="rect">
            <a:avLst/>
          </a:prstGeom>
          <a:solidFill>
            <a:srgbClr val="FFFF00"/>
          </a:solidFill>
        </p:spPr>
        <p:txBody>
          <a:bodyPr wrap="square" rtlCol="0">
            <a:spAutoFit/>
          </a:bodyPr>
          <a:lstStyle/>
          <a:p>
            <a:r>
              <a:rPr lang="en-GB" sz="2000" dirty="0" smtClean="0"/>
              <a:t>PEKERJA AKTIF MENINGKAT 9.37%</a:t>
            </a:r>
            <a:endParaRPr lang="en-GB" sz="2000" dirty="0"/>
          </a:p>
        </p:txBody>
      </p:sp>
      <p:sp>
        <p:nvSpPr>
          <p:cNvPr id="22" name="Rectangle 21"/>
          <p:cNvSpPr/>
          <p:nvPr/>
        </p:nvSpPr>
        <p:spPr>
          <a:xfrm>
            <a:off x="76200" y="893763"/>
            <a:ext cx="8991600" cy="4806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BILANGAN PEKERJA  AKTIF BAGI TEMPOH 2011 SEHINGGA 2015 (JUTA)</a:t>
            </a:r>
            <a:endParaRPr lang="en-MY" sz="2400" dirty="0">
              <a:solidFill>
                <a:schemeClr val="tx1"/>
              </a:solidFill>
            </a:endParaRPr>
          </a:p>
        </p:txBody>
      </p:sp>
    </p:spTree>
    <p:extLst>
      <p:ext uri="{BB962C8B-B14F-4D97-AF65-F5344CB8AC3E}">
        <p14:creationId xmlns:p14="http://schemas.microsoft.com/office/powerpoint/2010/main" val="2207886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15</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39</a:t>
            </a:r>
            <a:endParaRPr lang="en-US" sz="2000" dirty="0">
              <a:solidFill>
                <a:srgbClr val="002060"/>
              </a:solidFill>
            </a:endParaRPr>
          </a:p>
        </p:txBody>
      </p:sp>
      <p:sp>
        <p:nvSpPr>
          <p:cNvPr id="24" name="Rectangle 23"/>
          <p:cNvSpPr/>
          <p:nvPr/>
        </p:nvSpPr>
        <p:spPr>
          <a:xfrm>
            <a:off x="0" y="1848720"/>
            <a:ext cx="9143998" cy="830997"/>
          </a:xfrm>
          <a:prstGeom prst="rect">
            <a:avLst/>
          </a:prstGeom>
        </p:spPr>
        <p:txBody>
          <a:bodyPr wrap="square">
            <a:spAutoFit/>
          </a:bodyPr>
          <a:lstStyle/>
          <a:p>
            <a:pPr marL="285750" indent="-285750">
              <a:buFont typeface="Wingdings" panose="05000000000000000000" pitchFamily="2" charset="2"/>
              <a:buChar char="q"/>
              <a:defRPr/>
            </a:pPr>
            <a:endParaRPr lang="ms-MY" sz="1600" b="1" dirty="0" smtClean="0">
              <a:ln w="10541" cmpd="sng">
                <a:noFill/>
                <a:prstDash val="solid"/>
              </a:ln>
              <a:solidFill>
                <a:srgbClr val="0070C0"/>
              </a:solidFill>
              <a:latin typeface="Century Gothic" panose="020B0502020202020204" pitchFamily="34" charset="0"/>
            </a:endParaRPr>
          </a:p>
          <a:p>
            <a:pPr>
              <a:defRPr/>
            </a:pPr>
            <a:endParaRPr lang="ms-MY" sz="3200" b="1" dirty="0" smtClean="0">
              <a:ln w="10541" cmpd="sng">
                <a:noFill/>
                <a:prstDash val="solid"/>
              </a:ln>
              <a:solidFill>
                <a:srgbClr val="1142AF"/>
              </a:solidFill>
              <a:latin typeface="Century Gothic" panose="020B0502020202020204"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9951"/>
            <a:ext cx="9143998" cy="5241924"/>
          </a:xfrm>
          <a:prstGeom prst="rect">
            <a:avLst/>
          </a:prstGeom>
        </p:spPr>
      </p:pic>
    </p:spTree>
    <p:extLst>
      <p:ext uri="{BB962C8B-B14F-4D97-AF65-F5344CB8AC3E}">
        <p14:creationId xmlns:p14="http://schemas.microsoft.com/office/powerpoint/2010/main" val="3601228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6"/>
          <p:cNvSpPr>
            <a:spLocks noGrp="1"/>
          </p:cNvSpPr>
          <p:nvPr>
            <p:ph type="sldNum" sz="quarter" idx="12"/>
          </p:nvPr>
        </p:nvSpPr>
        <p:spPr>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0AC64C-80F4-4AFD-A1F2-A7F474C3A30B}" type="slidenum">
              <a:rPr lang="en-US" smtClean="0">
                <a:solidFill>
                  <a:srgbClr val="D1EAEE"/>
                </a:solidFill>
                <a:latin typeface="Constantia" pitchFamily="18" charset="0"/>
              </a:rPr>
              <a:pPr eaLnBrk="1" hangingPunct="1"/>
              <a:t>16</a:t>
            </a:fld>
            <a:endParaRPr lang="en-US" smtClean="0">
              <a:solidFill>
                <a:srgbClr val="D1EAEE"/>
              </a:solidFill>
              <a:latin typeface="Constantia" pitchFamily="18" charset="0"/>
            </a:endParaRPr>
          </a:p>
        </p:txBody>
      </p:sp>
      <p:sp>
        <p:nvSpPr>
          <p:cNvPr id="21507" name="Date Placeholder 1"/>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87EAD7-AC6D-4D7B-A4A7-78871FFB272E}" type="datetime1">
              <a:rPr lang="en-US" sz="1200">
                <a:solidFill>
                  <a:srgbClr val="045C75"/>
                </a:solidFill>
                <a:latin typeface="Constantia" pitchFamily="18" charset="0"/>
              </a:rPr>
              <a:pPr eaLnBrk="1" hangingPunct="1"/>
              <a:t>8/15/2016</a:t>
            </a:fld>
            <a:endParaRPr lang="en-US" sz="1200">
              <a:solidFill>
                <a:srgbClr val="045C75"/>
              </a:solidFill>
              <a:latin typeface="Constantia" pitchFamily="18" charset="0"/>
            </a:endParaRPr>
          </a:p>
        </p:txBody>
      </p:sp>
      <p:sp>
        <p:nvSpPr>
          <p:cNvPr id="21508" name="Slide Number Placeholder 3"/>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B6FE011-C9BF-42C1-BF7F-054BB6A4F9F9}" type="slidenum">
              <a:rPr lang="en-US" sz="1200">
                <a:solidFill>
                  <a:srgbClr val="045C75"/>
                </a:solidFill>
                <a:latin typeface="Constantia" pitchFamily="18" charset="0"/>
              </a:rPr>
              <a:pPr algn="r" eaLnBrk="1" hangingPunct="1"/>
              <a:t>16</a:t>
            </a:fld>
            <a:endParaRPr lang="en-US" sz="1200">
              <a:solidFill>
                <a:srgbClr val="045C75"/>
              </a:solidFill>
              <a:latin typeface="Constantia" pitchFamily="18" charset="0"/>
            </a:endParaRPr>
          </a:p>
        </p:txBody>
      </p:sp>
      <p:grpSp>
        <p:nvGrpSpPr>
          <p:cNvPr id="7" name="Group 25"/>
          <p:cNvGrpSpPr>
            <a:grpSpLocks/>
          </p:cNvGrpSpPr>
          <p:nvPr/>
        </p:nvGrpSpPr>
        <p:grpSpPr bwMode="auto">
          <a:xfrm>
            <a:off x="0" y="76200"/>
            <a:ext cx="9144000" cy="6781800"/>
            <a:chOff x="0" y="76200"/>
            <a:chExt cx="9144002" cy="6781800"/>
          </a:xfrm>
        </p:grpSpPr>
        <p:grpSp>
          <p:nvGrpSpPr>
            <p:cNvPr id="8" name="Group 11"/>
            <p:cNvGrpSpPr>
              <a:grpSpLocks/>
            </p:cNvGrpSpPr>
            <p:nvPr/>
          </p:nvGrpSpPr>
          <p:grpSpPr bwMode="auto">
            <a:xfrm>
              <a:off x="0" y="76200"/>
              <a:ext cx="9144002" cy="6781800"/>
              <a:chOff x="0" y="76200"/>
              <a:chExt cx="9144002" cy="6781800"/>
            </a:xfrm>
          </p:grpSpPr>
          <p:grpSp>
            <p:nvGrpSpPr>
              <p:cNvPr id="10" name="Group 23"/>
              <p:cNvGrpSpPr>
                <a:grpSpLocks/>
              </p:cNvGrpSpPr>
              <p:nvPr/>
            </p:nvGrpSpPr>
            <p:grpSpPr bwMode="auto">
              <a:xfrm>
                <a:off x="0" y="6172200"/>
                <a:ext cx="9144000" cy="152400"/>
                <a:chOff x="0" y="2208"/>
                <a:chExt cx="5760" cy="96"/>
              </a:xfrm>
            </p:grpSpPr>
            <p:sp>
              <p:nvSpPr>
                <p:cNvPr id="21"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22"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11" name="Rectangle 10"/>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12" name="Rectangle 11"/>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13" name="Picture 12"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4" name="Rectangle 13"/>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7" name="Rectangle 16"/>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8" name="Rectangle 17"/>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9" name="Rectangle 8"/>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23" name="Rectangle 22"/>
          <p:cNvSpPr/>
          <p:nvPr/>
        </p:nvSpPr>
        <p:spPr>
          <a:xfrm>
            <a:off x="228600" y="620688"/>
            <a:ext cx="8484808" cy="2431435"/>
          </a:xfrm>
          <a:prstGeom prst="rect">
            <a:avLst/>
          </a:prstGeom>
        </p:spPr>
        <p:txBody>
          <a:bodyPr wrap="square">
            <a:spAutoFit/>
          </a:bodyPr>
          <a:lstStyle/>
          <a:p>
            <a:pPr algn="ctr">
              <a:defRPr/>
            </a:pPr>
            <a:endParaRPr lang="ms-MY" sz="3200" b="1" dirty="0" smtClean="0">
              <a:ln w="10541" cmpd="sng">
                <a:noFill/>
                <a:prstDash val="solid"/>
              </a:ln>
              <a:solidFill>
                <a:srgbClr val="FF0000"/>
              </a:solidFill>
              <a:latin typeface="Century Gothic" panose="020B0502020202020204" pitchFamily="34" charset="0"/>
            </a:endParaRPr>
          </a:p>
          <a:p>
            <a:pPr marL="457200" indent="-457200">
              <a:buFont typeface="Wingdings" pitchFamily="2" charset="2"/>
              <a:buChar char="Ø"/>
              <a:defRPr/>
            </a:pPr>
            <a:endParaRPr lang="ms-MY" sz="2400" b="1" dirty="0" smtClean="0">
              <a:ln w="10541" cmpd="sng">
                <a:noFill/>
                <a:prstDash val="solid"/>
              </a:ln>
              <a:solidFill>
                <a:srgbClr val="1142AF"/>
              </a:solidFill>
              <a:latin typeface="Century Gothic" panose="020B0502020202020204" pitchFamily="34" charset="0"/>
            </a:endParaRPr>
          </a:p>
          <a:p>
            <a:pPr marL="457200" indent="-457200">
              <a:buFont typeface="Wingdings" pitchFamily="2" charset="2"/>
              <a:buChar char="Ø"/>
              <a:defRPr/>
            </a:pPr>
            <a:endParaRPr lang="ms-MY" sz="2400" b="1" dirty="0">
              <a:ln w="10541" cmpd="sng">
                <a:noFill/>
                <a:prstDash val="solid"/>
              </a:ln>
              <a:solidFill>
                <a:srgbClr val="1142AF"/>
              </a:solidFill>
              <a:latin typeface="Century Gothic" panose="020B0502020202020204" pitchFamily="34" charset="0"/>
            </a:endParaRPr>
          </a:p>
          <a:p>
            <a:pPr marL="457200" indent="-457200">
              <a:buFont typeface="Wingdings" pitchFamily="2" charset="2"/>
              <a:buChar char="Ø"/>
              <a:defRPr/>
            </a:pPr>
            <a:endParaRPr lang="ms-MY" b="1" dirty="0">
              <a:ln w="10541" cmpd="sng">
                <a:noFill/>
                <a:prstDash val="solid"/>
              </a:ln>
              <a:solidFill>
                <a:srgbClr val="1142AF"/>
              </a:solidFill>
              <a:latin typeface="Century Gothic" panose="020B0502020202020204" pitchFamily="34" charset="0"/>
            </a:endParaRPr>
          </a:p>
          <a:p>
            <a:pPr>
              <a:defRPr/>
            </a:pPr>
            <a:endParaRPr lang="ms-MY" b="1" dirty="0" smtClean="0">
              <a:ln w="10541" cmpd="sng">
                <a:noFill/>
                <a:prstDash val="solid"/>
              </a:ln>
              <a:solidFill>
                <a:srgbClr val="1142AF"/>
              </a:solidFill>
              <a:latin typeface="Century Gothic" panose="020B0502020202020204" pitchFamily="34" charset="0"/>
            </a:endParaRPr>
          </a:p>
          <a:p>
            <a:pPr>
              <a:defRPr/>
            </a:pPr>
            <a:endParaRPr lang="ms-MY" b="1" dirty="0">
              <a:ln w="10541" cmpd="sng">
                <a:noFill/>
                <a:prstDash val="solid"/>
              </a:ln>
              <a:solidFill>
                <a:srgbClr val="1142AF"/>
              </a:solidFill>
              <a:latin typeface="Century Gothic" panose="020B0502020202020204" pitchFamily="34" charset="0"/>
            </a:endParaRPr>
          </a:p>
          <a:p>
            <a:pPr>
              <a:defRPr/>
            </a:pPr>
            <a:endParaRPr lang="ms-MY" b="1" dirty="0">
              <a:ln w="10541" cmpd="sng">
                <a:noFill/>
                <a:prstDash val="solid"/>
              </a:ln>
              <a:solidFill>
                <a:srgbClr val="1142AF"/>
              </a:solidFill>
              <a:latin typeface="Century Gothic" panose="020B0502020202020204" pitchFamily="34" charset="0"/>
            </a:endParaRPr>
          </a:p>
        </p:txBody>
      </p:sp>
      <p:sp>
        <p:nvSpPr>
          <p:cNvPr id="24"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52</a:t>
            </a:r>
            <a:endParaRPr lang="en-US" sz="2000" dirty="0">
              <a:solidFill>
                <a:srgbClr val="002060"/>
              </a:solidFill>
            </a:endParaRPr>
          </a:p>
        </p:txBody>
      </p:sp>
      <p:sp>
        <p:nvSpPr>
          <p:cNvPr id="2" name="Round Diagonal Corner Rectangle 1"/>
          <p:cNvSpPr/>
          <p:nvPr/>
        </p:nvSpPr>
        <p:spPr>
          <a:xfrm>
            <a:off x="254620" y="964787"/>
            <a:ext cx="8350630" cy="854034"/>
          </a:xfrm>
          <a:prstGeom prst="round2Diag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ms-MY" sz="3200" b="1" dirty="0" smtClean="0">
                <a:ln w="10541" cmpd="sng">
                  <a:noFill/>
                  <a:prstDash val="solid"/>
                </a:ln>
                <a:solidFill>
                  <a:srgbClr val="FF0000"/>
                </a:solidFill>
                <a:latin typeface="Century Gothic" panose="020B0502020202020204" pitchFamily="34" charset="0"/>
              </a:rPr>
              <a:t>PERLINDUNGAN  KESELAMATAN SOSIAL</a:t>
            </a:r>
            <a:endParaRPr lang="ms-MY" sz="3200" b="1" dirty="0">
              <a:ln w="10541" cmpd="sng">
                <a:noFill/>
                <a:prstDash val="solid"/>
              </a:ln>
              <a:solidFill>
                <a:srgbClr val="1142AF"/>
              </a:solidFill>
              <a:latin typeface="Century Gothic" panose="020B0502020202020204" pitchFamily="34" charset="0"/>
            </a:endParaRPr>
          </a:p>
        </p:txBody>
      </p:sp>
      <p:graphicFrame>
        <p:nvGraphicFramePr>
          <p:cNvPr id="5" name="Diagram 4"/>
          <p:cNvGraphicFramePr/>
          <p:nvPr>
            <p:extLst/>
          </p:nvPr>
        </p:nvGraphicFramePr>
        <p:xfrm>
          <a:off x="0" y="1981200"/>
          <a:ext cx="85344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1" y="4952845"/>
            <a:ext cx="2285998" cy="1190625"/>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844074"/>
            <a:ext cx="1447800" cy="1107417"/>
          </a:xfrm>
          <a:prstGeom prst="rect">
            <a:avLst/>
          </a:prstGeom>
        </p:spPr>
      </p:pic>
    </p:spTree>
    <p:extLst>
      <p:ext uri="{BB962C8B-B14F-4D97-AF65-F5344CB8AC3E}">
        <p14:creationId xmlns:p14="http://schemas.microsoft.com/office/powerpoint/2010/main" val="984090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17</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53</a:t>
            </a:r>
            <a:endParaRPr lang="en-US" sz="2000" dirty="0">
              <a:solidFill>
                <a:srgbClr val="002060"/>
              </a:solidFill>
            </a:endParaRPr>
          </a:p>
        </p:txBody>
      </p:sp>
      <p:sp>
        <p:nvSpPr>
          <p:cNvPr id="26" name="Rectangle 25"/>
          <p:cNvSpPr/>
          <p:nvPr/>
        </p:nvSpPr>
        <p:spPr>
          <a:xfrm>
            <a:off x="380999" y="1219200"/>
            <a:ext cx="8505311" cy="5016758"/>
          </a:xfrm>
          <a:prstGeom prst="rect">
            <a:avLst/>
          </a:prstGeom>
        </p:spPr>
        <p:txBody>
          <a:bodyPr wrap="square">
            <a:spAutoFit/>
          </a:bodyPr>
          <a:lstStyle/>
          <a:p>
            <a:pPr eaLnBrk="1" hangingPunct="1">
              <a:lnSpc>
                <a:spcPct val="80000"/>
              </a:lnSpc>
            </a:pPr>
            <a:r>
              <a:rPr lang="en-US" altLang="zh-TW" sz="3200" b="1" dirty="0" smtClean="0">
                <a:solidFill>
                  <a:srgbClr val="FF3300"/>
                </a:solidFill>
              </a:rPr>
              <a:t>             </a:t>
            </a:r>
            <a:r>
              <a:rPr lang="en-US" altLang="zh-TW" sz="3200" b="1" dirty="0" err="1" smtClean="0">
                <a:solidFill>
                  <a:srgbClr val="FF3300"/>
                </a:solidFill>
              </a:rPr>
              <a:t>Seksyen</a:t>
            </a:r>
            <a:r>
              <a:rPr lang="en-US" altLang="zh-TW" sz="3200" b="1" dirty="0" smtClean="0">
                <a:solidFill>
                  <a:srgbClr val="FF3300"/>
                </a:solidFill>
              </a:rPr>
              <a:t> 111, AKSP 1969</a:t>
            </a:r>
            <a:endParaRPr lang="en-US" altLang="zh-TW" sz="3200" b="1" dirty="0"/>
          </a:p>
          <a:p>
            <a:pPr eaLnBrk="1" hangingPunct="1">
              <a:lnSpc>
                <a:spcPct val="80000"/>
              </a:lnSpc>
            </a:pPr>
            <a:endParaRPr lang="en-US" altLang="zh-TW" sz="3200" b="1" dirty="0"/>
          </a:p>
          <a:p>
            <a:pPr eaLnBrk="1" hangingPunct="1"/>
            <a:r>
              <a:rPr lang="en-US" altLang="zh-TW" sz="2400" b="1" dirty="0" err="1" smtClean="0"/>
              <a:t>Dalam</a:t>
            </a:r>
            <a:r>
              <a:rPr lang="en-US" altLang="zh-TW" sz="2400" b="1" dirty="0" smtClean="0"/>
              <a:t> </a:t>
            </a:r>
            <a:r>
              <a:rPr lang="en-US" altLang="zh-TW" sz="2400" b="1" dirty="0" err="1" smtClean="0"/>
              <a:t>semua</a:t>
            </a:r>
            <a:r>
              <a:rPr lang="en-US" altLang="zh-TW" sz="2400" b="1" dirty="0" smtClean="0"/>
              <a:t> </a:t>
            </a:r>
            <a:r>
              <a:rPr lang="en-US" altLang="zh-TW" sz="2400" b="1" dirty="0" err="1" smtClean="0"/>
              <a:t>perkara</a:t>
            </a:r>
            <a:r>
              <a:rPr lang="en-US" altLang="zh-TW" sz="2400" b="1" dirty="0" smtClean="0"/>
              <a:t> </a:t>
            </a:r>
            <a:r>
              <a:rPr lang="en-US" altLang="zh-TW" sz="2400" b="1" dirty="0" err="1" smtClean="0"/>
              <a:t>mengenai</a:t>
            </a:r>
            <a:r>
              <a:rPr lang="en-US" altLang="zh-TW" sz="2400" b="1" dirty="0" smtClean="0"/>
              <a:t> </a:t>
            </a:r>
            <a:r>
              <a:rPr lang="en-US" altLang="zh-TW" sz="2400" b="1" dirty="0" err="1" smtClean="0"/>
              <a:t>faedah</a:t>
            </a:r>
            <a:r>
              <a:rPr lang="en-US" altLang="zh-TW" sz="2400" b="1" dirty="0" smtClean="0"/>
              <a:t> di </a:t>
            </a:r>
            <a:r>
              <a:rPr lang="en-US" altLang="zh-TW" sz="2400" b="1" dirty="0" err="1" smtClean="0"/>
              <a:t>bawah</a:t>
            </a:r>
            <a:r>
              <a:rPr lang="en-US" altLang="zh-TW" sz="2400" b="1" dirty="0" smtClean="0"/>
              <a:t> </a:t>
            </a:r>
            <a:r>
              <a:rPr lang="en-US" altLang="zh-TW" sz="2400" b="1" dirty="0" err="1" smtClean="0"/>
              <a:t>Akta</a:t>
            </a:r>
            <a:r>
              <a:rPr lang="en-US" altLang="zh-TW" sz="2400" b="1" dirty="0" smtClean="0"/>
              <a:t> </a:t>
            </a:r>
            <a:r>
              <a:rPr lang="en-US" altLang="zh-TW" sz="2400" b="1" dirty="0" err="1" smtClean="0"/>
              <a:t>ini</a:t>
            </a:r>
            <a:r>
              <a:rPr lang="en-US" altLang="zh-TW" sz="2400" b="1" dirty="0" smtClean="0"/>
              <a:t> </a:t>
            </a:r>
            <a:r>
              <a:rPr lang="en-US" altLang="zh-TW" sz="2400" b="1" dirty="0" err="1" smtClean="0"/>
              <a:t>Pertubuhan</a:t>
            </a:r>
            <a:r>
              <a:rPr lang="en-US" altLang="zh-TW" sz="2400" b="1" dirty="0" smtClean="0"/>
              <a:t> </a:t>
            </a:r>
            <a:r>
              <a:rPr lang="en-US" altLang="zh-TW" sz="2400" b="1" dirty="0" err="1" smtClean="0"/>
              <a:t>boleh</a:t>
            </a:r>
            <a:r>
              <a:rPr lang="en-US" altLang="zh-TW" sz="2400" b="1" dirty="0" smtClean="0"/>
              <a:t> </a:t>
            </a:r>
            <a:r>
              <a:rPr lang="en-US" altLang="zh-TW" sz="2400" b="1" dirty="0" err="1" smtClean="0"/>
              <a:t>berurusan</a:t>
            </a:r>
            <a:r>
              <a:rPr lang="en-US" altLang="zh-TW" sz="2400" b="1" dirty="0" smtClean="0"/>
              <a:t> </a:t>
            </a:r>
            <a:r>
              <a:rPr lang="en-US" altLang="zh-TW" sz="2400" b="1" dirty="0" err="1" smtClean="0"/>
              <a:t>secara</a:t>
            </a:r>
            <a:r>
              <a:rPr lang="en-US" altLang="zh-TW" sz="2400" b="1" dirty="0" smtClean="0"/>
              <a:t> </a:t>
            </a:r>
            <a:r>
              <a:rPr lang="en-US" altLang="zh-TW" sz="2400" b="1" dirty="0" err="1" smtClean="0"/>
              <a:t>langsung</a:t>
            </a:r>
            <a:r>
              <a:rPr lang="en-US" altLang="zh-TW" sz="2400" b="1" dirty="0" smtClean="0"/>
              <a:t> </a:t>
            </a:r>
            <a:r>
              <a:rPr lang="en-US" altLang="zh-TW" sz="2400" b="1" dirty="0" err="1" smtClean="0"/>
              <a:t>dengan</a:t>
            </a:r>
            <a:r>
              <a:rPr lang="en-US" altLang="zh-TW" sz="2400" b="1" dirty="0" smtClean="0"/>
              <a:t> orang </a:t>
            </a:r>
            <a:r>
              <a:rPr lang="en-US" altLang="zh-TW" sz="2400" b="1" dirty="0" err="1" smtClean="0"/>
              <a:t>berinsurans</a:t>
            </a:r>
            <a:r>
              <a:rPr lang="en-US" altLang="zh-TW" sz="2400" b="1" dirty="0" smtClean="0"/>
              <a:t> </a:t>
            </a:r>
            <a:r>
              <a:rPr lang="en-US" altLang="zh-TW" sz="2400" b="1" dirty="0" err="1" smtClean="0"/>
              <a:t>atau</a:t>
            </a:r>
            <a:r>
              <a:rPr lang="en-US" altLang="zh-TW" sz="2400" b="1" dirty="0" smtClean="0"/>
              <a:t> orang </a:t>
            </a:r>
            <a:r>
              <a:rPr lang="en-US" altLang="zh-TW" sz="2400" b="1" dirty="0" err="1" smtClean="0"/>
              <a:t>tanggungannya</a:t>
            </a:r>
            <a:r>
              <a:rPr lang="en-US" altLang="zh-TW" sz="2400" b="1" dirty="0" smtClean="0"/>
              <a:t>, </a:t>
            </a:r>
            <a:r>
              <a:rPr lang="en-US" altLang="zh-TW" sz="2400" b="1" dirty="0" err="1" smtClean="0"/>
              <a:t>atau</a:t>
            </a:r>
            <a:r>
              <a:rPr lang="en-US" altLang="zh-TW" sz="2400" b="1" dirty="0" smtClean="0"/>
              <a:t> </a:t>
            </a:r>
            <a:r>
              <a:rPr lang="en-US" altLang="zh-TW" sz="2400" b="1" dirty="0" err="1" smtClean="0"/>
              <a:t>seorang</a:t>
            </a:r>
            <a:r>
              <a:rPr lang="en-US" altLang="zh-TW" sz="2400" b="1" dirty="0" smtClean="0"/>
              <a:t> </a:t>
            </a:r>
            <a:r>
              <a:rPr lang="en-US" altLang="zh-TW" sz="2400" b="1" dirty="0" err="1" smtClean="0"/>
              <a:t>pegawai</a:t>
            </a:r>
            <a:r>
              <a:rPr lang="en-US" altLang="zh-TW" sz="2400" b="1" dirty="0" smtClean="0"/>
              <a:t> </a:t>
            </a:r>
            <a:r>
              <a:rPr lang="en-US" altLang="zh-TW" sz="2400" b="1" dirty="0" err="1" smtClean="0"/>
              <a:t>kesatuan</a:t>
            </a:r>
            <a:r>
              <a:rPr lang="en-US" altLang="zh-TW" sz="2400" b="1" dirty="0" smtClean="0"/>
              <a:t> </a:t>
            </a:r>
            <a:r>
              <a:rPr lang="en-US" altLang="zh-TW" sz="2400" b="1" dirty="0" err="1" smtClean="0"/>
              <a:t>sekerja</a:t>
            </a:r>
            <a:r>
              <a:rPr lang="en-US" altLang="zh-TW" sz="2400" b="1" dirty="0" smtClean="0"/>
              <a:t> </a:t>
            </a:r>
            <a:r>
              <a:rPr lang="en-US" altLang="zh-TW" sz="2400" b="1" dirty="0" err="1" smtClean="0"/>
              <a:t>berdaftar</a:t>
            </a:r>
            <a:r>
              <a:rPr lang="en-US" altLang="zh-TW" sz="2400" b="1" dirty="0" smtClean="0"/>
              <a:t> yang </a:t>
            </a:r>
            <a:r>
              <a:rPr lang="en-US" altLang="zh-TW" sz="2400" b="1" dirty="0" err="1" smtClean="0"/>
              <a:t>diberi</a:t>
            </a:r>
            <a:r>
              <a:rPr lang="en-US" altLang="zh-TW" sz="2400" b="1" dirty="0" smtClean="0"/>
              <a:t> </a:t>
            </a:r>
            <a:r>
              <a:rPr lang="en-US" altLang="zh-TW" sz="2400" b="1" dirty="0" err="1" smtClean="0"/>
              <a:t>kuasa</a:t>
            </a:r>
            <a:r>
              <a:rPr lang="en-US" altLang="zh-TW" sz="2400" b="1" dirty="0" smtClean="0"/>
              <a:t> </a:t>
            </a:r>
            <a:r>
              <a:rPr lang="en-US" altLang="zh-TW" sz="2400" b="1" dirty="0" err="1" smtClean="0"/>
              <a:t>secara</a:t>
            </a:r>
            <a:r>
              <a:rPr lang="en-US" altLang="zh-TW" sz="2400" b="1" dirty="0" smtClean="0"/>
              <a:t> </a:t>
            </a:r>
            <a:r>
              <a:rPr lang="en-US" altLang="zh-TW" sz="2400" b="1" dirty="0" err="1" smtClean="0"/>
              <a:t>bertulis</a:t>
            </a:r>
            <a:r>
              <a:rPr lang="en-US" altLang="zh-TW" sz="2400" b="1" dirty="0" smtClean="0"/>
              <a:t> </a:t>
            </a:r>
            <a:r>
              <a:rPr lang="en-US" altLang="zh-TW" sz="2400" b="1" dirty="0" err="1" smtClean="0"/>
              <a:t>oleh</a:t>
            </a:r>
            <a:r>
              <a:rPr lang="en-US" altLang="zh-TW" sz="2400" b="1" dirty="0" smtClean="0"/>
              <a:t> orang </a:t>
            </a:r>
            <a:r>
              <a:rPr lang="en-US" altLang="zh-TW" sz="2400" b="1" dirty="0" err="1" smtClean="0"/>
              <a:t>berinsurans</a:t>
            </a:r>
            <a:r>
              <a:rPr lang="en-US" altLang="zh-TW" sz="2400" b="1" dirty="0" smtClean="0"/>
              <a:t> </a:t>
            </a:r>
            <a:r>
              <a:rPr lang="en-US" altLang="zh-TW" sz="2400" b="1" dirty="0" err="1" smtClean="0"/>
              <a:t>atau</a:t>
            </a:r>
            <a:r>
              <a:rPr lang="en-US" altLang="zh-TW" sz="2400" b="1" dirty="0" smtClean="0"/>
              <a:t> orang </a:t>
            </a:r>
            <a:r>
              <a:rPr lang="en-US" altLang="zh-TW" sz="2400" b="1" dirty="0" err="1" smtClean="0"/>
              <a:t>tanggungannya</a:t>
            </a:r>
            <a:r>
              <a:rPr lang="en-US" altLang="zh-TW" sz="2400" b="1" dirty="0" smtClean="0"/>
              <a:t>, </a:t>
            </a:r>
            <a:r>
              <a:rPr lang="en-US" altLang="zh-TW" sz="2400" b="1" dirty="0" err="1" smtClean="0"/>
              <a:t>atau</a:t>
            </a:r>
            <a:r>
              <a:rPr lang="en-US" altLang="zh-TW" sz="2400" b="1" dirty="0"/>
              <a:t> </a:t>
            </a:r>
            <a:r>
              <a:rPr lang="en-US" altLang="zh-TW" sz="2400" b="1" dirty="0" err="1" smtClean="0"/>
              <a:t>seorang</a:t>
            </a:r>
            <a:r>
              <a:rPr lang="en-US" altLang="zh-TW" sz="2400" b="1" dirty="0" smtClean="0"/>
              <a:t> </a:t>
            </a:r>
            <a:r>
              <a:rPr lang="en-US" altLang="zh-TW" sz="2400" b="1" dirty="0" err="1" smtClean="0"/>
              <a:t>pengamal</a:t>
            </a:r>
            <a:r>
              <a:rPr lang="en-US" altLang="zh-TW" sz="2400" b="1" dirty="0" smtClean="0"/>
              <a:t> </a:t>
            </a:r>
            <a:r>
              <a:rPr lang="en-US" altLang="zh-TW" sz="2400" b="1" dirty="0" err="1" smtClean="0"/>
              <a:t>undang-undang</a:t>
            </a:r>
            <a:r>
              <a:rPr lang="en-US" altLang="zh-TW" sz="2400" b="1" dirty="0" smtClean="0"/>
              <a:t> yang </a:t>
            </a:r>
            <a:r>
              <a:rPr lang="en-US" altLang="zh-TW" sz="2400" b="1" dirty="0" err="1" smtClean="0"/>
              <a:t>mewakili</a:t>
            </a:r>
            <a:r>
              <a:rPr lang="en-US" altLang="zh-TW" sz="2400" b="1" dirty="0" smtClean="0"/>
              <a:t> orang </a:t>
            </a:r>
            <a:r>
              <a:rPr lang="en-US" altLang="zh-TW" sz="2400" b="1" dirty="0" err="1" smtClean="0"/>
              <a:t>berinsurans</a:t>
            </a:r>
            <a:r>
              <a:rPr lang="en-US" altLang="zh-TW" sz="2400" b="1" dirty="0" smtClean="0"/>
              <a:t> </a:t>
            </a:r>
            <a:r>
              <a:rPr lang="en-US" altLang="zh-TW" sz="2400" b="1" dirty="0" err="1" smtClean="0"/>
              <a:t>itu</a:t>
            </a:r>
            <a:r>
              <a:rPr lang="en-US" altLang="zh-TW" sz="2400" b="1" dirty="0" smtClean="0"/>
              <a:t> </a:t>
            </a:r>
            <a:r>
              <a:rPr lang="en-US" altLang="zh-TW" sz="2400" b="1" dirty="0" err="1" smtClean="0"/>
              <a:t>atau</a:t>
            </a:r>
            <a:r>
              <a:rPr lang="en-US" altLang="zh-TW" sz="2400" b="1" dirty="0" smtClean="0"/>
              <a:t> orang </a:t>
            </a:r>
            <a:r>
              <a:rPr lang="en-US" altLang="zh-TW" sz="2400" b="1" dirty="0" err="1" smtClean="0"/>
              <a:t>tanggungannya</a:t>
            </a:r>
            <a:r>
              <a:rPr lang="en-US" altLang="zh-TW" sz="2400" b="1" dirty="0" smtClean="0"/>
              <a:t>.</a:t>
            </a:r>
          </a:p>
          <a:p>
            <a:pPr eaLnBrk="1" hangingPunct="1">
              <a:lnSpc>
                <a:spcPct val="80000"/>
              </a:lnSpc>
            </a:pPr>
            <a:endParaRPr lang="en-US" altLang="zh-TW" sz="2400" b="1" dirty="0"/>
          </a:p>
          <a:p>
            <a:pPr eaLnBrk="1" hangingPunct="1">
              <a:lnSpc>
                <a:spcPct val="80000"/>
              </a:lnSpc>
            </a:pPr>
            <a:r>
              <a:rPr lang="en-US" altLang="zh-TW" sz="2400" b="1" u="sng" dirty="0" err="1" smtClean="0">
                <a:solidFill>
                  <a:srgbClr val="0000FF"/>
                </a:solidFill>
              </a:rPr>
              <a:t>Seksyen</a:t>
            </a:r>
            <a:r>
              <a:rPr lang="en-US" altLang="zh-TW" sz="2400" b="1" u="sng" dirty="0" smtClean="0">
                <a:solidFill>
                  <a:srgbClr val="0000FF"/>
                </a:solidFill>
              </a:rPr>
              <a:t> </a:t>
            </a:r>
            <a:r>
              <a:rPr lang="en-US" altLang="zh-TW" sz="2400" b="1" u="sng" dirty="0">
                <a:solidFill>
                  <a:srgbClr val="0000FF"/>
                </a:solidFill>
              </a:rPr>
              <a:t>111(2): </a:t>
            </a:r>
            <a:r>
              <a:rPr lang="en-US" altLang="zh-TW" sz="2400" b="1" u="sng" dirty="0" err="1" smtClean="0">
                <a:solidFill>
                  <a:srgbClr val="0000FF"/>
                </a:solidFill>
              </a:rPr>
              <a:t>Pertubuhan</a:t>
            </a:r>
            <a:r>
              <a:rPr lang="en-US" altLang="zh-TW" sz="2400" b="1" u="sng" dirty="0" smtClean="0">
                <a:solidFill>
                  <a:srgbClr val="0000FF"/>
                </a:solidFill>
              </a:rPr>
              <a:t> </a:t>
            </a:r>
            <a:r>
              <a:rPr lang="en-US" altLang="zh-TW" sz="2400" b="1" u="sng" dirty="0" err="1" smtClean="0">
                <a:solidFill>
                  <a:srgbClr val="0000FF"/>
                </a:solidFill>
              </a:rPr>
              <a:t>boleh</a:t>
            </a:r>
            <a:r>
              <a:rPr lang="en-US" altLang="zh-TW" sz="2400" b="1" u="sng" dirty="0" smtClean="0">
                <a:solidFill>
                  <a:srgbClr val="0000FF"/>
                </a:solidFill>
              </a:rPr>
              <a:t> </a:t>
            </a:r>
            <a:r>
              <a:rPr lang="en-US" altLang="zh-TW" sz="2400" b="1" u="sng" dirty="0" err="1" smtClean="0">
                <a:solidFill>
                  <a:srgbClr val="0000FF"/>
                </a:solidFill>
              </a:rPr>
              <a:t>enggan</a:t>
            </a:r>
            <a:r>
              <a:rPr lang="en-US" altLang="zh-TW" sz="2400" b="1" u="sng" dirty="0" smtClean="0">
                <a:solidFill>
                  <a:srgbClr val="0000FF"/>
                </a:solidFill>
              </a:rPr>
              <a:t> </a:t>
            </a:r>
            <a:r>
              <a:rPr lang="en-US" altLang="zh-TW" sz="2400" b="1" u="sng" dirty="0" err="1" smtClean="0">
                <a:solidFill>
                  <a:srgbClr val="0000FF"/>
                </a:solidFill>
              </a:rPr>
              <a:t>melayani</a:t>
            </a:r>
            <a:r>
              <a:rPr lang="en-US" altLang="zh-TW" sz="2400" b="1" u="sng" dirty="0" smtClean="0">
                <a:solidFill>
                  <a:srgbClr val="0000FF"/>
                </a:solidFill>
              </a:rPr>
              <a:t> </a:t>
            </a:r>
            <a:r>
              <a:rPr lang="en-US" altLang="zh-TW" sz="2400" b="1" u="sng" dirty="0" err="1" smtClean="0">
                <a:solidFill>
                  <a:srgbClr val="0000FF"/>
                </a:solidFill>
              </a:rPr>
              <a:t>apa-apa</a:t>
            </a:r>
            <a:r>
              <a:rPr lang="en-US" altLang="zh-TW" sz="2400" b="1" u="sng" dirty="0" smtClean="0">
                <a:solidFill>
                  <a:srgbClr val="0000FF"/>
                </a:solidFill>
              </a:rPr>
              <a:t> </a:t>
            </a:r>
            <a:r>
              <a:rPr lang="en-US" altLang="zh-TW" sz="2400" b="1" u="sng" dirty="0" err="1" smtClean="0">
                <a:solidFill>
                  <a:srgbClr val="0000FF"/>
                </a:solidFill>
              </a:rPr>
              <a:t>representasi</a:t>
            </a:r>
            <a:r>
              <a:rPr lang="en-US" altLang="zh-TW" sz="2400" b="1" u="sng" dirty="0" smtClean="0">
                <a:solidFill>
                  <a:srgbClr val="0000FF"/>
                </a:solidFill>
              </a:rPr>
              <a:t> yang </a:t>
            </a:r>
            <a:r>
              <a:rPr lang="en-US" altLang="zh-TW" sz="2400" b="1" u="sng" dirty="0" err="1" smtClean="0">
                <a:solidFill>
                  <a:srgbClr val="0000FF"/>
                </a:solidFill>
              </a:rPr>
              <a:t>dibuat</a:t>
            </a:r>
            <a:r>
              <a:rPr lang="en-US" altLang="zh-TW" sz="2400" b="1" u="sng" dirty="0" smtClean="0">
                <a:solidFill>
                  <a:srgbClr val="0000FF"/>
                </a:solidFill>
              </a:rPr>
              <a:t> </a:t>
            </a:r>
            <a:r>
              <a:rPr lang="en-US" altLang="zh-TW" sz="2400" b="1" u="sng" dirty="0" err="1" smtClean="0">
                <a:solidFill>
                  <a:srgbClr val="0000FF"/>
                </a:solidFill>
              </a:rPr>
              <a:t>oleh</a:t>
            </a:r>
            <a:r>
              <a:rPr lang="en-US" altLang="zh-TW" sz="2400" b="1" u="sng" dirty="0" smtClean="0">
                <a:solidFill>
                  <a:srgbClr val="0000FF"/>
                </a:solidFill>
              </a:rPr>
              <a:t> </a:t>
            </a:r>
            <a:r>
              <a:rPr lang="en-US" altLang="zh-TW" sz="2400" b="1" u="sng" dirty="0" err="1" smtClean="0">
                <a:solidFill>
                  <a:srgbClr val="0000FF"/>
                </a:solidFill>
              </a:rPr>
              <a:t>mana-mana</a:t>
            </a:r>
            <a:r>
              <a:rPr lang="en-US" altLang="zh-TW" sz="2400" b="1" u="sng" dirty="0" smtClean="0">
                <a:solidFill>
                  <a:srgbClr val="0000FF"/>
                </a:solidFill>
              </a:rPr>
              <a:t> orang lain.</a:t>
            </a:r>
            <a:endParaRPr lang="zh-TW" altLang="en-US" sz="2400" b="1" u="sng" dirty="0">
              <a:solidFill>
                <a:schemeClr val="hlink"/>
              </a:solidFill>
            </a:endParaRPr>
          </a:p>
        </p:txBody>
      </p:sp>
    </p:spTree>
    <p:extLst>
      <p:ext uri="{BB962C8B-B14F-4D97-AF65-F5344CB8AC3E}">
        <p14:creationId xmlns:p14="http://schemas.microsoft.com/office/powerpoint/2010/main" val="1252045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791200" y="6019800"/>
            <a:ext cx="2524125" cy="396875"/>
          </a:xfrm>
          <a:prstGeom prst="rect">
            <a:avLst/>
          </a:prstGeom>
          <a:noFill/>
          <a:ln w="12700" cap="sq">
            <a:noFill/>
            <a:miter lim="800000"/>
            <a:headEnd type="none" w="sm" len="sm"/>
            <a:tailEnd type="none" w="sm" len="sm"/>
          </a:ln>
        </p:spPr>
        <p:txBody>
          <a:bodyPr>
            <a:spAutoFit/>
          </a:bodyPr>
          <a:lstStyle/>
          <a:p>
            <a:r>
              <a:rPr lang="en-US" sz="2000" b="1">
                <a:solidFill>
                  <a:schemeClr val="bg1"/>
                </a:solidFill>
                <a:latin typeface="Comic Sans MS" pitchFamily="66" charset="0"/>
              </a:rPr>
              <a:t>`with you, for you’</a:t>
            </a:r>
          </a:p>
        </p:txBody>
      </p:sp>
      <p:sp>
        <p:nvSpPr>
          <p:cNvPr id="23555" name="Text Box 6"/>
          <p:cNvSpPr txBox="1">
            <a:spLocks noChangeArrowheads="1"/>
          </p:cNvSpPr>
          <p:nvPr/>
        </p:nvSpPr>
        <p:spPr bwMode="auto">
          <a:xfrm>
            <a:off x="4419600" y="6461125"/>
            <a:ext cx="3906838" cy="396875"/>
          </a:xfrm>
          <a:prstGeom prst="rect">
            <a:avLst/>
          </a:prstGeom>
          <a:noFill/>
          <a:ln w="12700" cap="sq">
            <a:noFill/>
            <a:miter lim="800000"/>
            <a:headEnd type="none" w="sm" len="sm"/>
            <a:tailEnd type="none" w="sm" len="sm"/>
          </a:ln>
        </p:spPr>
        <p:txBody>
          <a:bodyPr wrap="none">
            <a:spAutoFit/>
          </a:bodyPr>
          <a:lstStyle/>
          <a:p>
            <a:r>
              <a:rPr lang="en-US" sz="2000" b="1">
                <a:solidFill>
                  <a:schemeClr val="bg1"/>
                </a:solidFill>
                <a:latin typeface="Comic Sans MS" pitchFamily="66" charset="0"/>
              </a:rPr>
              <a:t>pertubuhan keselamatan sosial</a:t>
            </a:r>
          </a:p>
        </p:txBody>
      </p:sp>
      <p:grpSp>
        <p:nvGrpSpPr>
          <p:cNvPr id="23557" name="Group 25"/>
          <p:cNvGrpSpPr>
            <a:grpSpLocks/>
          </p:cNvGrpSpPr>
          <p:nvPr/>
        </p:nvGrpSpPr>
        <p:grpSpPr bwMode="auto">
          <a:xfrm>
            <a:off x="0" y="76200"/>
            <a:ext cx="9144000" cy="6781800"/>
            <a:chOff x="0" y="76200"/>
            <a:chExt cx="9144002" cy="6781800"/>
          </a:xfrm>
        </p:grpSpPr>
        <p:grpSp>
          <p:nvGrpSpPr>
            <p:cNvPr id="23559" name="Group 11"/>
            <p:cNvGrpSpPr>
              <a:grpSpLocks/>
            </p:cNvGrpSpPr>
            <p:nvPr/>
          </p:nvGrpSpPr>
          <p:grpSpPr bwMode="auto">
            <a:xfrm>
              <a:off x="0" y="76200"/>
              <a:ext cx="9144002" cy="6781800"/>
              <a:chOff x="0" y="76200"/>
              <a:chExt cx="9144002" cy="6781800"/>
            </a:xfrm>
          </p:grpSpPr>
          <p:grpSp>
            <p:nvGrpSpPr>
              <p:cNvPr id="23561" name="Group 23"/>
              <p:cNvGrpSpPr>
                <a:grpSpLocks/>
              </p:cNvGrpSpPr>
              <p:nvPr/>
            </p:nvGrpSpPr>
            <p:grpSpPr bwMode="auto">
              <a:xfrm>
                <a:off x="0" y="6172200"/>
                <a:ext cx="9144000" cy="152400"/>
                <a:chOff x="0" y="2208"/>
                <a:chExt cx="5760" cy="96"/>
              </a:xfrm>
            </p:grpSpPr>
            <p:sp>
              <p:nvSpPr>
                <p:cNvPr id="23572"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23573"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30" name="Rectangle 29"/>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31" name="Rectangle 30"/>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32" name="Picture 31"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3" name="Rectangle 32"/>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4" name="Rectangle 33"/>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5" name="Rectangle 34"/>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6" name="Rectangle 35"/>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7" name="Rectangle 36"/>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8" name="Rectangle 37"/>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9" name="Rectangle 38"/>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28" name="Rectangle 27"/>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23558" name="Slide Number Placeholder 4"/>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13AEF0-FCDE-42BF-8AA0-D3A212016D92}" type="slidenum">
              <a:rPr lang="en-US" sz="2000">
                <a:solidFill>
                  <a:srgbClr val="002060"/>
                </a:solidFill>
              </a:rPr>
              <a:pPr fontAlgn="base">
                <a:spcBef>
                  <a:spcPct val="0"/>
                </a:spcBef>
                <a:spcAft>
                  <a:spcPct val="0"/>
                </a:spcAft>
              </a:pPr>
              <a:t>18</a:t>
            </a:fld>
            <a:endParaRPr lang="en-US" sz="2000">
              <a:solidFill>
                <a:srgbClr val="002060"/>
              </a:solidFill>
            </a:endParaRPr>
          </a:p>
        </p:txBody>
      </p:sp>
      <p:sp>
        <p:nvSpPr>
          <p:cNvPr id="23" name="Title 1"/>
          <p:cNvSpPr txBox="1">
            <a:spLocks/>
          </p:cNvSpPr>
          <p:nvPr/>
        </p:nvSpPr>
        <p:spPr>
          <a:xfrm>
            <a:off x="228600" y="580701"/>
            <a:ext cx="8115301" cy="480071"/>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1600" b="1" cap="all" dirty="0" smtClean="0">
                <a:ln w="0">
                  <a:noFill/>
                </a:ln>
                <a:latin typeface="Century Gothic" panose="020B0502020202020204" pitchFamily="34" charset="0"/>
                <a:cs typeface="Arial" pitchFamily="34" charset="0"/>
              </a:rPr>
              <a:t>51 pejabat perkeso termasuk ibu pejabat di seluruh negara </a:t>
            </a:r>
          </a:p>
          <a:p>
            <a:pPr>
              <a:defRPr/>
            </a:pPr>
            <a:r>
              <a:rPr lang="ms-MY" sz="1600" b="1" cap="all" dirty="0" smtClean="0">
                <a:ln w="0">
                  <a:noFill/>
                </a:ln>
                <a:latin typeface="Century Gothic" panose="020B0502020202020204" pitchFamily="34" charset="0"/>
                <a:cs typeface="Arial" pitchFamily="34" charset="0"/>
              </a:rPr>
              <a:t>1 PUSAT REHABILITASI DI MELAKA</a:t>
            </a:r>
            <a:endParaRPr lang="ms-MY" sz="1600" b="1" cap="all" dirty="0">
              <a:ln w="0">
                <a:noFill/>
              </a:ln>
              <a:latin typeface="Century Gothic" panose="020B0502020202020204" pitchFamily="34" charset="0"/>
              <a:cs typeface="Arial" pitchFamily="34" charset="0"/>
            </a:endParaRPr>
          </a:p>
        </p:txBody>
      </p:sp>
      <p:grpSp>
        <p:nvGrpSpPr>
          <p:cNvPr id="139" name="Group 138"/>
          <p:cNvGrpSpPr/>
          <p:nvPr/>
        </p:nvGrpSpPr>
        <p:grpSpPr>
          <a:xfrm>
            <a:off x="3635897" y="1565273"/>
            <a:ext cx="5472607" cy="4834271"/>
            <a:chOff x="3563889" y="2347959"/>
            <a:chExt cx="5472607" cy="4120116"/>
          </a:xfrm>
        </p:grpSpPr>
        <p:grpSp>
          <p:nvGrpSpPr>
            <p:cNvPr id="140" name="Group 139"/>
            <p:cNvGrpSpPr/>
            <p:nvPr/>
          </p:nvGrpSpPr>
          <p:grpSpPr>
            <a:xfrm>
              <a:off x="3563889" y="2347959"/>
              <a:ext cx="5472607" cy="4120116"/>
              <a:chOff x="3491881" y="2249149"/>
              <a:chExt cx="5472607" cy="4120116"/>
            </a:xfrm>
          </p:grpSpPr>
          <p:pic>
            <p:nvPicPr>
              <p:cNvPr id="144" name="Picture 4" descr="http://1.bp.blogspot.com/-JjP77BF_jXg/Twg51bLYbFI/AAAAAAAAEgg/h-_Eb9u_V5E/s1600/peta+malaysia+3.png"/>
              <p:cNvPicPr>
                <a:picLocks noChangeAspect="1" noChangeArrowheads="1"/>
              </p:cNvPicPr>
              <p:nvPr/>
            </p:nvPicPr>
            <p:blipFill rotWithShape="1">
              <a:blip r:embed="rId4">
                <a:extLst>
                  <a:ext uri="{28A0092B-C50C-407E-A947-70E740481C1C}">
                    <a14:useLocalDpi xmlns:a14="http://schemas.microsoft.com/office/drawing/2010/main" val="0"/>
                  </a:ext>
                </a:extLst>
              </a:blip>
              <a:srcRect l="40279" r="320"/>
              <a:stretch/>
            </p:blipFill>
            <p:spPr bwMode="auto">
              <a:xfrm>
                <a:off x="3491881" y="2249149"/>
                <a:ext cx="5472607" cy="4120116"/>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p:cNvSpPr/>
              <p:nvPr/>
            </p:nvSpPr>
            <p:spPr>
              <a:xfrm>
                <a:off x="3491881" y="2249149"/>
                <a:ext cx="2100615" cy="2052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41" name="Rectangle 140"/>
            <p:cNvSpPr/>
            <p:nvPr/>
          </p:nvSpPr>
          <p:spPr>
            <a:xfrm>
              <a:off x="6276156" y="3809981"/>
              <a:ext cx="531106" cy="20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42" name="Rectangle 141"/>
            <p:cNvSpPr/>
            <p:nvPr/>
          </p:nvSpPr>
          <p:spPr>
            <a:xfrm>
              <a:off x="7484633" y="4046767"/>
              <a:ext cx="531106" cy="12579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43" name="Rectangle 142"/>
            <p:cNvSpPr/>
            <p:nvPr/>
          </p:nvSpPr>
          <p:spPr>
            <a:xfrm>
              <a:off x="5512694" y="5544179"/>
              <a:ext cx="624431" cy="11706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grpSp>
      <p:grpSp>
        <p:nvGrpSpPr>
          <p:cNvPr id="146" name="Group 145"/>
          <p:cNvGrpSpPr/>
          <p:nvPr/>
        </p:nvGrpSpPr>
        <p:grpSpPr>
          <a:xfrm>
            <a:off x="1054560" y="1105166"/>
            <a:ext cx="3714412" cy="4105377"/>
            <a:chOff x="1054560" y="1105166"/>
            <a:chExt cx="3714412" cy="4105377"/>
          </a:xfrm>
        </p:grpSpPr>
        <p:pic>
          <p:nvPicPr>
            <p:cNvPr id="147" name="Picture 4" descr="http://1.bp.blogspot.com/-JjP77BF_jXg/Twg51bLYbFI/AAAAAAAAEgg/h-_Eb9u_V5E/s1600/peta+malaysia+3.png"/>
            <p:cNvPicPr>
              <a:picLocks noChangeAspect="1" noChangeArrowheads="1"/>
            </p:cNvPicPr>
            <p:nvPr/>
          </p:nvPicPr>
          <p:blipFill rotWithShape="1">
            <a:blip r:embed="rId4">
              <a:extLst>
                <a:ext uri="{28A0092B-C50C-407E-A947-70E740481C1C}">
                  <a14:useLocalDpi xmlns:a14="http://schemas.microsoft.com/office/drawing/2010/main" val="0"/>
                </a:ext>
              </a:extLst>
            </a:blip>
            <a:srcRect r="60138"/>
            <a:stretch/>
          </p:blipFill>
          <p:spPr bwMode="auto">
            <a:xfrm>
              <a:off x="1054560" y="1105166"/>
              <a:ext cx="3672408" cy="4105377"/>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47"/>
            <p:cNvSpPr/>
            <p:nvPr/>
          </p:nvSpPr>
          <p:spPr>
            <a:xfrm>
              <a:off x="2663586" y="1596328"/>
              <a:ext cx="837034" cy="145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9" name="Rectangle 148"/>
            <p:cNvSpPr/>
            <p:nvPr/>
          </p:nvSpPr>
          <p:spPr>
            <a:xfrm>
              <a:off x="1216202" y="2313369"/>
              <a:ext cx="497741" cy="23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0" name="Rectangle 149"/>
            <p:cNvSpPr/>
            <p:nvPr/>
          </p:nvSpPr>
          <p:spPr>
            <a:xfrm>
              <a:off x="1331640" y="1858519"/>
              <a:ext cx="531106" cy="99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1" name="Rectangle 150"/>
            <p:cNvSpPr/>
            <p:nvPr/>
          </p:nvSpPr>
          <p:spPr>
            <a:xfrm>
              <a:off x="1976752" y="1490071"/>
              <a:ext cx="531106" cy="85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2" name="Rectangle 151"/>
            <p:cNvSpPr/>
            <p:nvPr/>
          </p:nvSpPr>
          <p:spPr>
            <a:xfrm>
              <a:off x="1526669" y="2678675"/>
              <a:ext cx="531106" cy="141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3" name="Rectangle 152"/>
            <p:cNvSpPr/>
            <p:nvPr/>
          </p:nvSpPr>
          <p:spPr>
            <a:xfrm>
              <a:off x="1575676" y="3457805"/>
              <a:ext cx="811705" cy="105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54" name="Rectangle 153"/>
            <p:cNvSpPr/>
            <p:nvPr/>
          </p:nvSpPr>
          <p:spPr>
            <a:xfrm>
              <a:off x="1283447" y="3593064"/>
              <a:ext cx="981446" cy="27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55" name="Rectangle 154"/>
            <p:cNvSpPr/>
            <p:nvPr/>
          </p:nvSpPr>
          <p:spPr>
            <a:xfrm>
              <a:off x="1560534" y="4017545"/>
              <a:ext cx="1230317" cy="111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56" name="Rectangle 155"/>
            <p:cNvSpPr/>
            <p:nvPr/>
          </p:nvSpPr>
          <p:spPr>
            <a:xfrm>
              <a:off x="2132480" y="4221088"/>
              <a:ext cx="576052" cy="179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57" name="Rectangle 156"/>
            <p:cNvSpPr/>
            <p:nvPr/>
          </p:nvSpPr>
          <p:spPr>
            <a:xfrm>
              <a:off x="3832868" y="2559632"/>
              <a:ext cx="936104" cy="1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58" name="Rectangle 157"/>
            <p:cNvSpPr/>
            <p:nvPr/>
          </p:nvSpPr>
          <p:spPr>
            <a:xfrm>
              <a:off x="3841325" y="3325084"/>
              <a:ext cx="607298" cy="343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sp>
          <p:nvSpPr>
            <p:cNvPr id="159" name="Rectangle 158"/>
            <p:cNvSpPr/>
            <p:nvPr/>
          </p:nvSpPr>
          <p:spPr>
            <a:xfrm>
              <a:off x="4178893" y="4246916"/>
              <a:ext cx="531106" cy="19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ndParaRPr>
            </a:p>
          </p:txBody>
        </p:sp>
      </p:grpSp>
      <p:sp>
        <p:nvSpPr>
          <p:cNvPr id="160" name="Rectangle 1030"/>
          <p:cNvSpPr>
            <a:spLocks noChangeArrowheads="1"/>
          </p:cNvSpPr>
          <p:nvPr/>
        </p:nvSpPr>
        <p:spPr bwMode="auto">
          <a:xfrm>
            <a:off x="103269" y="1336317"/>
            <a:ext cx="1534551" cy="788857"/>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Kedah (Alor Setar) </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Langkawi</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Sg Petani</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Kulim</a:t>
            </a:r>
          </a:p>
          <a:p>
            <a:pPr marL="114300" indent="-114300">
              <a:lnSpc>
                <a:spcPct val="90000"/>
              </a:lnSpc>
              <a:spcBef>
                <a:spcPct val="20000"/>
              </a:spcBef>
              <a:buClr>
                <a:schemeClr val="folHlink"/>
              </a:buClr>
              <a:buSzPct val="80000"/>
              <a:buFont typeface="Wingdings" pitchFamily="2" charset="2"/>
              <a:buNone/>
            </a:pPr>
            <a:endParaRPr lang="ms-MY" sz="1050" b="1" dirty="0">
              <a:solidFill>
                <a:schemeClr val="accent1">
                  <a:lumMod val="75000"/>
                </a:schemeClr>
              </a:solidFill>
              <a:latin typeface="Century Gothic" panose="020B0502020202020204" pitchFamily="34" charset="0"/>
            </a:endParaRPr>
          </a:p>
        </p:txBody>
      </p:sp>
      <p:sp>
        <p:nvSpPr>
          <p:cNvPr id="161" name="Rectangle 1031"/>
          <p:cNvSpPr>
            <a:spLocks noChangeArrowheads="1"/>
          </p:cNvSpPr>
          <p:nvPr/>
        </p:nvSpPr>
        <p:spPr bwMode="auto">
          <a:xfrm>
            <a:off x="91226" y="2636912"/>
            <a:ext cx="1926668" cy="479987"/>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Pulau Pinang (B;’worth)</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Pulau Pinang</a:t>
            </a:r>
          </a:p>
          <a:p>
            <a:pPr marL="114300" indent="-114300">
              <a:lnSpc>
                <a:spcPct val="90000"/>
              </a:lnSpc>
              <a:spcBef>
                <a:spcPct val="20000"/>
              </a:spcBef>
              <a:buClr>
                <a:schemeClr val="folHlink"/>
              </a:buClr>
              <a:buSzPct val="80000"/>
              <a:buFont typeface="Wingdings" pitchFamily="2" charset="2"/>
              <a:buNone/>
            </a:pPr>
            <a:endParaRPr lang="ms-MY" sz="1050" b="1" dirty="0">
              <a:latin typeface="Century Gothic" panose="020B0502020202020204" pitchFamily="34" charset="0"/>
            </a:endParaRPr>
          </a:p>
        </p:txBody>
      </p:sp>
      <p:sp>
        <p:nvSpPr>
          <p:cNvPr id="162" name="Rectangle 1032"/>
          <p:cNvSpPr>
            <a:spLocks noChangeArrowheads="1"/>
          </p:cNvSpPr>
          <p:nvPr/>
        </p:nvSpPr>
        <p:spPr bwMode="auto">
          <a:xfrm>
            <a:off x="97605" y="3387760"/>
            <a:ext cx="1524000" cy="1134988"/>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Perak (Ipoh)</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Taiping</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Kuala Kangsar</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Tapah</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Teluk Intan</a:t>
            </a:r>
          </a:p>
          <a:p>
            <a:pPr marL="269875" indent="-114300">
              <a:lnSpc>
                <a:spcPct val="90000"/>
              </a:lnSpc>
              <a:spcBef>
                <a:spcPct val="20000"/>
              </a:spcBef>
              <a:buClr>
                <a:schemeClr val="folHlink"/>
              </a:buClr>
              <a:buSzPct val="80000"/>
              <a:buFont typeface="Wingdings" pitchFamily="2" charset="2"/>
              <a:buChar char="l"/>
            </a:pPr>
            <a:r>
              <a:rPr lang="ms-MY" sz="1200" b="1" dirty="0" smtClean="0">
                <a:latin typeface="Century Gothic" panose="020B0502020202020204" pitchFamily="34" charset="0"/>
              </a:rPr>
              <a:t>Sri Manjung</a:t>
            </a:r>
            <a:endParaRPr lang="ms-MY" sz="1200" b="1" dirty="0">
              <a:latin typeface="Century Gothic" panose="020B0502020202020204" pitchFamily="34" charset="0"/>
            </a:endParaRPr>
          </a:p>
        </p:txBody>
      </p:sp>
      <p:sp>
        <p:nvSpPr>
          <p:cNvPr id="163" name="Rectangle 1033"/>
          <p:cNvSpPr>
            <a:spLocks noChangeArrowheads="1"/>
          </p:cNvSpPr>
          <p:nvPr/>
        </p:nvSpPr>
        <p:spPr bwMode="auto">
          <a:xfrm>
            <a:off x="38473" y="4647093"/>
            <a:ext cx="1880084" cy="823430"/>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Selangor (Petaling Jaya)</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Klang</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Rawang</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Kajang</a:t>
            </a:r>
            <a:endParaRPr lang="ms-MY" sz="1050" b="1" dirty="0">
              <a:latin typeface="Century Gothic" panose="020B0502020202020204" pitchFamily="34" charset="0"/>
            </a:endParaRPr>
          </a:p>
        </p:txBody>
      </p:sp>
      <p:sp>
        <p:nvSpPr>
          <p:cNvPr id="164" name="Rectangle 1034"/>
          <p:cNvSpPr>
            <a:spLocks noChangeArrowheads="1"/>
          </p:cNvSpPr>
          <p:nvPr/>
        </p:nvSpPr>
        <p:spPr bwMode="auto">
          <a:xfrm>
            <a:off x="2123728" y="5442607"/>
            <a:ext cx="2325495" cy="434665"/>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Negeri Sembilan (Seremban)</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Kuala Pilah</a:t>
            </a:r>
            <a:endParaRPr lang="ms-MY" sz="1050" b="1" dirty="0">
              <a:latin typeface="Century Gothic" panose="020B0502020202020204" pitchFamily="34" charset="0"/>
            </a:endParaRPr>
          </a:p>
        </p:txBody>
      </p:sp>
      <p:sp>
        <p:nvSpPr>
          <p:cNvPr id="165" name="Rectangle 1035"/>
          <p:cNvSpPr>
            <a:spLocks noChangeArrowheads="1"/>
          </p:cNvSpPr>
          <p:nvPr/>
        </p:nvSpPr>
        <p:spPr bwMode="auto">
          <a:xfrm>
            <a:off x="2865511" y="4739152"/>
            <a:ext cx="1519189" cy="430383"/>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Melaka </a:t>
            </a:r>
          </a:p>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FF0000"/>
                </a:solidFill>
                <a:latin typeface="Century Gothic" panose="020B0502020202020204" pitchFamily="34" charset="0"/>
              </a:rPr>
              <a:t>PUSAT REHABILITASI MELAKA</a:t>
            </a:r>
            <a:endParaRPr lang="ms-MY" sz="1050" b="1" dirty="0">
              <a:solidFill>
                <a:srgbClr val="FF0000"/>
              </a:solidFill>
              <a:latin typeface="Century Gothic" panose="020B0502020202020204" pitchFamily="34" charset="0"/>
            </a:endParaRPr>
          </a:p>
        </p:txBody>
      </p:sp>
      <p:sp>
        <p:nvSpPr>
          <p:cNvPr id="166" name="Rectangle 1036"/>
          <p:cNvSpPr>
            <a:spLocks noChangeArrowheads="1"/>
          </p:cNvSpPr>
          <p:nvPr/>
        </p:nvSpPr>
        <p:spPr bwMode="auto">
          <a:xfrm>
            <a:off x="4499992" y="3593064"/>
            <a:ext cx="1736665" cy="1012868"/>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Johor (Johor Bahru)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Muar</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Batu Pahat</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Kluang</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Segamat</a:t>
            </a:r>
            <a:endParaRPr lang="ms-MY" sz="1050" b="1" dirty="0">
              <a:latin typeface="Century Gothic" panose="020B0502020202020204" pitchFamily="34" charset="0"/>
            </a:endParaRPr>
          </a:p>
        </p:txBody>
      </p:sp>
      <p:sp>
        <p:nvSpPr>
          <p:cNvPr id="167" name="Rectangle 1037"/>
          <p:cNvSpPr>
            <a:spLocks noChangeArrowheads="1"/>
          </p:cNvSpPr>
          <p:nvPr/>
        </p:nvSpPr>
        <p:spPr bwMode="auto">
          <a:xfrm>
            <a:off x="3911927" y="1219595"/>
            <a:ext cx="1946769" cy="762000"/>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Kelantan (Kota Bahru)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Kuala Krai</a:t>
            </a:r>
            <a:endParaRPr lang="ms-MY" sz="1050" b="1" dirty="0">
              <a:latin typeface="Century Gothic" panose="020B0502020202020204" pitchFamily="34" charset="0"/>
            </a:endParaRPr>
          </a:p>
        </p:txBody>
      </p:sp>
      <p:sp>
        <p:nvSpPr>
          <p:cNvPr id="168" name="Rectangle 1038"/>
          <p:cNvSpPr>
            <a:spLocks noChangeArrowheads="1"/>
          </p:cNvSpPr>
          <p:nvPr/>
        </p:nvSpPr>
        <p:spPr bwMode="auto">
          <a:xfrm>
            <a:off x="4662202" y="1735032"/>
            <a:ext cx="2001675" cy="762000"/>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Terengganu </a:t>
            </a:r>
          </a:p>
          <a:p>
            <a:pPr marL="87313">
              <a:lnSpc>
                <a:spcPct val="90000"/>
              </a:lnSpc>
              <a:spcBef>
                <a:spcPct val="20000"/>
              </a:spcBef>
              <a:buClr>
                <a:schemeClr val="folHlink"/>
              </a:buClr>
              <a:buSzPct val="80000"/>
            </a:pPr>
            <a:r>
              <a:rPr lang="ms-MY" sz="1050" b="1" dirty="0">
                <a:latin typeface="Century Gothic" panose="020B0502020202020204" pitchFamily="34" charset="0"/>
              </a:rPr>
              <a:t> </a:t>
            </a:r>
            <a:r>
              <a:rPr lang="ms-MY" sz="1050" b="1" dirty="0" smtClean="0">
                <a:latin typeface="Century Gothic" panose="020B0502020202020204" pitchFamily="34" charset="0"/>
              </a:rPr>
              <a:t>(Kuala Terengganu)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Kemaman</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Dungun</a:t>
            </a:r>
          </a:p>
          <a:p>
            <a:pPr marL="114300" indent="-114300">
              <a:lnSpc>
                <a:spcPct val="90000"/>
              </a:lnSpc>
              <a:spcBef>
                <a:spcPct val="20000"/>
              </a:spcBef>
              <a:buClr>
                <a:schemeClr val="folHlink"/>
              </a:buClr>
              <a:buSzPct val="80000"/>
              <a:buFont typeface="Wingdings" pitchFamily="2" charset="2"/>
              <a:buChar char="l"/>
            </a:pPr>
            <a:endParaRPr lang="ms-MY" sz="1050" b="1" dirty="0" smtClean="0">
              <a:solidFill>
                <a:schemeClr val="accent1">
                  <a:lumMod val="75000"/>
                </a:schemeClr>
              </a:solidFill>
              <a:latin typeface="Century Gothic" panose="020B0502020202020204" pitchFamily="34" charset="0"/>
            </a:endParaRPr>
          </a:p>
          <a:p>
            <a:pPr marL="114300" indent="-114300">
              <a:lnSpc>
                <a:spcPct val="90000"/>
              </a:lnSpc>
              <a:spcBef>
                <a:spcPct val="20000"/>
              </a:spcBef>
              <a:buClr>
                <a:schemeClr val="folHlink"/>
              </a:buClr>
              <a:buSzPct val="80000"/>
              <a:buFont typeface="Wingdings" pitchFamily="2" charset="2"/>
              <a:buNone/>
            </a:pPr>
            <a:endParaRPr lang="ms-MY" sz="1050" b="1" dirty="0">
              <a:solidFill>
                <a:schemeClr val="accent1">
                  <a:lumMod val="75000"/>
                </a:schemeClr>
              </a:solidFill>
              <a:latin typeface="Century Gothic" panose="020B0502020202020204" pitchFamily="34" charset="0"/>
            </a:endParaRPr>
          </a:p>
        </p:txBody>
      </p:sp>
      <p:sp>
        <p:nvSpPr>
          <p:cNvPr id="169" name="Rectangle 1039"/>
          <p:cNvSpPr>
            <a:spLocks noChangeArrowheads="1"/>
          </p:cNvSpPr>
          <p:nvPr/>
        </p:nvSpPr>
        <p:spPr bwMode="auto">
          <a:xfrm>
            <a:off x="4406513" y="2745591"/>
            <a:ext cx="1600200" cy="562399"/>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Pahang (Kuantan)</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Temerloh</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Bentong</a:t>
            </a:r>
            <a:endParaRPr lang="ms-MY" sz="1050" b="1" dirty="0">
              <a:latin typeface="Century Gothic" panose="020B0502020202020204" pitchFamily="34" charset="0"/>
            </a:endParaRPr>
          </a:p>
        </p:txBody>
      </p:sp>
      <p:sp>
        <p:nvSpPr>
          <p:cNvPr id="170" name="Rectangle 1040"/>
          <p:cNvSpPr>
            <a:spLocks noChangeArrowheads="1"/>
          </p:cNvSpPr>
          <p:nvPr/>
        </p:nvSpPr>
        <p:spPr bwMode="auto">
          <a:xfrm>
            <a:off x="7236297" y="4522749"/>
            <a:ext cx="1645236" cy="1876796"/>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Sarawak (Kuching)</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Miri</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Sibu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Bintulu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Sri Aman</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Kapit</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Sarikei</a:t>
            </a:r>
          </a:p>
          <a:p>
            <a:pPr marL="269875" indent="-114300">
              <a:lnSpc>
                <a:spcPct val="90000"/>
              </a:lnSpc>
              <a:spcBef>
                <a:spcPct val="20000"/>
              </a:spcBef>
              <a:buClr>
                <a:schemeClr val="folHlink"/>
              </a:buClr>
              <a:buSzPct val="80000"/>
              <a:buFont typeface="Wingdings" pitchFamily="2" charset="2"/>
              <a:buChar char="l"/>
            </a:pPr>
            <a:r>
              <a:rPr lang="ms-MY" sz="1200" b="1" dirty="0" smtClean="0">
                <a:latin typeface="Century Gothic" panose="020B0502020202020204" pitchFamily="34" charset="0"/>
              </a:rPr>
              <a:t>Mukah</a:t>
            </a:r>
          </a:p>
          <a:p>
            <a:pPr marL="269875" indent="-114300">
              <a:lnSpc>
                <a:spcPct val="90000"/>
              </a:lnSpc>
              <a:spcBef>
                <a:spcPct val="20000"/>
              </a:spcBef>
              <a:buClr>
                <a:schemeClr val="folHlink"/>
              </a:buClr>
              <a:buSzPct val="80000"/>
              <a:buFont typeface="Wingdings" pitchFamily="2" charset="2"/>
              <a:buChar char="l"/>
            </a:pPr>
            <a:r>
              <a:rPr lang="ms-MY" sz="1200" b="1" dirty="0" smtClean="0">
                <a:latin typeface="Century Gothic" panose="020B0502020202020204" pitchFamily="34" charset="0"/>
              </a:rPr>
              <a:t>Limbang</a:t>
            </a:r>
          </a:p>
          <a:p>
            <a:pPr marL="269875" indent="-114300">
              <a:lnSpc>
                <a:spcPct val="90000"/>
              </a:lnSpc>
              <a:spcBef>
                <a:spcPct val="20000"/>
              </a:spcBef>
              <a:buClr>
                <a:schemeClr val="folHlink"/>
              </a:buClr>
              <a:buSzPct val="80000"/>
              <a:buFont typeface="Wingdings" pitchFamily="2" charset="2"/>
              <a:buChar char="l"/>
            </a:pPr>
            <a:r>
              <a:rPr lang="ms-MY" sz="1200" b="1" dirty="0" smtClean="0">
                <a:latin typeface="Century Gothic" panose="020B0502020202020204" pitchFamily="34" charset="0"/>
              </a:rPr>
              <a:t>Serian </a:t>
            </a:r>
            <a:endParaRPr lang="ms-MY" sz="1200" b="1" dirty="0">
              <a:latin typeface="Century Gothic" panose="020B0502020202020204" pitchFamily="34" charset="0"/>
            </a:endParaRPr>
          </a:p>
        </p:txBody>
      </p:sp>
      <p:sp>
        <p:nvSpPr>
          <p:cNvPr id="171" name="Rectangle 1041"/>
          <p:cNvSpPr>
            <a:spLocks noChangeArrowheads="1"/>
          </p:cNvSpPr>
          <p:nvPr/>
        </p:nvSpPr>
        <p:spPr bwMode="auto">
          <a:xfrm>
            <a:off x="7034956" y="1105166"/>
            <a:ext cx="1803663" cy="1307929"/>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Sabah (Kota Kinabalu)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Tawau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Lahad Datu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Keningau</a:t>
            </a:r>
          </a:p>
          <a:p>
            <a:pPr marL="269875"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Sandakan</a:t>
            </a:r>
          </a:p>
        </p:txBody>
      </p:sp>
      <p:sp>
        <p:nvSpPr>
          <p:cNvPr id="172" name="Rectangle 1042"/>
          <p:cNvSpPr>
            <a:spLocks noChangeArrowheads="1"/>
          </p:cNvSpPr>
          <p:nvPr/>
        </p:nvSpPr>
        <p:spPr bwMode="auto">
          <a:xfrm>
            <a:off x="6221418" y="2883490"/>
            <a:ext cx="1447800" cy="494462"/>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Labuan</a:t>
            </a:r>
            <a:endParaRPr lang="ms-MY" sz="1050" b="1" dirty="0">
              <a:latin typeface="Century Gothic" panose="020B0502020202020204" pitchFamily="34" charset="0"/>
            </a:endParaRPr>
          </a:p>
        </p:txBody>
      </p:sp>
      <p:sp>
        <p:nvSpPr>
          <p:cNvPr id="173" name="Rectangle 1046"/>
          <p:cNvSpPr>
            <a:spLocks noChangeArrowheads="1"/>
          </p:cNvSpPr>
          <p:nvPr/>
        </p:nvSpPr>
        <p:spPr bwMode="auto">
          <a:xfrm>
            <a:off x="646767" y="5857144"/>
            <a:ext cx="1764993" cy="884224"/>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solidFill>
                  <a:srgbClr val="1142AF"/>
                </a:solidFill>
                <a:latin typeface="Century Gothic" panose="020B0502020202020204" pitchFamily="34" charset="0"/>
              </a:rPr>
              <a:t>Wilayah Persekutuan (Kuala Lumpur) </a:t>
            </a:r>
            <a:endParaRPr lang="ms-MY" sz="1050" b="1" dirty="0">
              <a:solidFill>
                <a:srgbClr val="1142AF"/>
              </a:solidFill>
              <a:latin typeface="Century Gothic" panose="020B0502020202020204" pitchFamily="34" charset="0"/>
            </a:endParaRPr>
          </a:p>
        </p:txBody>
      </p:sp>
      <p:sp>
        <p:nvSpPr>
          <p:cNvPr id="174" name="Rectangle 1031"/>
          <p:cNvSpPr>
            <a:spLocks noChangeArrowheads="1"/>
          </p:cNvSpPr>
          <p:nvPr/>
        </p:nvSpPr>
        <p:spPr bwMode="auto">
          <a:xfrm>
            <a:off x="2708532" y="1192738"/>
            <a:ext cx="792088" cy="293340"/>
          </a:xfrm>
          <a:prstGeom prst="rect">
            <a:avLst/>
          </a:prstGeom>
          <a:noFill/>
          <a:ln w="9525">
            <a:noFill/>
            <a:miter lim="800000"/>
            <a:headEnd/>
            <a:tailEnd/>
          </a:ln>
          <a:effectLst/>
        </p:spPr>
        <p:txBody>
          <a:bodyPr/>
          <a:lstStyle/>
          <a:p>
            <a:pPr marL="114300" indent="-114300">
              <a:lnSpc>
                <a:spcPct val="90000"/>
              </a:lnSpc>
              <a:spcBef>
                <a:spcPct val="20000"/>
              </a:spcBef>
              <a:buClr>
                <a:schemeClr val="folHlink"/>
              </a:buClr>
              <a:buSzPct val="80000"/>
              <a:buFont typeface="Wingdings" pitchFamily="2" charset="2"/>
              <a:buChar char="l"/>
            </a:pPr>
            <a:r>
              <a:rPr lang="ms-MY" sz="1050" b="1" dirty="0" smtClean="0">
                <a:latin typeface="Century Gothic" panose="020B0502020202020204" pitchFamily="34" charset="0"/>
              </a:rPr>
              <a:t>Kangar</a:t>
            </a:r>
          </a:p>
          <a:p>
            <a:pPr marL="114300" indent="-114300">
              <a:lnSpc>
                <a:spcPct val="90000"/>
              </a:lnSpc>
              <a:spcBef>
                <a:spcPct val="20000"/>
              </a:spcBef>
              <a:buClr>
                <a:schemeClr val="folHlink"/>
              </a:buClr>
              <a:buSzPct val="80000"/>
              <a:buFont typeface="Wingdings" pitchFamily="2" charset="2"/>
              <a:buNone/>
            </a:pPr>
            <a:endParaRPr lang="ms-MY" sz="1050" b="1" dirty="0">
              <a:solidFill>
                <a:schemeClr val="accent1">
                  <a:lumMod val="75000"/>
                </a:schemeClr>
              </a:solidFill>
              <a:latin typeface="Century Gothic" panose="020B0502020202020204" pitchFamily="34" charset="0"/>
            </a:endParaRPr>
          </a:p>
        </p:txBody>
      </p:sp>
      <p:cxnSp>
        <p:nvCxnSpPr>
          <p:cNvPr id="175" name="Elbow Connector 174"/>
          <p:cNvCxnSpPr/>
          <p:nvPr/>
        </p:nvCxnSpPr>
        <p:spPr>
          <a:xfrm>
            <a:off x="1115616" y="1741651"/>
            <a:ext cx="806780" cy="225497"/>
          </a:xfrm>
          <a:prstGeom prst="bentConnector3">
            <a:avLst>
              <a:gd name="adj1" fmla="val 2638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755576" y="2391143"/>
            <a:ext cx="960339" cy="231325"/>
          </a:xfrm>
          <a:prstGeom prst="bentConnector3">
            <a:avLst>
              <a:gd name="adj1" fmla="val 14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171940" y="2979035"/>
            <a:ext cx="863795" cy="65958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Elbow Connector 177"/>
          <p:cNvCxnSpPr>
            <a:endCxn id="151" idx="1"/>
          </p:cNvCxnSpPr>
          <p:nvPr/>
        </p:nvCxnSpPr>
        <p:spPr>
          <a:xfrm rot="10800000" flipV="1">
            <a:off x="1976752" y="1331118"/>
            <a:ext cx="765468" cy="201840"/>
          </a:xfrm>
          <a:prstGeom prst="bentConnector3">
            <a:avLst>
              <a:gd name="adj1" fmla="val 3052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rot="10800000" flipV="1">
            <a:off x="3138888" y="1447757"/>
            <a:ext cx="822416" cy="41076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rot="10800000" flipV="1">
            <a:off x="3696954" y="2092270"/>
            <a:ext cx="1035854" cy="437256"/>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rot="10800000" flipV="1">
            <a:off x="3775395" y="3055335"/>
            <a:ext cx="768632" cy="54793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rot="10800000" flipV="1">
            <a:off x="4067386" y="3961841"/>
            <a:ext cx="547998" cy="26643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p:nvPr/>
        </p:nvCxnSpPr>
        <p:spPr>
          <a:xfrm rot="16200000" flipH="1">
            <a:off x="6530592" y="3333100"/>
            <a:ext cx="476906" cy="281437"/>
          </a:xfrm>
          <a:prstGeom prst="bentConnector3">
            <a:avLst>
              <a:gd name="adj1" fmla="val 3587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1981529" y="3447033"/>
            <a:ext cx="377957"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1976752" y="3437508"/>
            <a:ext cx="0" cy="1575668"/>
          </a:xfrm>
          <a:prstGeom prst="line">
            <a:avLst/>
          </a:prstGeom>
          <a:ln w="28575">
            <a:solidFill>
              <a:srgbClr val="FF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1265882" y="5013176"/>
            <a:ext cx="717120" cy="0"/>
          </a:xfrm>
          <a:prstGeom prst="line">
            <a:avLst/>
          </a:prstGeom>
          <a:ln w="28575">
            <a:solidFill>
              <a:srgbClr val="FF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2464718" y="3798565"/>
            <a:ext cx="0" cy="1411978"/>
          </a:xfrm>
          <a:prstGeom prst="line">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1526669" y="5196677"/>
            <a:ext cx="946146" cy="0"/>
          </a:xfrm>
          <a:prstGeom prst="line">
            <a:avLst/>
          </a:prstGeom>
          <a:ln w="28575">
            <a:solidFill>
              <a:srgbClr val="FF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536194" y="5196677"/>
            <a:ext cx="0" cy="649575"/>
          </a:xfrm>
          <a:prstGeom prst="line">
            <a:avLst/>
          </a:prstGeom>
          <a:ln w="28575">
            <a:solidFill>
              <a:srgbClr val="FF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3127106" y="4246916"/>
            <a:ext cx="0" cy="492236"/>
          </a:xfrm>
          <a:prstGeom prst="line">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589684" y="4055645"/>
            <a:ext cx="214891"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2589684" y="4050135"/>
            <a:ext cx="0" cy="1420388"/>
          </a:xfrm>
          <a:prstGeom prst="line">
            <a:avLst/>
          </a:prstGeom>
          <a:ln w="28575">
            <a:solidFill>
              <a:srgbClr val="FF000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669218" y="2325793"/>
            <a:ext cx="0" cy="732296"/>
          </a:xfrm>
          <a:prstGeom prst="line">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6663877" y="5616448"/>
            <a:ext cx="716435"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5958" y="4688742"/>
            <a:ext cx="1264263" cy="520091"/>
          </a:xfrm>
          <a:prstGeom prst="rect">
            <a:avLst/>
          </a:prstGeom>
        </p:spPr>
      </p:pic>
    </p:spTree>
    <p:extLst>
      <p:ext uri="{BB962C8B-B14F-4D97-AF65-F5344CB8AC3E}">
        <p14:creationId xmlns:p14="http://schemas.microsoft.com/office/powerpoint/2010/main" val="573499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791200" y="6019800"/>
            <a:ext cx="2524125" cy="396875"/>
          </a:xfrm>
          <a:prstGeom prst="rect">
            <a:avLst/>
          </a:prstGeom>
          <a:noFill/>
          <a:ln w="12700" cap="sq">
            <a:noFill/>
            <a:miter lim="800000"/>
            <a:headEnd type="none" w="sm" len="sm"/>
            <a:tailEnd type="none" w="sm" len="sm"/>
          </a:ln>
        </p:spPr>
        <p:txBody>
          <a:bodyPr>
            <a:spAutoFit/>
          </a:bodyPr>
          <a:lstStyle/>
          <a:p>
            <a:r>
              <a:rPr lang="en-US" sz="2000" b="1">
                <a:solidFill>
                  <a:schemeClr val="bg1"/>
                </a:solidFill>
                <a:latin typeface="Comic Sans MS" pitchFamily="66" charset="0"/>
              </a:rPr>
              <a:t>`with you, for you’</a:t>
            </a:r>
          </a:p>
        </p:txBody>
      </p:sp>
      <p:sp>
        <p:nvSpPr>
          <p:cNvPr id="23555" name="Text Box 6"/>
          <p:cNvSpPr txBox="1">
            <a:spLocks noChangeArrowheads="1"/>
          </p:cNvSpPr>
          <p:nvPr/>
        </p:nvSpPr>
        <p:spPr bwMode="auto">
          <a:xfrm>
            <a:off x="4419600" y="6461125"/>
            <a:ext cx="3906838" cy="396875"/>
          </a:xfrm>
          <a:prstGeom prst="rect">
            <a:avLst/>
          </a:prstGeom>
          <a:noFill/>
          <a:ln w="12700" cap="sq">
            <a:noFill/>
            <a:miter lim="800000"/>
            <a:headEnd type="none" w="sm" len="sm"/>
            <a:tailEnd type="none" w="sm" len="sm"/>
          </a:ln>
        </p:spPr>
        <p:txBody>
          <a:bodyPr wrap="none">
            <a:spAutoFit/>
          </a:bodyPr>
          <a:lstStyle/>
          <a:p>
            <a:r>
              <a:rPr lang="en-US" sz="2000" b="1">
                <a:solidFill>
                  <a:schemeClr val="bg1"/>
                </a:solidFill>
                <a:latin typeface="Comic Sans MS" pitchFamily="66" charset="0"/>
              </a:rPr>
              <a:t>pertubuhan keselamatan sosial</a:t>
            </a:r>
          </a:p>
        </p:txBody>
      </p:sp>
      <p:grpSp>
        <p:nvGrpSpPr>
          <p:cNvPr id="23557" name="Group 25"/>
          <p:cNvGrpSpPr>
            <a:grpSpLocks/>
          </p:cNvGrpSpPr>
          <p:nvPr/>
        </p:nvGrpSpPr>
        <p:grpSpPr bwMode="auto">
          <a:xfrm>
            <a:off x="0" y="76200"/>
            <a:ext cx="9144000" cy="6781800"/>
            <a:chOff x="0" y="76200"/>
            <a:chExt cx="9144002" cy="6781800"/>
          </a:xfrm>
        </p:grpSpPr>
        <p:grpSp>
          <p:nvGrpSpPr>
            <p:cNvPr id="23559" name="Group 11"/>
            <p:cNvGrpSpPr>
              <a:grpSpLocks/>
            </p:cNvGrpSpPr>
            <p:nvPr/>
          </p:nvGrpSpPr>
          <p:grpSpPr bwMode="auto">
            <a:xfrm>
              <a:off x="0" y="76200"/>
              <a:ext cx="9144002" cy="6781800"/>
              <a:chOff x="0" y="76200"/>
              <a:chExt cx="9144002" cy="6781800"/>
            </a:xfrm>
          </p:grpSpPr>
          <p:grpSp>
            <p:nvGrpSpPr>
              <p:cNvPr id="23561" name="Group 23"/>
              <p:cNvGrpSpPr>
                <a:grpSpLocks/>
              </p:cNvGrpSpPr>
              <p:nvPr/>
            </p:nvGrpSpPr>
            <p:grpSpPr bwMode="auto">
              <a:xfrm>
                <a:off x="0" y="6172200"/>
                <a:ext cx="9144000" cy="152400"/>
                <a:chOff x="0" y="2208"/>
                <a:chExt cx="5760" cy="96"/>
              </a:xfrm>
            </p:grpSpPr>
            <p:sp>
              <p:nvSpPr>
                <p:cNvPr id="23572"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23573"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30" name="Rectangle 29"/>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31" name="Rectangle 30"/>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32" name="Picture 31"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3" name="Rectangle 32"/>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4" name="Rectangle 33"/>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5" name="Rectangle 34"/>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6" name="Rectangle 35"/>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7" name="Rectangle 36"/>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8" name="Rectangle 37"/>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39" name="Rectangle 38"/>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28" name="Rectangle 27"/>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23558" name="Slide Number Placeholder 4"/>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113AEF0-FCDE-42BF-8AA0-D3A212016D92}" type="slidenum">
              <a:rPr lang="en-US" sz="2000">
                <a:solidFill>
                  <a:srgbClr val="002060"/>
                </a:solidFill>
              </a:rPr>
              <a:pPr fontAlgn="base">
                <a:spcBef>
                  <a:spcPct val="0"/>
                </a:spcBef>
                <a:spcAft>
                  <a:spcPct val="0"/>
                </a:spcAft>
              </a:pPr>
              <a:t>19</a:t>
            </a:fld>
            <a:endParaRPr lang="en-US" sz="2000">
              <a:solidFill>
                <a:srgbClr val="002060"/>
              </a:solidFill>
            </a:endParaRPr>
          </a:p>
        </p:txBody>
      </p:sp>
      <p:sp>
        <p:nvSpPr>
          <p:cNvPr id="24" name="Title 1"/>
          <p:cNvSpPr txBox="1">
            <a:spLocks/>
          </p:cNvSpPr>
          <p:nvPr/>
        </p:nvSpPr>
        <p:spPr>
          <a:xfrm>
            <a:off x="1828800" y="666482"/>
            <a:ext cx="8317959" cy="694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ms-MY" sz="2800" b="1" dirty="0" smtClean="0">
                <a:ln w="10541" cmpd="sng">
                  <a:noFill/>
                  <a:prstDash val="solid"/>
                </a:ln>
                <a:solidFill>
                  <a:srgbClr val="FF0000"/>
                </a:solidFill>
                <a:latin typeface="Century Gothic" panose="020B0502020202020204" pitchFamily="34" charset="0"/>
              </a:rPr>
              <a:t>        HUBUNGI PERKESO</a:t>
            </a:r>
            <a:endParaRPr lang="ms-MY" sz="2800" b="1" dirty="0">
              <a:ln w="10541" cmpd="sng">
                <a:noFill/>
                <a:prstDash val="solid"/>
              </a:ln>
              <a:solidFill>
                <a:srgbClr val="FF0000"/>
              </a:solidFill>
              <a:latin typeface="Century Gothic" panose="020B0502020202020204" pitchFamily="34" charset="0"/>
            </a:endParaRPr>
          </a:p>
        </p:txBody>
      </p:sp>
      <p:sp>
        <p:nvSpPr>
          <p:cNvPr id="25" name="Text Box 7"/>
          <p:cNvSpPr txBox="1">
            <a:spLocks noChangeArrowheads="1"/>
          </p:cNvSpPr>
          <p:nvPr/>
        </p:nvSpPr>
        <p:spPr bwMode="auto">
          <a:xfrm>
            <a:off x="0" y="1243387"/>
            <a:ext cx="914399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457200" indent="-457200" algn="just">
              <a:spcBef>
                <a:spcPts val="1200"/>
              </a:spcBef>
              <a:buFont typeface="Wingdings" panose="05000000000000000000" pitchFamily="2" charset="2"/>
              <a:buChar char="ü"/>
            </a:pPr>
            <a:endParaRPr lang="ms-MY" sz="2000" dirty="0">
              <a:ln>
                <a:solidFill>
                  <a:srgbClr val="2F76B7"/>
                </a:solidFill>
              </a:ln>
              <a:solidFill>
                <a:srgbClr val="2F76B7"/>
              </a:solidFill>
              <a:latin typeface="Century Gothic" panose="020B0502020202020204" pitchFamily="34" charset="0"/>
            </a:endParaRPr>
          </a:p>
        </p:txBody>
      </p:sp>
      <p:graphicFrame>
        <p:nvGraphicFramePr>
          <p:cNvPr id="4" name="Diagram 3"/>
          <p:cNvGraphicFramePr/>
          <p:nvPr>
            <p:extLst>
              <p:ext uri="{D42A27DB-BD31-4B8C-83A1-F6EECF244321}">
                <p14:modId xmlns:p14="http://schemas.microsoft.com/office/powerpoint/2010/main" val="1915449828"/>
              </p:ext>
            </p:extLst>
          </p:nvPr>
        </p:nvGraphicFramePr>
        <p:xfrm>
          <a:off x="304800" y="1243387"/>
          <a:ext cx="8610600" cy="47764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own Arrow 1"/>
          <p:cNvSpPr/>
          <p:nvPr/>
        </p:nvSpPr>
        <p:spPr>
          <a:xfrm>
            <a:off x="533400" y="2540644"/>
            <a:ext cx="484632" cy="5427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533400" y="4247648"/>
            <a:ext cx="484632" cy="4005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407426" y="4523335"/>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3500521" y="4030639"/>
            <a:ext cx="484632" cy="51641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500521" y="2514600"/>
            <a:ext cx="484632" cy="47173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638800" y="1465964"/>
            <a:ext cx="533400" cy="5895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29400" y="2540643"/>
            <a:ext cx="484632" cy="6222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698087" y="4289575"/>
            <a:ext cx="484632" cy="4699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6218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76200"/>
            <a:ext cx="9144000" cy="6781800"/>
            <a:chOff x="0" y="76200"/>
            <a:chExt cx="9144002" cy="6781800"/>
          </a:xfrm>
        </p:grpSpPr>
        <p:grpSp>
          <p:nvGrpSpPr>
            <p:cNvPr id="3078" name="Group 23"/>
            <p:cNvGrpSpPr>
              <a:grpSpLocks/>
            </p:cNvGrpSpPr>
            <p:nvPr/>
          </p:nvGrpSpPr>
          <p:grpSpPr bwMode="auto">
            <a:xfrm>
              <a:off x="0" y="6172200"/>
              <a:ext cx="9144000" cy="152400"/>
              <a:chOff x="0" y="2208"/>
              <a:chExt cx="5760" cy="96"/>
            </a:xfrm>
          </p:grpSpPr>
          <p:sp>
            <p:nvSpPr>
              <p:cNvPr id="3089"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3090"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rPr>
                <a:t>PERTUBUHAN KESELAMATAN SOSIAL</a:t>
              </a:r>
              <a:endParaRPr lang="en-US" sz="2400" b="1" dirty="0">
                <a:solidFill>
                  <a:srgbClr val="92D050"/>
                </a:solidFill>
                <a:effectLst>
                  <a:outerShdw blurRad="38100" dist="38100" dir="2700000" algn="tl">
                    <a:srgbClr val="000000">
                      <a:alpha val="43137"/>
                    </a:srgbClr>
                  </a:outerShdw>
                </a:effectLst>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3075"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2A2639C-9699-4B8B-B9AF-C96C6DFB5B69}" type="slidenum">
              <a:rPr lang="en-US" sz="2000">
                <a:solidFill>
                  <a:srgbClr val="002060"/>
                </a:solidFill>
              </a:rPr>
              <a:pPr fontAlgn="base">
                <a:spcBef>
                  <a:spcPct val="0"/>
                </a:spcBef>
                <a:spcAft>
                  <a:spcPct val="0"/>
                </a:spcAft>
              </a:pPr>
              <a:t>2</a:t>
            </a:fld>
            <a:endParaRPr lang="en-US" sz="2000">
              <a:solidFill>
                <a:srgbClr val="002060"/>
              </a:solidFill>
            </a:endParaRPr>
          </a:p>
        </p:txBody>
      </p:sp>
      <p:sp>
        <p:nvSpPr>
          <p:cNvPr id="30" name="Rectangle 3"/>
          <p:cNvSpPr txBox="1">
            <a:spLocks noChangeArrowheads="1"/>
          </p:cNvSpPr>
          <p:nvPr/>
        </p:nvSpPr>
        <p:spPr>
          <a:xfrm>
            <a:off x="869829" y="1447801"/>
            <a:ext cx="8158163" cy="38100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22288" indent="-522288" algn="l" fontAlgn="auto">
              <a:lnSpc>
                <a:spcPct val="90000"/>
              </a:lnSpc>
              <a:spcBef>
                <a:spcPts val="1200"/>
              </a:spcBef>
              <a:spcAft>
                <a:spcPts val="0"/>
              </a:spcAft>
              <a:buClr>
                <a:srgbClr val="0070C0"/>
              </a:buClr>
              <a:buFont typeface="Arial" pitchFamily="34" charset="0"/>
              <a:buChar char="•"/>
              <a:defRPr/>
            </a:pPr>
            <a:endParaRPr lang="en-US" sz="3600" b="1" dirty="0" smtClean="0">
              <a:solidFill>
                <a:srgbClr val="0070C0"/>
              </a:solidFill>
              <a:cs typeface="Arial" pitchFamily="34" charset="0"/>
            </a:endParaRPr>
          </a:p>
        </p:txBody>
      </p:sp>
      <p:sp>
        <p:nvSpPr>
          <p:cNvPr id="26" name="Titre 1"/>
          <p:cNvSpPr txBox="1">
            <a:spLocks/>
          </p:cNvSpPr>
          <p:nvPr/>
        </p:nvSpPr>
        <p:spPr bwMode="auto">
          <a:xfrm>
            <a:off x="2627784" y="372545"/>
            <a:ext cx="6130452" cy="138005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fr-CA" sz="2400" b="1" dirty="0" smtClean="0">
                <a:solidFill>
                  <a:srgbClr val="8000FF"/>
                </a:solidFill>
                <a:latin typeface="AvantGarde"/>
                <a:cs typeface="Times New Roman" pitchFamily="18" charset="0"/>
              </a:rPr>
              <a:t>PERTUBUHAN KESELAMATAN SOSIAL</a:t>
            </a:r>
          </a:p>
        </p:txBody>
      </p:sp>
      <p:sp>
        <p:nvSpPr>
          <p:cNvPr id="27" name="Rectangle 11"/>
          <p:cNvSpPr txBox="1">
            <a:spLocks noChangeArrowheads="1"/>
          </p:cNvSpPr>
          <p:nvPr/>
        </p:nvSpPr>
        <p:spPr bwMode="auto">
          <a:xfrm>
            <a:off x="292417" y="1386107"/>
            <a:ext cx="2170584" cy="1253691"/>
          </a:xfrm>
          <a:prstGeom prst="rect">
            <a:avLst/>
          </a:prstGeom>
          <a:solidFill>
            <a:srgbClr val="00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latin typeface="Arial" pitchFamily="34" charset="0"/>
                <a:ea typeface="+mj-ea"/>
                <a:cs typeface="Arial" pitchFamily="34" charset="0"/>
              </a:rPr>
              <a:t>PENUBUHAN</a:t>
            </a:r>
            <a:endParaRPr kumimoji="0" lang="en-US" sz="2400" b="1"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28" name="Rectangle 11"/>
          <p:cNvSpPr txBox="1">
            <a:spLocks noChangeArrowheads="1"/>
          </p:cNvSpPr>
          <p:nvPr/>
        </p:nvSpPr>
        <p:spPr bwMode="auto">
          <a:xfrm>
            <a:off x="330388" y="4585047"/>
            <a:ext cx="2170584" cy="1203847"/>
          </a:xfrm>
          <a:prstGeom prst="rect">
            <a:avLst/>
          </a:prstGeom>
          <a:solidFill>
            <a:schemeClr val="accent3">
              <a:lumMod val="60000"/>
              <a:lumOff val="4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effectLst/>
                <a:uLnTx/>
                <a:uFillTx/>
                <a:latin typeface="Arial" pitchFamily="34" charset="0"/>
                <a:ea typeface="+mj-ea"/>
                <a:cs typeface="Arial" pitchFamily="34" charset="0"/>
              </a:rPr>
              <a:t>MISI PERKESO</a:t>
            </a:r>
          </a:p>
        </p:txBody>
      </p:sp>
      <p:sp>
        <p:nvSpPr>
          <p:cNvPr id="29" name="Rectangle 11"/>
          <p:cNvSpPr txBox="1">
            <a:spLocks noChangeArrowheads="1"/>
          </p:cNvSpPr>
          <p:nvPr/>
        </p:nvSpPr>
        <p:spPr bwMode="auto">
          <a:xfrm>
            <a:off x="254446" y="3194654"/>
            <a:ext cx="2246526" cy="959398"/>
          </a:xfrm>
          <a:prstGeom prst="rect">
            <a:avLst/>
          </a:prstGeom>
          <a:solidFill>
            <a:schemeClr val="accent5">
              <a:lumMod val="20000"/>
              <a:lumOff val="8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latin typeface="Arial" pitchFamily="34" charset="0"/>
                <a:ea typeface="+mj-ea"/>
                <a:cs typeface="Arial" pitchFamily="34" charset="0"/>
              </a:rPr>
              <a:t>V</a:t>
            </a:r>
            <a:r>
              <a:rPr kumimoji="0" lang="en-US" sz="2400" b="1" i="0" u="none" strike="noStrike" kern="1200" cap="none" spc="0" normalizeH="0" baseline="0" noProof="0" dirty="0" smtClean="0">
                <a:ln>
                  <a:noFill/>
                </a:ln>
                <a:effectLst/>
                <a:uLnTx/>
                <a:uFillTx/>
                <a:latin typeface="Arial" pitchFamily="34" charset="0"/>
                <a:ea typeface="+mj-ea"/>
                <a:cs typeface="Arial" pitchFamily="34" charset="0"/>
              </a:rPr>
              <a:t>ISI PERKESO</a:t>
            </a:r>
          </a:p>
        </p:txBody>
      </p:sp>
      <p:sp>
        <p:nvSpPr>
          <p:cNvPr id="31" name="Rectangle 12"/>
          <p:cNvSpPr>
            <a:spLocks noChangeArrowheads="1"/>
          </p:cNvSpPr>
          <p:nvPr/>
        </p:nvSpPr>
        <p:spPr bwMode="auto">
          <a:xfrm>
            <a:off x="2748433" y="1371601"/>
            <a:ext cx="6324129" cy="1684854"/>
          </a:xfrm>
          <a:prstGeom prst="rect">
            <a:avLst/>
          </a:prstGeom>
          <a:noFill/>
          <a:ln w="9525">
            <a:noFill/>
            <a:miter lim="800000"/>
            <a:headEnd/>
            <a:tailEnd/>
          </a:ln>
        </p:spPr>
        <p:txBody>
          <a:bodyPr/>
          <a:lstStyle/>
          <a:p>
            <a:pPr>
              <a:spcBef>
                <a:spcPct val="20000"/>
              </a:spcBef>
              <a:buClr>
                <a:srgbClr val="FF6600"/>
              </a:buClr>
            </a:pPr>
            <a:r>
              <a:rPr lang="en-US" sz="2000" b="1" dirty="0" err="1" smtClean="0">
                <a:latin typeface="+mn-lt"/>
              </a:rPr>
              <a:t>Ditubuhkan</a:t>
            </a:r>
            <a:r>
              <a:rPr lang="en-US" sz="2000" b="1" dirty="0" smtClean="0">
                <a:latin typeface="+mn-lt"/>
              </a:rPr>
              <a:t> </a:t>
            </a:r>
            <a:r>
              <a:rPr lang="en-US" sz="2000" b="1" dirty="0" err="1" smtClean="0">
                <a:latin typeface="+mn-lt"/>
              </a:rPr>
              <a:t>pada</a:t>
            </a:r>
            <a:r>
              <a:rPr lang="en-US" sz="2000" b="1" dirty="0" smtClean="0">
                <a:latin typeface="+mn-lt"/>
              </a:rPr>
              <a:t> 1 </a:t>
            </a:r>
            <a:r>
              <a:rPr lang="en-US" sz="2000" b="1" dirty="0" err="1" smtClean="0">
                <a:latin typeface="+mn-lt"/>
              </a:rPr>
              <a:t>Januari</a:t>
            </a:r>
            <a:r>
              <a:rPr lang="en-US" sz="2000" b="1" dirty="0" smtClean="0">
                <a:latin typeface="+mn-lt"/>
              </a:rPr>
              <a:t> 1971 </a:t>
            </a:r>
            <a:r>
              <a:rPr lang="en-US" sz="2000" b="1" dirty="0" err="1" smtClean="0">
                <a:latin typeface="+mn-lt"/>
              </a:rPr>
              <a:t>untuk</a:t>
            </a:r>
            <a:r>
              <a:rPr lang="en-US" sz="2000" b="1" dirty="0" smtClean="0">
                <a:latin typeface="+mn-lt"/>
              </a:rPr>
              <a:t> </a:t>
            </a:r>
            <a:r>
              <a:rPr lang="en-US" sz="2000" b="1" dirty="0" err="1" smtClean="0">
                <a:latin typeface="+mn-lt"/>
              </a:rPr>
              <a:t>mentadbir</a:t>
            </a:r>
            <a:r>
              <a:rPr lang="en-US" sz="2000" b="1" dirty="0" smtClean="0">
                <a:latin typeface="+mn-lt"/>
              </a:rPr>
              <a:t> </a:t>
            </a:r>
            <a:r>
              <a:rPr lang="en-US" sz="2000" b="1" dirty="0" err="1" smtClean="0">
                <a:latin typeface="+mn-lt"/>
              </a:rPr>
              <a:t>dan</a:t>
            </a:r>
            <a:r>
              <a:rPr lang="en-US" sz="2000" b="1" dirty="0" smtClean="0">
                <a:latin typeface="+mn-lt"/>
              </a:rPr>
              <a:t> </a:t>
            </a:r>
            <a:r>
              <a:rPr lang="en-US" sz="2000" b="1" dirty="0" err="1" smtClean="0">
                <a:latin typeface="+mn-lt"/>
              </a:rPr>
              <a:t>menguatkuasakan</a:t>
            </a:r>
            <a:r>
              <a:rPr lang="en-US" sz="2000" b="1" dirty="0" smtClean="0">
                <a:latin typeface="+mn-lt"/>
              </a:rPr>
              <a:t>:</a:t>
            </a:r>
          </a:p>
          <a:p>
            <a:pPr marL="284163" lvl="1" indent="-284163">
              <a:spcBef>
                <a:spcPct val="20000"/>
              </a:spcBef>
              <a:buSzPct val="100000"/>
              <a:buFont typeface="Wingdings" pitchFamily="2" charset="2"/>
              <a:buChar char="q"/>
            </a:pPr>
            <a:r>
              <a:rPr lang="en-US" sz="2000" b="1" i="1" dirty="0" err="1" smtClean="0">
                <a:latin typeface="+mn-lt"/>
              </a:rPr>
              <a:t>Akta</a:t>
            </a:r>
            <a:r>
              <a:rPr lang="en-US" sz="2000" b="1" i="1" dirty="0" smtClean="0">
                <a:latin typeface="+mn-lt"/>
              </a:rPr>
              <a:t> </a:t>
            </a:r>
            <a:r>
              <a:rPr lang="en-US" sz="2000" b="1" i="1" dirty="0" err="1" smtClean="0">
                <a:latin typeface="+mn-lt"/>
              </a:rPr>
              <a:t>Keselamatan</a:t>
            </a:r>
            <a:r>
              <a:rPr lang="en-US" sz="2000" b="1" i="1" dirty="0" smtClean="0">
                <a:latin typeface="+mn-lt"/>
              </a:rPr>
              <a:t> </a:t>
            </a:r>
            <a:r>
              <a:rPr lang="en-US" sz="2000" b="1" i="1" dirty="0" err="1" smtClean="0">
                <a:latin typeface="+mn-lt"/>
              </a:rPr>
              <a:t>Sosial</a:t>
            </a:r>
            <a:r>
              <a:rPr lang="en-US" sz="2000" b="1" i="1" dirty="0" smtClean="0">
                <a:latin typeface="+mn-lt"/>
              </a:rPr>
              <a:t> Pekerja, 1969</a:t>
            </a:r>
          </a:p>
          <a:p>
            <a:pPr marL="284163" lvl="1" indent="-284163">
              <a:spcBef>
                <a:spcPct val="20000"/>
              </a:spcBef>
              <a:buSzPct val="100000"/>
              <a:buFont typeface="Wingdings" pitchFamily="2" charset="2"/>
              <a:buChar char="q"/>
            </a:pPr>
            <a:r>
              <a:rPr lang="en-US" sz="2000" b="1" i="1" dirty="0" err="1" smtClean="0">
                <a:latin typeface="+mn-lt"/>
              </a:rPr>
              <a:t>Peraturan-peraturan</a:t>
            </a:r>
            <a:r>
              <a:rPr lang="en-US" sz="2000" b="1" i="1" dirty="0" smtClean="0">
                <a:latin typeface="+mn-lt"/>
              </a:rPr>
              <a:t> (Am) </a:t>
            </a:r>
            <a:r>
              <a:rPr lang="en-US" sz="2000" b="1" i="1" dirty="0" err="1" smtClean="0">
                <a:latin typeface="+mn-lt"/>
              </a:rPr>
              <a:t>Keselamatan</a:t>
            </a:r>
            <a:r>
              <a:rPr lang="en-US" sz="2000" b="1" i="1" dirty="0" smtClean="0">
                <a:latin typeface="+mn-lt"/>
              </a:rPr>
              <a:t> </a:t>
            </a:r>
            <a:r>
              <a:rPr lang="en-US" sz="2000" b="1" i="1" dirty="0" err="1" smtClean="0">
                <a:latin typeface="+mn-lt"/>
              </a:rPr>
              <a:t>Sosial</a:t>
            </a:r>
            <a:r>
              <a:rPr lang="en-US" sz="2000" b="1" i="1" dirty="0" smtClean="0">
                <a:latin typeface="+mn-lt"/>
              </a:rPr>
              <a:t> </a:t>
            </a:r>
            <a:r>
              <a:rPr lang="en-US" sz="2000" b="1" i="1" dirty="0" err="1" smtClean="0">
                <a:latin typeface="+mn-lt"/>
              </a:rPr>
              <a:t>Pekerja</a:t>
            </a:r>
            <a:r>
              <a:rPr lang="en-US" sz="2000" b="1" i="1" dirty="0" smtClean="0">
                <a:latin typeface="+mn-lt"/>
              </a:rPr>
              <a:t> 1971 </a:t>
            </a:r>
          </a:p>
          <a:p>
            <a:pPr marL="50800" indent="-50800">
              <a:spcBef>
                <a:spcPct val="20000"/>
              </a:spcBef>
              <a:buFontTx/>
              <a:buChar char="•"/>
            </a:pPr>
            <a:endParaRPr lang="en-US" sz="1400" b="1" dirty="0">
              <a:latin typeface="+mn-lt"/>
            </a:endParaRPr>
          </a:p>
          <a:p>
            <a:pPr marL="50800" indent="-50800">
              <a:spcBef>
                <a:spcPct val="20000"/>
              </a:spcBef>
            </a:pPr>
            <a:endParaRPr lang="en-US" sz="1400" b="1" dirty="0">
              <a:latin typeface="+mn-lt"/>
            </a:endParaRPr>
          </a:p>
        </p:txBody>
      </p:sp>
      <p:sp>
        <p:nvSpPr>
          <p:cNvPr id="32" name="Rectangle 12"/>
          <p:cNvSpPr>
            <a:spLocks noChangeArrowheads="1"/>
          </p:cNvSpPr>
          <p:nvPr/>
        </p:nvSpPr>
        <p:spPr bwMode="auto">
          <a:xfrm>
            <a:off x="2662742" y="5005555"/>
            <a:ext cx="6203480" cy="1045554"/>
          </a:xfrm>
          <a:prstGeom prst="rect">
            <a:avLst/>
          </a:prstGeom>
          <a:noFill/>
          <a:ln w="9525">
            <a:noFill/>
            <a:miter lim="800000"/>
            <a:headEnd/>
            <a:tailEnd/>
          </a:ln>
        </p:spPr>
        <p:txBody>
          <a:bodyPr anchor="b"/>
          <a:lstStyle/>
          <a:p>
            <a:r>
              <a:rPr lang="en-US" sz="2000" b="1" dirty="0">
                <a:latin typeface="+mn-lt"/>
                <a:cs typeface="Arial" pitchFamily="34" charset="0"/>
              </a:rPr>
              <a:t>PERKESO </a:t>
            </a:r>
            <a:r>
              <a:rPr lang="en-US" sz="2000" b="1" dirty="0" err="1">
                <a:latin typeface="+mn-lt"/>
                <a:cs typeface="Arial" pitchFamily="34" charset="0"/>
              </a:rPr>
              <a:t>adalah</a:t>
            </a:r>
            <a:r>
              <a:rPr lang="en-US" sz="2000" b="1" dirty="0">
                <a:latin typeface="+mn-lt"/>
                <a:cs typeface="Arial" pitchFamily="34" charset="0"/>
              </a:rPr>
              <a:t> </a:t>
            </a:r>
            <a:r>
              <a:rPr lang="en-US" sz="2000" b="1" dirty="0" err="1">
                <a:latin typeface="+mn-lt"/>
                <a:cs typeface="Arial" pitchFamily="34" charset="0"/>
              </a:rPr>
              <a:t>komited</a:t>
            </a:r>
            <a:r>
              <a:rPr lang="en-US" sz="2000" b="1" dirty="0">
                <a:latin typeface="+mn-lt"/>
                <a:cs typeface="Arial" pitchFamily="34" charset="0"/>
              </a:rPr>
              <a:t> </a:t>
            </a:r>
            <a:r>
              <a:rPr lang="en-US" sz="2000" b="1" dirty="0" err="1">
                <a:latin typeface="+mn-lt"/>
                <a:cs typeface="Arial" pitchFamily="34" charset="0"/>
              </a:rPr>
              <a:t>untuk</a:t>
            </a:r>
            <a:r>
              <a:rPr lang="en-US" sz="2000" b="1" dirty="0">
                <a:latin typeface="+mn-lt"/>
                <a:cs typeface="Arial" pitchFamily="34" charset="0"/>
              </a:rPr>
              <a:t> </a:t>
            </a:r>
            <a:r>
              <a:rPr lang="en-US" sz="2000" b="1" dirty="0" err="1">
                <a:latin typeface="+mn-lt"/>
                <a:cs typeface="Arial" pitchFamily="34" charset="0"/>
              </a:rPr>
              <a:t>memberi</a:t>
            </a:r>
            <a:r>
              <a:rPr lang="en-US" sz="2000" b="1" dirty="0">
                <a:latin typeface="+mn-lt"/>
                <a:cs typeface="Arial" pitchFamily="34" charset="0"/>
              </a:rPr>
              <a:t> </a:t>
            </a:r>
            <a:r>
              <a:rPr lang="en-US" sz="2000" b="1" dirty="0" err="1">
                <a:latin typeface="+mn-lt"/>
                <a:cs typeface="Arial" pitchFamily="34" charset="0"/>
              </a:rPr>
              <a:t>perlindungan</a:t>
            </a:r>
            <a:r>
              <a:rPr lang="en-US" sz="2000" b="1" dirty="0">
                <a:latin typeface="+mn-lt"/>
                <a:cs typeface="Arial" pitchFamily="34" charset="0"/>
              </a:rPr>
              <a:t> </a:t>
            </a:r>
            <a:r>
              <a:rPr lang="en-US" sz="2000" b="1" dirty="0" err="1">
                <a:latin typeface="+mn-lt"/>
                <a:cs typeface="Arial" pitchFamily="34" charset="0"/>
              </a:rPr>
              <a:t>keselamatan</a:t>
            </a:r>
            <a:r>
              <a:rPr lang="en-US" sz="2000" b="1" dirty="0">
                <a:latin typeface="+mn-lt"/>
                <a:cs typeface="Arial" pitchFamily="34" charset="0"/>
              </a:rPr>
              <a:t> </a:t>
            </a:r>
            <a:r>
              <a:rPr lang="en-US" sz="2000" b="1" dirty="0" err="1">
                <a:latin typeface="+mn-lt"/>
                <a:cs typeface="Arial" pitchFamily="34" charset="0"/>
              </a:rPr>
              <a:t>sosial</a:t>
            </a:r>
            <a:r>
              <a:rPr lang="en-US" sz="2000" b="1" dirty="0">
                <a:latin typeface="+mn-lt"/>
                <a:cs typeface="Arial" pitchFamily="34" charset="0"/>
              </a:rPr>
              <a:t> </a:t>
            </a:r>
            <a:r>
              <a:rPr lang="en-US" sz="2000" b="1" dirty="0" err="1">
                <a:latin typeface="+mn-lt"/>
                <a:cs typeface="Arial" pitchFamily="34" charset="0"/>
              </a:rPr>
              <a:t>kepada</a:t>
            </a:r>
            <a:r>
              <a:rPr lang="en-US" sz="2000" b="1" dirty="0">
                <a:latin typeface="+mn-lt"/>
                <a:cs typeface="Arial" pitchFamily="34" charset="0"/>
              </a:rPr>
              <a:t> pekerja </a:t>
            </a:r>
            <a:r>
              <a:rPr lang="en-US" sz="2000" b="1" dirty="0" err="1">
                <a:latin typeface="+mn-lt"/>
                <a:cs typeface="Arial" pitchFamily="34" charset="0"/>
              </a:rPr>
              <a:t>dan</a:t>
            </a:r>
            <a:r>
              <a:rPr lang="en-US" sz="2000" b="1" dirty="0">
                <a:latin typeface="+mn-lt"/>
                <a:cs typeface="Arial" pitchFamily="34" charset="0"/>
              </a:rPr>
              <a:t> </a:t>
            </a:r>
            <a:r>
              <a:rPr lang="en-US" sz="2000" b="1" dirty="0" err="1">
                <a:latin typeface="+mn-lt"/>
                <a:cs typeface="Arial" pitchFamily="34" charset="0"/>
              </a:rPr>
              <a:t>tanggungan</a:t>
            </a:r>
            <a:r>
              <a:rPr lang="en-US" sz="2000" b="1" dirty="0">
                <a:latin typeface="+mn-lt"/>
                <a:cs typeface="Arial" pitchFamily="34" charset="0"/>
              </a:rPr>
              <a:t> </a:t>
            </a:r>
            <a:r>
              <a:rPr lang="en-US" sz="2000" b="1" dirty="0" err="1">
                <a:latin typeface="+mn-lt"/>
                <a:cs typeface="Arial" pitchFamily="34" charset="0"/>
              </a:rPr>
              <a:t>mereka</a:t>
            </a:r>
            <a:r>
              <a:rPr lang="en-US" sz="2000" b="1" dirty="0">
                <a:latin typeface="+mn-lt"/>
                <a:cs typeface="Arial" pitchFamily="34" charset="0"/>
              </a:rPr>
              <a:t> </a:t>
            </a:r>
            <a:r>
              <a:rPr lang="en-US" sz="2000" b="1" dirty="0" err="1">
                <a:latin typeface="+mn-lt"/>
                <a:cs typeface="Arial" pitchFamily="34" charset="0"/>
              </a:rPr>
              <a:t>menerusi</a:t>
            </a:r>
            <a:r>
              <a:rPr lang="en-US" sz="2000" b="1" dirty="0">
                <a:latin typeface="+mn-lt"/>
                <a:cs typeface="Arial" pitchFamily="34" charset="0"/>
              </a:rPr>
              <a:t> </a:t>
            </a:r>
            <a:r>
              <a:rPr lang="en-US" sz="2000" b="1" dirty="0">
                <a:solidFill>
                  <a:srgbClr val="FF0000"/>
                </a:solidFill>
                <a:latin typeface="+mn-lt"/>
                <a:cs typeface="Arial" pitchFamily="34" charset="0"/>
              </a:rPr>
              <a:t>Skim-skim </a:t>
            </a:r>
            <a:r>
              <a:rPr lang="en-US" sz="2000" b="1" dirty="0" err="1">
                <a:solidFill>
                  <a:srgbClr val="FF0000"/>
                </a:solidFill>
                <a:latin typeface="+mn-lt"/>
                <a:cs typeface="Arial" pitchFamily="34" charset="0"/>
              </a:rPr>
              <a:t>Keselamatan</a:t>
            </a:r>
            <a:r>
              <a:rPr lang="en-US" sz="2000" b="1" dirty="0">
                <a:solidFill>
                  <a:srgbClr val="FF0000"/>
                </a:solidFill>
                <a:latin typeface="+mn-lt"/>
                <a:cs typeface="Arial" pitchFamily="34" charset="0"/>
              </a:rPr>
              <a:t> </a:t>
            </a:r>
            <a:r>
              <a:rPr lang="en-US" sz="2000" b="1" dirty="0" err="1">
                <a:solidFill>
                  <a:srgbClr val="FF0000"/>
                </a:solidFill>
                <a:latin typeface="+mn-lt"/>
                <a:cs typeface="Arial" pitchFamily="34" charset="0"/>
              </a:rPr>
              <a:t>Sosial</a:t>
            </a:r>
            <a:r>
              <a:rPr lang="en-US" sz="2000" b="1" dirty="0">
                <a:solidFill>
                  <a:srgbClr val="FF0000"/>
                </a:solidFill>
                <a:latin typeface="+mn-lt"/>
                <a:cs typeface="Arial" pitchFamily="34" charset="0"/>
              </a:rPr>
              <a:t> </a:t>
            </a:r>
            <a:r>
              <a:rPr lang="en-US" sz="2000" b="1" dirty="0" err="1">
                <a:latin typeface="+mn-lt"/>
                <a:cs typeface="Arial" pitchFamily="34" charset="0"/>
              </a:rPr>
              <a:t>serta</a:t>
            </a:r>
            <a:r>
              <a:rPr lang="en-US" sz="2000" b="1" dirty="0">
                <a:latin typeface="+mn-lt"/>
                <a:cs typeface="Arial" pitchFamily="34" charset="0"/>
              </a:rPr>
              <a:t> </a:t>
            </a:r>
            <a:r>
              <a:rPr lang="en-US" sz="2000" b="1" dirty="0" err="1">
                <a:solidFill>
                  <a:srgbClr val="FF0000"/>
                </a:solidFill>
                <a:latin typeface="+mn-lt"/>
                <a:cs typeface="Arial" pitchFamily="34" charset="0"/>
              </a:rPr>
              <a:t>memupuk</a:t>
            </a:r>
            <a:r>
              <a:rPr lang="en-US" sz="2000" b="1" dirty="0">
                <a:solidFill>
                  <a:srgbClr val="FF0000"/>
                </a:solidFill>
                <a:latin typeface="+mn-lt"/>
                <a:cs typeface="Arial" pitchFamily="34" charset="0"/>
              </a:rPr>
              <a:t> </a:t>
            </a:r>
            <a:r>
              <a:rPr lang="en-US" sz="2000" b="1" dirty="0" err="1">
                <a:solidFill>
                  <a:srgbClr val="FF0000"/>
                </a:solidFill>
                <a:latin typeface="+mn-lt"/>
                <a:cs typeface="Arial" pitchFamily="34" charset="0"/>
              </a:rPr>
              <a:t>kesedaran</a:t>
            </a:r>
            <a:r>
              <a:rPr lang="en-US" sz="2000" b="1" dirty="0">
                <a:solidFill>
                  <a:srgbClr val="FF0000"/>
                </a:solidFill>
                <a:latin typeface="+mn-lt"/>
                <a:cs typeface="Arial" pitchFamily="34" charset="0"/>
              </a:rPr>
              <a:t> </a:t>
            </a:r>
            <a:r>
              <a:rPr lang="en-US" sz="2000" b="1" dirty="0" err="1" smtClean="0">
                <a:solidFill>
                  <a:srgbClr val="FF0000"/>
                </a:solidFill>
                <a:latin typeface="+mn-lt"/>
                <a:cs typeface="Arial" pitchFamily="34" charset="0"/>
              </a:rPr>
              <a:t>keselamatan</a:t>
            </a:r>
            <a:r>
              <a:rPr lang="en-US" sz="2000" b="1" dirty="0" smtClean="0">
                <a:solidFill>
                  <a:srgbClr val="FF0000"/>
                </a:solidFill>
                <a:latin typeface="+mn-lt"/>
                <a:cs typeface="Arial" pitchFamily="34" charset="0"/>
              </a:rPr>
              <a:t> </a:t>
            </a:r>
            <a:r>
              <a:rPr lang="en-US" sz="2000" b="1" dirty="0" err="1" smtClean="0">
                <a:solidFill>
                  <a:srgbClr val="FF0000"/>
                </a:solidFill>
                <a:latin typeface="+mn-lt"/>
                <a:cs typeface="Arial" pitchFamily="34" charset="0"/>
              </a:rPr>
              <a:t>dan</a:t>
            </a:r>
            <a:r>
              <a:rPr lang="en-US" sz="2000" b="1" dirty="0" smtClean="0">
                <a:solidFill>
                  <a:srgbClr val="FF0000"/>
                </a:solidFill>
                <a:latin typeface="+mn-lt"/>
                <a:cs typeface="Arial" pitchFamily="34" charset="0"/>
              </a:rPr>
              <a:t> </a:t>
            </a:r>
            <a:r>
              <a:rPr lang="en-US" sz="2000" b="1" dirty="0" err="1" smtClean="0">
                <a:solidFill>
                  <a:srgbClr val="FF0000"/>
                </a:solidFill>
                <a:latin typeface="+mn-lt"/>
                <a:cs typeface="Arial" pitchFamily="34" charset="0"/>
              </a:rPr>
              <a:t>kesihatan</a:t>
            </a:r>
            <a:r>
              <a:rPr lang="en-US" sz="2000" b="1" dirty="0" smtClean="0">
                <a:solidFill>
                  <a:srgbClr val="FF0000"/>
                </a:solidFill>
                <a:latin typeface="+mn-lt"/>
                <a:cs typeface="Arial" pitchFamily="34" charset="0"/>
              </a:rPr>
              <a:t> </a:t>
            </a:r>
            <a:r>
              <a:rPr lang="en-US" sz="2000" b="1" dirty="0" smtClean="0">
                <a:latin typeface="+mn-lt"/>
                <a:cs typeface="Arial" pitchFamily="34" charset="0"/>
              </a:rPr>
              <a:t>demi </a:t>
            </a:r>
            <a:r>
              <a:rPr lang="en-US" sz="2000" b="1" dirty="0" err="1" smtClean="0">
                <a:latin typeface="+mn-lt"/>
                <a:cs typeface="Arial" pitchFamily="34" charset="0"/>
              </a:rPr>
              <a:t>meningkatkan</a:t>
            </a:r>
            <a:r>
              <a:rPr lang="en-US" sz="2000" b="1" dirty="0" smtClean="0">
                <a:latin typeface="+mn-lt"/>
                <a:cs typeface="Arial" pitchFamily="34" charset="0"/>
              </a:rPr>
              <a:t> </a:t>
            </a:r>
            <a:r>
              <a:rPr lang="en-US" sz="2000" b="1" dirty="0" err="1" smtClean="0">
                <a:latin typeface="+mn-lt"/>
                <a:cs typeface="Arial" pitchFamily="34" charset="0"/>
              </a:rPr>
              <a:t>kesejahteraan</a:t>
            </a:r>
            <a:r>
              <a:rPr lang="en-US" sz="2000" b="1" dirty="0" smtClean="0">
                <a:latin typeface="+mn-lt"/>
                <a:cs typeface="Arial" pitchFamily="34" charset="0"/>
              </a:rPr>
              <a:t> pekerja </a:t>
            </a:r>
            <a:endParaRPr lang="en-US" sz="2000" b="1" dirty="0">
              <a:latin typeface="+mn-lt"/>
              <a:cs typeface="Arial" pitchFamily="34" charset="0"/>
            </a:endParaRPr>
          </a:p>
        </p:txBody>
      </p:sp>
      <p:sp>
        <p:nvSpPr>
          <p:cNvPr id="33" name="Rectangle 12"/>
          <p:cNvSpPr>
            <a:spLocks noChangeArrowheads="1"/>
          </p:cNvSpPr>
          <p:nvPr/>
        </p:nvSpPr>
        <p:spPr bwMode="auto">
          <a:xfrm>
            <a:off x="2850075" y="3221253"/>
            <a:ext cx="6015531" cy="720293"/>
          </a:xfrm>
          <a:prstGeom prst="rect">
            <a:avLst/>
          </a:prstGeom>
          <a:noFill/>
          <a:ln w="9525">
            <a:noFill/>
            <a:miter lim="800000"/>
            <a:headEnd/>
            <a:tailEnd/>
          </a:ln>
        </p:spPr>
        <p:txBody>
          <a:bodyPr anchor="ctr"/>
          <a:lstStyle/>
          <a:p>
            <a:r>
              <a:rPr lang="en-US" sz="2000" b="1" dirty="0" err="1">
                <a:latin typeface="+mn-lt"/>
              </a:rPr>
              <a:t>Peneraju</a:t>
            </a:r>
            <a:r>
              <a:rPr lang="en-US" sz="2000" b="1" dirty="0">
                <a:latin typeface="+mn-lt"/>
              </a:rPr>
              <a:t> </a:t>
            </a:r>
            <a:r>
              <a:rPr lang="en-US" sz="2000" b="1" dirty="0" err="1">
                <a:latin typeface="+mn-lt"/>
              </a:rPr>
              <a:t>Keselamatan</a:t>
            </a:r>
            <a:r>
              <a:rPr lang="en-US" sz="2000" b="1" dirty="0">
                <a:latin typeface="+mn-lt"/>
              </a:rPr>
              <a:t> </a:t>
            </a:r>
            <a:r>
              <a:rPr lang="en-US" sz="2000" b="1" dirty="0" err="1">
                <a:latin typeface="+mn-lt"/>
              </a:rPr>
              <a:t>Sosial</a:t>
            </a:r>
            <a:r>
              <a:rPr lang="en-US" sz="2000" b="1" dirty="0">
                <a:latin typeface="+mn-lt"/>
              </a:rPr>
              <a:t> Yang </a:t>
            </a:r>
            <a:r>
              <a:rPr lang="en-US" sz="2000" b="1" dirty="0" err="1">
                <a:latin typeface="+mn-lt"/>
              </a:rPr>
              <a:t>Unggul</a:t>
            </a:r>
            <a:r>
              <a:rPr lang="en-US" sz="2000" b="1" dirty="0">
                <a:latin typeface="+mn-lt"/>
              </a:rPr>
              <a:t> Dan </a:t>
            </a:r>
            <a:r>
              <a:rPr lang="en-US" sz="2000" b="1" dirty="0" err="1">
                <a:latin typeface="+mn-lt"/>
              </a:rPr>
              <a:t>Cemerlang</a:t>
            </a:r>
            <a:endParaRPr lang="en-US" sz="2000" b="1" dirty="0">
              <a:latin typeface="+mn-lt"/>
            </a:endParaRPr>
          </a:p>
        </p:txBody>
      </p:sp>
    </p:spTree>
    <p:extLst>
      <p:ext uri="{BB962C8B-B14F-4D97-AF65-F5344CB8AC3E}">
        <p14:creationId xmlns:p14="http://schemas.microsoft.com/office/powerpoint/2010/main" val="21332635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ctrTitle"/>
          </p:nvPr>
        </p:nvSpPr>
        <p:spPr>
          <a:xfrm>
            <a:off x="685800" y="76200"/>
            <a:ext cx="7772400" cy="3776138"/>
          </a:xfrm>
        </p:spPr>
        <p:txBody>
          <a:bodyPr>
            <a:flatTx/>
          </a:bodyPr>
          <a:lstStyle/>
          <a:p>
            <a:r>
              <a:rPr lang="en-US" sz="3200" b="1" spc="600" dirty="0" smtClean="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rPr>
              <a:t/>
            </a:r>
            <a:br>
              <a:rPr lang="en-US" sz="3200" b="1" spc="600" dirty="0" smtClean="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rPr>
            </a:br>
            <a:r>
              <a:rPr lang="en-US" sz="3200" b="1" spc="600" dirty="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rPr>
              <a:t/>
            </a:r>
            <a:br>
              <a:rPr lang="en-US" sz="3200" b="1" spc="600" dirty="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rPr>
            </a:br>
            <a:r>
              <a:rPr lang="en-US" sz="3200" b="1" spc="600" dirty="0" smtClean="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rPr>
              <a:t/>
            </a:r>
            <a:br>
              <a:rPr lang="en-US" sz="3200" b="1" spc="600" dirty="0" smtClean="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rPr>
            </a:br>
            <a:endParaRPr lang="en-US" dirty="0">
              <a:latin typeface="Century Gothic" panose="020B0502020202020204" pitchFamily="34" charset="0"/>
            </a:endParaRPr>
          </a:p>
        </p:txBody>
      </p:sp>
      <p:sp>
        <p:nvSpPr>
          <p:cNvPr id="3" name="Subtitle 2"/>
          <p:cNvSpPr>
            <a:spLocks noGrp="1"/>
          </p:cNvSpPr>
          <p:nvPr>
            <p:ph type="subTitle" idx="1"/>
          </p:nvPr>
        </p:nvSpPr>
        <p:spPr>
          <a:xfrm>
            <a:off x="3048000" y="4406279"/>
            <a:ext cx="4648199" cy="1052483"/>
          </a:xfrm>
        </p:spPr>
        <p:txBody>
          <a:bodyPr/>
          <a:lstStyle/>
          <a:p>
            <a:r>
              <a:rPr lang="en-US" sz="2800" dirty="0" smtClean="0"/>
              <a:t>                                       </a:t>
            </a:r>
            <a:endParaRPr lang="en-US" sz="2800" b="1" dirty="0">
              <a:solidFill>
                <a:srgbClr val="0070C0"/>
              </a:solidFill>
            </a:endParaRPr>
          </a:p>
        </p:txBody>
      </p:sp>
      <p:grpSp>
        <p:nvGrpSpPr>
          <p:cNvPr id="2052" name="Group 30"/>
          <p:cNvGrpSpPr>
            <a:grpSpLocks/>
          </p:cNvGrpSpPr>
          <p:nvPr/>
        </p:nvGrpSpPr>
        <p:grpSpPr bwMode="auto">
          <a:xfrm>
            <a:off x="0" y="76200"/>
            <a:ext cx="9144000" cy="6781800"/>
            <a:chOff x="0" y="76200"/>
            <a:chExt cx="9144002" cy="6781800"/>
          </a:xfrm>
        </p:grpSpPr>
        <p:grpSp>
          <p:nvGrpSpPr>
            <p:cNvPr id="2053" name="Group 23"/>
            <p:cNvGrpSpPr>
              <a:grpSpLocks/>
            </p:cNvGrpSpPr>
            <p:nvPr/>
          </p:nvGrpSpPr>
          <p:grpSpPr bwMode="auto">
            <a:xfrm>
              <a:off x="0" y="6172200"/>
              <a:ext cx="9144000" cy="152400"/>
              <a:chOff x="0" y="2208"/>
              <a:chExt cx="5760" cy="96"/>
            </a:xfrm>
          </p:grpSpPr>
          <p:sp>
            <p:nvSpPr>
              <p:cNvPr id="2064" name="Rectangle 42"/>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dirty="0">
                  <a:latin typeface="Calibri" pitchFamily="34" charset="0"/>
                </a:endParaRPr>
              </a:p>
            </p:txBody>
          </p:sp>
          <p:sp>
            <p:nvSpPr>
              <p:cNvPr id="2065" name="Rectangle 43"/>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dirty="0">
                  <a:latin typeface="Calibri" pitchFamily="34" charset="0"/>
                </a:endParaRPr>
              </a:p>
            </p:txBody>
          </p:sp>
        </p:grpSp>
        <p:sp>
          <p:nvSpPr>
            <p:cNvPr id="33" name="Rectangle 3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2400" b="1" dirty="0">
                <a:solidFill>
                  <a:srgbClr val="92D050"/>
                </a:solidFill>
                <a:effectLst>
                  <a:outerShdw blurRad="38100" dist="38100" dir="2700000" algn="tl">
                    <a:srgbClr val="000000">
                      <a:alpha val="43137"/>
                    </a:srgbClr>
                  </a:outerShdw>
                </a:effectLst>
              </a:endParaRPr>
            </a:p>
          </p:txBody>
        </p:sp>
        <p:pic>
          <p:nvPicPr>
            <p:cNvPr id="35" name="Picture 34"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6" name="Rectangle 3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37" name="Rectangle 36"/>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38" name="Rectangle 37"/>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39" name="Rectangle 38"/>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40" name="Rectangle 39"/>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41" name="Rectangle 40"/>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42" name="Rectangle 41"/>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pic>
        <p:nvPicPr>
          <p:cNvPr id="1026" name="Picture 2" descr="C:\Documents and Settings\lee.kh\Desktop\CRM\info CRM 2_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543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0"/>
          <p:cNvGrpSpPr>
            <a:grpSpLocks/>
          </p:cNvGrpSpPr>
          <p:nvPr/>
        </p:nvGrpSpPr>
        <p:grpSpPr bwMode="auto">
          <a:xfrm>
            <a:off x="0" y="76200"/>
            <a:ext cx="9144000" cy="6781800"/>
            <a:chOff x="0" y="76200"/>
            <a:chExt cx="9144002" cy="6781800"/>
          </a:xfrm>
        </p:grpSpPr>
        <p:grpSp>
          <p:nvGrpSpPr>
            <p:cNvPr id="6149" name="Group 23"/>
            <p:cNvGrpSpPr>
              <a:grpSpLocks/>
            </p:cNvGrpSpPr>
            <p:nvPr/>
          </p:nvGrpSpPr>
          <p:grpSpPr bwMode="auto">
            <a:xfrm>
              <a:off x="0" y="6172200"/>
              <a:ext cx="9144000" cy="152400"/>
              <a:chOff x="0" y="2208"/>
              <a:chExt cx="5760" cy="96"/>
            </a:xfrm>
          </p:grpSpPr>
          <p:sp>
            <p:nvSpPr>
              <p:cNvPr id="6160"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6161"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a:solidFill>
                    <a:srgbClr val="92D050"/>
                  </a:solidFill>
                  <a:effectLst>
                    <a:outerShdw blurRad="38100" dist="38100" dir="2700000" algn="tl">
                      <a:srgbClr val="000000">
                        <a:alpha val="43137"/>
                      </a:srgbClr>
                    </a:outerShdw>
                  </a:effectLst>
                </a:rPr>
                <a:t>SOCIAL SECURITY ORGANISATION</a:t>
              </a: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6147"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D698D70-0C8E-4CFA-8845-534C29D39057}" type="slidenum">
              <a:rPr lang="en-US" sz="2000">
                <a:solidFill>
                  <a:srgbClr val="002060"/>
                </a:solidFill>
              </a:rPr>
              <a:pPr fontAlgn="base">
                <a:spcBef>
                  <a:spcPct val="0"/>
                </a:spcBef>
                <a:spcAft>
                  <a:spcPct val="0"/>
                </a:spcAft>
              </a:pPr>
              <a:t>21</a:t>
            </a:fld>
            <a:endParaRPr lang="en-US" sz="2000">
              <a:solidFill>
                <a:srgbClr val="002060"/>
              </a:solidFill>
            </a:endParaRPr>
          </a:p>
        </p:txBody>
      </p:sp>
      <p:sp>
        <p:nvSpPr>
          <p:cNvPr id="2" name="Round Diagonal Corner Rectangle 1"/>
          <p:cNvSpPr/>
          <p:nvPr/>
        </p:nvSpPr>
        <p:spPr>
          <a:xfrm>
            <a:off x="685800" y="1828799"/>
            <a:ext cx="7848600" cy="4206875"/>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800" b="1" dirty="0" smtClean="0">
                <a:solidFill>
                  <a:schemeClr val="tx1"/>
                </a:solidFill>
              </a:rPr>
              <a:t>Now you can check the latest information easily about PERKESO, contribution status, reporting accident, filing a complaint </a:t>
            </a:r>
            <a:r>
              <a:rPr lang="en-US" sz="2800" b="1" smtClean="0">
                <a:solidFill>
                  <a:schemeClr val="tx1"/>
                </a:solidFill>
              </a:rPr>
              <a:t>and etc. </a:t>
            </a:r>
            <a:r>
              <a:rPr lang="en-US" sz="2800" b="1" dirty="0" smtClean="0">
                <a:solidFill>
                  <a:schemeClr val="tx1"/>
                </a:solidFill>
              </a:rPr>
              <a:t>with the mobile application “</a:t>
            </a:r>
            <a:r>
              <a:rPr lang="en-US" sz="2800" b="1" dirty="0" err="1" smtClean="0">
                <a:solidFill>
                  <a:schemeClr val="tx1"/>
                </a:solidFill>
              </a:rPr>
              <a:t>i-Perkeso</a:t>
            </a:r>
            <a:r>
              <a:rPr lang="en-US" sz="2800" b="1" dirty="0" smtClean="0">
                <a:solidFill>
                  <a:schemeClr val="tx1"/>
                </a:solidFill>
              </a:rPr>
              <a:t>”</a:t>
            </a:r>
          </a:p>
          <a:p>
            <a:pPr algn="ctr"/>
            <a:endParaRPr lang="en-US" sz="2800" b="1" dirty="0">
              <a:solidFill>
                <a:schemeClr val="tx1"/>
              </a:solidFill>
            </a:endParaRPr>
          </a:p>
          <a:p>
            <a:pPr algn="ctr"/>
            <a:r>
              <a:rPr lang="en-US" sz="2800" b="1" dirty="0" smtClean="0">
                <a:solidFill>
                  <a:schemeClr val="tx1"/>
                </a:solidFill>
              </a:rPr>
              <a:t>“Please download the application in your mobile phone by using “play store” application (Android </a:t>
            </a:r>
            <a:r>
              <a:rPr lang="en-US" sz="2800" b="1" dirty="0" err="1" smtClean="0">
                <a:solidFill>
                  <a:schemeClr val="tx1"/>
                </a:solidFill>
              </a:rPr>
              <a:t>Version”and</a:t>
            </a:r>
            <a:r>
              <a:rPr lang="en-US" sz="2800" b="1" dirty="0" smtClean="0">
                <a:solidFill>
                  <a:schemeClr val="tx1"/>
                </a:solidFill>
              </a:rPr>
              <a:t> search the word “PERKESO” and then click “INSTALL”</a:t>
            </a:r>
            <a:endParaRPr lang="en-US" sz="2800" b="1" dirty="0">
              <a:solidFill>
                <a:schemeClr val="tx1"/>
              </a:solidFill>
            </a:endParaRPr>
          </a:p>
        </p:txBody>
      </p:sp>
      <p:sp>
        <p:nvSpPr>
          <p:cNvPr id="3" name="Oval 2"/>
          <p:cNvSpPr/>
          <p:nvPr/>
        </p:nvSpPr>
        <p:spPr>
          <a:xfrm>
            <a:off x="2895600" y="990600"/>
            <a:ext cx="3733800" cy="7620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rPr>
              <a:t>i-Perkeso</a:t>
            </a:r>
            <a:endParaRPr lang="en-US" sz="3200" b="1" dirty="0">
              <a:solidFill>
                <a:schemeClr val="tx1"/>
              </a:solidFill>
            </a:endParaRPr>
          </a:p>
        </p:txBody>
      </p:sp>
    </p:spTree>
    <p:extLst>
      <p:ext uri="{BB962C8B-B14F-4D97-AF65-F5344CB8AC3E}">
        <p14:creationId xmlns:p14="http://schemas.microsoft.com/office/powerpoint/2010/main" val="8309697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22</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64</a:t>
            </a:r>
            <a:endParaRPr lang="en-US" sz="2000" dirty="0">
              <a:solidFill>
                <a:srgbClr val="002060"/>
              </a:solidFill>
            </a:endParaRPr>
          </a:p>
        </p:txBody>
      </p:sp>
      <p:sp>
        <p:nvSpPr>
          <p:cNvPr id="20" name="Rectangle 27"/>
          <p:cNvSpPr>
            <a:spLocks noChangeArrowheads="1"/>
          </p:cNvSpPr>
          <p:nvPr/>
        </p:nvSpPr>
        <p:spPr bwMode="auto">
          <a:xfrm>
            <a:off x="0" y="2836560"/>
            <a:ext cx="9144003" cy="1384528"/>
          </a:xfrm>
          <a:prstGeom prst="rect">
            <a:avLst/>
          </a:prstGeom>
          <a:noFill/>
          <a:ln w="9525">
            <a:noFill/>
            <a:miter lim="800000"/>
            <a:headEnd/>
            <a:tailEnd/>
          </a:ln>
          <a:effectLst/>
        </p:spPr>
        <p:txBody>
          <a:bodyPr anchor="ctr"/>
          <a:lstStyle/>
          <a:p>
            <a:pPr algn="ctr">
              <a:lnSpc>
                <a:spcPct val="150000"/>
              </a:lnSpc>
            </a:pPr>
            <a:endParaRPr lang="en-US" sz="3200" b="1" dirty="0">
              <a:ln w="10541" cmpd="sng">
                <a:noFill/>
                <a:prstDash val="solid"/>
              </a:ln>
              <a:solidFill>
                <a:srgbClr val="008000"/>
              </a:solidFill>
              <a:latin typeface="Century Gothic" panose="020B0502020202020204" pitchFamily="34" charset="0"/>
            </a:endParaRPr>
          </a:p>
        </p:txBody>
      </p:sp>
      <p:sp>
        <p:nvSpPr>
          <p:cNvPr id="21" name="Rectangle 20"/>
          <p:cNvSpPr/>
          <p:nvPr/>
        </p:nvSpPr>
        <p:spPr>
          <a:xfrm>
            <a:off x="2286000" y="1676400"/>
            <a:ext cx="4876800" cy="2862322"/>
          </a:xfrm>
          <a:prstGeom prst="rect">
            <a:avLst/>
          </a:prstGeom>
        </p:spPr>
        <p:txBody>
          <a:bodyPr wrap="square">
            <a:spAutoFit/>
          </a:bodyPr>
          <a:lstStyle/>
          <a:p>
            <a:pPr algn="ctr">
              <a:lnSpc>
                <a:spcPct val="150000"/>
              </a:lnSpc>
            </a:pPr>
            <a:r>
              <a:rPr lang="en-US" sz="4000" b="1" dirty="0">
                <a:ln w="10541" cmpd="sng">
                  <a:noFill/>
                  <a:prstDash val="solid"/>
                </a:ln>
                <a:solidFill>
                  <a:srgbClr val="008000"/>
                </a:solidFill>
                <a:latin typeface="Century Gothic" panose="020B0502020202020204" pitchFamily="34" charset="0"/>
              </a:rPr>
              <a:t>KELAYAKAN, CARUMAN DAN PENGUATKUASAAN</a:t>
            </a:r>
          </a:p>
        </p:txBody>
      </p:sp>
    </p:spTree>
    <p:extLst>
      <p:ext uri="{BB962C8B-B14F-4D97-AF65-F5344CB8AC3E}">
        <p14:creationId xmlns:p14="http://schemas.microsoft.com/office/powerpoint/2010/main" val="39940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23</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65</a:t>
            </a:r>
            <a:endParaRPr lang="en-US" sz="2000" dirty="0">
              <a:solidFill>
                <a:srgbClr val="002060"/>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7" y="914400"/>
            <a:ext cx="9034753" cy="4724400"/>
          </a:xfrm>
          <a:prstGeom prst="rect">
            <a:avLst/>
          </a:prstGeom>
        </p:spPr>
      </p:pic>
      <p:sp>
        <p:nvSpPr>
          <p:cNvPr id="22" name="Title 1"/>
          <p:cNvSpPr txBox="1">
            <a:spLocks/>
          </p:cNvSpPr>
          <p:nvPr/>
        </p:nvSpPr>
        <p:spPr>
          <a:xfrm>
            <a:off x="33047" y="3375387"/>
            <a:ext cx="9144000" cy="29492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2800" b="1" dirty="0" smtClean="0">
                <a:ln w="10541" cmpd="sng">
                  <a:noFill/>
                  <a:prstDash val="solid"/>
                </a:ln>
                <a:solidFill>
                  <a:srgbClr val="1142AF"/>
                </a:solidFill>
                <a:latin typeface="Century Gothic" panose="020B0502020202020204" pitchFamily="34" charset="0"/>
              </a:rPr>
              <a:t>Akta Keselamatan Sosial Pekerja 1969 </a:t>
            </a:r>
          </a:p>
          <a:p>
            <a:pPr>
              <a:defRPr/>
            </a:pPr>
            <a:r>
              <a:rPr lang="ms-MY" sz="2800" b="1" dirty="0" smtClean="0">
                <a:ln w="10541" cmpd="sng">
                  <a:noFill/>
                  <a:prstDash val="solid"/>
                </a:ln>
                <a:solidFill>
                  <a:srgbClr val="1142AF"/>
                </a:solidFill>
                <a:latin typeface="Century Gothic" panose="020B0502020202020204" pitchFamily="34" charset="0"/>
              </a:rPr>
              <a:t>&amp;</a:t>
            </a:r>
          </a:p>
          <a:p>
            <a:pPr>
              <a:defRPr/>
            </a:pPr>
            <a:r>
              <a:rPr lang="ms-MY" sz="2800" b="1" dirty="0" smtClean="0">
                <a:ln w="10541" cmpd="sng">
                  <a:noFill/>
                  <a:prstDash val="solid"/>
                </a:ln>
                <a:solidFill>
                  <a:srgbClr val="1142AF"/>
                </a:solidFill>
                <a:latin typeface="Century Gothic" panose="020B0502020202020204" pitchFamily="34" charset="0"/>
              </a:rPr>
              <a:t> </a:t>
            </a:r>
            <a:r>
              <a:rPr lang="ms-MY" sz="2800" b="1" dirty="0" err="1" smtClean="0">
                <a:ln w="10541" cmpd="sng">
                  <a:noFill/>
                  <a:prstDash val="solid"/>
                </a:ln>
                <a:solidFill>
                  <a:srgbClr val="1142AF"/>
                </a:solidFill>
                <a:latin typeface="Century Gothic" panose="020B0502020202020204" pitchFamily="34" charset="0"/>
              </a:rPr>
              <a:t>Peraturan-Peraturan</a:t>
            </a:r>
            <a:r>
              <a:rPr lang="ms-MY" sz="2800" b="1" dirty="0" smtClean="0">
                <a:ln w="10541" cmpd="sng">
                  <a:noFill/>
                  <a:prstDash val="solid"/>
                </a:ln>
                <a:solidFill>
                  <a:srgbClr val="1142AF"/>
                </a:solidFill>
                <a:latin typeface="Century Gothic" panose="020B0502020202020204" pitchFamily="34" charset="0"/>
              </a:rPr>
              <a:t>(Am) Sosial Pekerja 1971</a:t>
            </a:r>
          </a:p>
        </p:txBody>
      </p:sp>
    </p:spTree>
    <p:extLst>
      <p:ext uri="{BB962C8B-B14F-4D97-AF65-F5344CB8AC3E}">
        <p14:creationId xmlns:p14="http://schemas.microsoft.com/office/powerpoint/2010/main" val="18517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1000"/>
                                        <p:tgtEl>
                                          <p:spTgt spid="22">
                                            <p:txEl>
                                              <p:pRg st="2" end="2"/>
                                            </p:txEl>
                                          </p:spTgt>
                                        </p:tgtEl>
                                      </p:cBhvr>
                                    </p:animEffect>
                                    <p:anim calcmode="lin" valueType="num">
                                      <p:cBhvr>
                                        <p:cTn id="1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8"/>
          <p:cNvGrpSpPr>
            <a:grpSpLocks/>
          </p:cNvGrpSpPr>
          <p:nvPr/>
        </p:nvGrpSpPr>
        <p:grpSpPr bwMode="auto">
          <a:xfrm>
            <a:off x="0" y="76200"/>
            <a:ext cx="9144000" cy="6781800"/>
            <a:chOff x="0" y="76200"/>
            <a:chExt cx="9144002" cy="6781800"/>
          </a:xfrm>
        </p:grpSpPr>
        <p:grpSp>
          <p:nvGrpSpPr>
            <p:cNvPr id="29702" name="Group 11"/>
            <p:cNvGrpSpPr>
              <a:grpSpLocks/>
            </p:cNvGrpSpPr>
            <p:nvPr/>
          </p:nvGrpSpPr>
          <p:grpSpPr bwMode="auto">
            <a:xfrm>
              <a:off x="0" y="76200"/>
              <a:ext cx="9144002" cy="6781800"/>
              <a:chOff x="0" y="76200"/>
              <a:chExt cx="9144002" cy="6781800"/>
            </a:xfrm>
          </p:grpSpPr>
          <p:grpSp>
            <p:nvGrpSpPr>
              <p:cNvPr id="29704" name="Group 23"/>
              <p:cNvGrpSpPr>
                <a:grpSpLocks/>
              </p:cNvGrpSpPr>
              <p:nvPr/>
            </p:nvGrpSpPr>
            <p:grpSpPr bwMode="auto">
              <a:xfrm>
                <a:off x="0" y="6172200"/>
                <a:ext cx="9144000" cy="152400"/>
                <a:chOff x="0" y="2208"/>
                <a:chExt cx="5760" cy="96"/>
              </a:xfrm>
            </p:grpSpPr>
            <p:sp>
              <p:nvSpPr>
                <p:cNvPr id="29715"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29716"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7" name="Rectangle 16"/>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8" name="Rectangle 17"/>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11" name="Rectangle 10"/>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29699"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47414B6-4835-4A8E-B8F3-5A5F5655A299}" type="slidenum">
              <a:rPr lang="en-US" sz="2000">
                <a:solidFill>
                  <a:srgbClr val="002060"/>
                </a:solidFill>
              </a:rPr>
              <a:pPr fontAlgn="base">
                <a:spcBef>
                  <a:spcPct val="0"/>
                </a:spcBef>
                <a:spcAft>
                  <a:spcPct val="0"/>
                </a:spcAft>
              </a:pPr>
              <a:t>24</a:t>
            </a:fld>
            <a:endParaRPr lang="en-US" sz="2000">
              <a:solidFill>
                <a:srgbClr val="002060"/>
              </a:solidFill>
            </a:endParaRPr>
          </a:p>
        </p:txBody>
      </p:sp>
      <p:sp>
        <p:nvSpPr>
          <p:cNvPr id="4" name="Rectangle 3"/>
          <p:cNvSpPr/>
          <p:nvPr/>
        </p:nvSpPr>
        <p:spPr>
          <a:xfrm>
            <a:off x="2286000" y="3105835"/>
            <a:ext cx="4572000" cy="369332"/>
          </a:xfrm>
          <a:prstGeom prst="rect">
            <a:avLst/>
          </a:prstGeom>
        </p:spPr>
        <p:txBody>
          <a:bodyPr>
            <a:spAutoFit/>
          </a:bodyPr>
          <a:lstStyle/>
          <a:p>
            <a:endParaRPr lang="en-MY" dirty="0">
              <a:solidFill>
                <a:srgbClr val="FF0000"/>
              </a:solidFill>
            </a:endParaRPr>
          </a:p>
        </p:txBody>
      </p:sp>
      <p:sp>
        <p:nvSpPr>
          <p:cNvPr id="5" name="Rectangle 4"/>
          <p:cNvSpPr/>
          <p:nvPr/>
        </p:nvSpPr>
        <p:spPr>
          <a:xfrm>
            <a:off x="2286000" y="3105835"/>
            <a:ext cx="4572000" cy="369332"/>
          </a:xfrm>
          <a:prstGeom prst="rect">
            <a:avLst/>
          </a:prstGeom>
        </p:spPr>
        <p:txBody>
          <a:bodyPr>
            <a:spAutoFit/>
          </a:bodyPr>
          <a:lstStyle/>
          <a:p>
            <a:endParaRPr lang="en-MY" dirty="0">
              <a:solidFill>
                <a:srgbClr val="FF0000"/>
              </a:solidFill>
            </a:endParaRPr>
          </a:p>
        </p:txBody>
      </p:sp>
      <p:graphicFrame>
        <p:nvGraphicFramePr>
          <p:cNvPr id="23" name="Diagram 22"/>
          <p:cNvGraphicFramePr/>
          <p:nvPr>
            <p:extLst/>
          </p:nvPr>
        </p:nvGraphicFramePr>
        <p:xfrm>
          <a:off x="152400" y="457200"/>
          <a:ext cx="8839200"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23803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8"/>
          <p:cNvGrpSpPr>
            <a:grpSpLocks/>
          </p:cNvGrpSpPr>
          <p:nvPr/>
        </p:nvGrpSpPr>
        <p:grpSpPr bwMode="auto">
          <a:xfrm>
            <a:off x="0" y="-32982"/>
            <a:ext cx="9144000" cy="6781800"/>
            <a:chOff x="0" y="76200"/>
            <a:chExt cx="9144002" cy="6781800"/>
          </a:xfrm>
        </p:grpSpPr>
        <p:grpSp>
          <p:nvGrpSpPr>
            <p:cNvPr id="29702" name="Group 11"/>
            <p:cNvGrpSpPr>
              <a:grpSpLocks/>
            </p:cNvGrpSpPr>
            <p:nvPr/>
          </p:nvGrpSpPr>
          <p:grpSpPr bwMode="auto">
            <a:xfrm>
              <a:off x="0" y="76200"/>
              <a:ext cx="9144002" cy="6781800"/>
              <a:chOff x="0" y="76200"/>
              <a:chExt cx="9144002" cy="6781800"/>
            </a:xfrm>
          </p:grpSpPr>
          <p:grpSp>
            <p:nvGrpSpPr>
              <p:cNvPr id="29704" name="Group 23"/>
              <p:cNvGrpSpPr>
                <a:grpSpLocks/>
              </p:cNvGrpSpPr>
              <p:nvPr/>
            </p:nvGrpSpPr>
            <p:grpSpPr bwMode="auto">
              <a:xfrm>
                <a:off x="0" y="6172200"/>
                <a:ext cx="9144000" cy="152400"/>
                <a:chOff x="0" y="2208"/>
                <a:chExt cx="5760" cy="96"/>
              </a:xfrm>
            </p:grpSpPr>
            <p:sp>
              <p:nvSpPr>
                <p:cNvPr id="29715"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29716"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7" name="Rectangle 16"/>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8" name="Rectangle 17"/>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11" name="Rectangle 10"/>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29699"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47414B6-4835-4A8E-B8F3-5A5F5655A299}" type="slidenum">
              <a:rPr lang="en-US" sz="2000">
                <a:solidFill>
                  <a:srgbClr val="002060"/>
                </a:solidFill>
              </a:rPr>
              <a:pPr fontAlgn="base">
                <a:spcBef>
                  <a:spcPct val="0"/>
                </a:spcBef>
                <a:spcAft>
                  <a:spcPct val="0"/>
                </a:spcAft>
              </a:pPr>
              <a:t>25</a:t>
            </a:fld>
            <a:endParaRPr lang="en-US" sz="2000">
              <a:solidFill>
                <a:srgbClr val="002060"/>
              </a:solidFill>
            </a:endParaRPr>
          </a:p>
        </p:txBody>
      </p:sp>
      <p:sp>
        <p:nvSpPr>
          <p:cNvPr id="4" name="Rectangle 3"/>
          <p:cNvSpPr/>
          <p:nvPr/>
        </p:nvSpPr>
        <p:spPr>
          <a:xfrm>
            <a:off x="2286000" y="3105835"/>
            <a:ext cx="4572000" cy="369332"/>
          </a:xfrm>
          <a:prstGeom prst="rect">
            <a:avLst/>
          </a:prstGeom>
        </p:spPr>
        <p:txBody>
          <a:bodyPr>
            <a:spAutoFit/>
          </a:bodyPr>
          <a:lstStyle/>
          <a:p>
            <a:endParaRPr lang="en-MY" dirty="0">
              <a:solidFill>
                <a:srgbClr val="FF0000"/>
              </a:solidFill>
            </a:endParaRPr>
          </a:p>
        </p:txBody>
      </p:sp>
      <p:sp>
        <p:nvSpPr>
          <p:cNvPr id="5" name="Rectangle 4"/>
          <p:cNvSpPr/>
          <p:nvPr/>
        </p:nvSpPr>
        <p:spPr>
          <a:xfrm>
            <a:off x="2286000" y="3105835"/>
            <a:ext cx="4572000" cy="369332"/>
          </a:xfrm>
          <a:prstGeom prst="rect">
            <a:avLst/>
          </a:prstGeom>
        </p:spPr>
        <p:txBody>
          <a:bodyPr>
            <a:spAutoFit/>
          </a:bodyPr>
          <a:lstStyle/>
          <a:p>
            <a:endParaRPr lang="en-MY" dirty="0">
              <a:solidFill>
                <a:srgbClr val="FF0000"/>
              </a:solidFill>
            </a:endParaRPr>
          </a:p>
        </p:txBody>
      </p:sp>
      <p:graphicFrame>
        <p:nvGraphicFramePr>
          <p:cNvPr id="23" name="Diagram 22"/>
          <p:cNvGraphicFramePr/>
          <p:nvPr>
            <p:extLst/>
          </p:nvPr>
        </p:nvGraphicFramePr>
        <p:xfrm>
          <a:off x="304800" y="1143000"/>
          <a:ext cx="8610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ound Diagonal Corner Rectangle 1"/>
          <p:cNvSpPr/>
          <p:nvPr/>
        </p:nvSpPr>
        <p:spPr>
          <a:xfrm flipH="1">
            <a:off x="228595" y="1142999"/>
            <a:ext cx="2514601" cy="1676401"/>
          </a:xfrm>
          <a:prstGeom prst="round2Diag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Syarat</a:t>
            </a:r>
            <a:r>
              <a:rPr lang="en-US" sz="2400" dirty="0" smtClean="0"/>
              <a:t>: </a:t>
            </a:r>
          </a:p>
          <a:p>
            <a:pPr algn="ctr"/>
            <a:r>
              <a:rPr lang="en-US" sz="2400" dirty="0" err="1" smtClean="0"/>
              <a:t>Bencana</a:t>
            </a:r>
            <a:r>
              <a:rPr lang="en-US" sz="2400" dirty="0" smtClean="0"/>
              <a:t> </a:t>
            </a:r>
            <a:r>
              <a:rPr lang="en-US" sz="2400" dirty="0" err="1" smtClean="0"/>
              <a:t>Pekerjaan</a:t>
            </a:r>
            <a:r>
              <a:rPr lang="en-US" sz="2400" dirty="0" smtClean="0"/>
              <a:t> di </a:t>
            </a:r>
            <a:r>
              <a:rPr lang="en-US" sz="2400" dirty="0" err="1" smtClean="0"/>
              <a:t>bawah</a:t>
            </a:r>
            <a:r>
              <a:rPr lang="en-US" sz="2400" dirty="0" smtClean="0"/>
              <a:t> </a:t>
            </a:r>
            <a:r>
              <a:rPr lang="en-US" sz="2400" dirty="0" err="1" smtClean="0"/>
              <a:t>Seksyen</a:t>
            </a:r>
            <a:r>
              <a:rPr lang="en-US" sz="2400" dirty="0" smtClean="0"/>
              <a:t> 2(6) AKSP 1969  </a:t>
            </a:r>
            <a:endParaRPr lang="en-US" sz="2400" dirty="0"/>
          </a:p>
        </p:txBody>
      </p:sp>
      <p:sp>
        <p:nvSpPr>
          <p:cNvPr id="24" name="Round Diagonal Corner Rectangle 23"/>
          <p:cNvSpPr/>
          <p:nvPr/>
        </p:nvSpPr>
        <p:spPr>
          <a:xfrm flipH="1">
            <a:off x="6461917" y="1140723"/>
            <a:ext cx="2514601" cy="1812712"/>
          </a:xfrm>
          <a:prstGeom prst="round2Diag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Syarat</a:t>
            </a:r>
            <a:r>
              <a:rPr lang="en-US" sz="2400" dirty="0" smtClean="0"/>
              <a:t>: </a:t>
            </a:r>
          </a:p>
          <a:p>
            <a:pPr algn="ctr"/>
            <a:r>
              <a:rPr lang="en-US" sz="2400" dirty="0" err="1" smtClean="0"/>
              <a:t>Seorang</a:t>
            </a:r>
            <a:r>
              <a:rPr lang="en-US" sz="2400" dirty="0" smtClean="0"/>
              <a:t> “</a:t>
            </a:r>
            <a:r>
              <a:rPr lang="en-US" sz="2400" dirty="0" err="1" smtClean="0"/>
              <a:t>Pekerja</a:t>
            </a:r>
            <a:r>
              <a:rPr lang="en-US" sz="2400" dirty="0" smtClean="0"/>
              <a:t>” di </a:t>
            </a:r>
            <a:r>
              <a:rPr lang="en-US" sz="2400" dirty="0" err="1" smtClean="0"/>
              <a:t>bawah</a:t>
            </a:r>
            <a:r>
              <a:rPr lang="en-US" sz="2400" dirty="0" smtClean="0"/>
              <a:t>  </a:t>
            </a:r>
            <a:r>
              <a:rPr lang="en-US" sz="2400" dirty="0" err="1" smtClean="0"/>
              <a:t>Seksyen</a:t>
            </a:r>
            <a:r>
              <a:rPr lang="en-US" sz="2400" dirty="0" smtClean="0"/>
              <a:t> 2(5) AKSP 1969</a:t>
            </a:r>
            <a:endParaRPr lang="en-US" sz="2400" dirty="0"/>
          </a:p>
        </p:txBody>
      </p:sp>
    </p:spTree>
    <p:extLst>
      <p:ext uri="{BB962C8B-B14F-4D97-AF65-F5344CB8AC3E}">
        <p14:creationId xmlns:p14="http://schemas.microsoft.com/office/powerpoint/2010/main" val="290005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26</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65</a:t>
            </a:r>
            <a:endParaRPr lang="en-US" sz="2000" dirty="0">
              <a:solidFill>
                <a:srgbClr val="002060"/>
              </a:solidFill>
            </a:endParaRPr>
          </a:p>
        </p:txBody>
      </p:sp>
      <p:sp>
        <p:nvSpPr>
          <p:cNvPr id="22" name="Title 1"/>
          <p:cNvSpPr txBox="1">
            <a:spLocks/>
          </p:cNvSpPr>
          <p:nvPr/>
        </p:nvSpPr>
        <p:spPr>
          <a:xfrm>
            <a:off x="33047" y="985839"/>
            <a:ext cx="9144000" cy="5338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ms-MY" sz="2800" b="1" dirty="0" smtClean="0">
              <a:ln w="10541" cmpd="sng">
                <a:noFill/>
                <a:prstDash val="solid"/>
              </a:ln>
              <a:solidFill>
                <a:srgbClr val="1142AF"/>
              </a:solidFill>
              <a:latin typeface="Century Gothic" panose="020B0502020202020204" pitchFamily="34" charset="0"/>
            </a:endParaRPr>
          </a:p>
        </p:txBody>
      </p:sp>
      <p:sp>
        <p:nvSpPr>
          <p:cNvPr id="23" name="Round Diagonal Corner Rectangle 22"/>
          <p:cNvSpPr/>
          <p:nvPr/>
        </p:nvSpPr>
        <p:spPr>
          <a:xfrm>
            <a:off x="152400" y="954088"/>
            <a:ext cx="8762999" cy="4951412"/>
          </a:xfrm>
          <a:prstGeom prst="round2Diag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sv-SE" sz="4400" b="1" dirty="0" smtClean="0">
                <a:ln w="10541" cmpd="sng">
                  <a:noFill/>
                  <a:prstDash val="solid"/>
                </a:ln>
                <a:solidFill>
                  <a:schemeClr val="tx1"/>
                </a:solidFill>
                <a:latin typeface="Century Gothic" panose="020B0502020202020204" pitchFamily="34" charset="0"/>
              </a:rPr>
              <a:t>Seksyen 2(10)</a:t>
            </a:r>
          </a:p>
          <a:p>
            <a:pPr algn="just">
              <a:defRPr/>
            </a:pPr>
            <a:r>
              <a:rPr lang="sv-SE" sz="2800" b="1" dirty="0" smtClean="0">
                <a:ln w="10541" cmpd="sng">
                  <a:noFill/>
                  <a:prstDash val="solid"/>
                </a:ln>
                <a:solidFill>
                  <a:schemeClr val="tx1"/>
                </a:solidFill>
                <a:latin typeface="Century Gothic" panose="020B0502020202020204" pitchFamily="34" charset="0"/>
              </a:rPr>
              <a:t>Akta Keselamatan Sosial Pekerja, 1969(Akta 4)</a:t>
            </a:r>
          </a:p>
          <a:p>
            <a:pPr algn="just">
              <a:defRPr/>
            </a:pPr>
            <a:endParaRPr lang="sv-SE" b="1" dirty="0" smtClean="0">
              <a:ln w="10541" cmpd="sng">
                <a:noFill/>
                <a:prstDash val="solid"/>
              </a:ln>
              <a:solidFill>
                <a:schemeClr val="tx1"/>
              </a:solidFill>
              <a:latin typeface="Century Gothic" panose="020B0502020202020204" pitchFamily="34" charset="0"/>
            </a:endParaRPr>
          </a:p>
          <a:p>
            <a:pPr algn="just">
              <a:defRPr/>
            </a:pPr>
            <a:r>
              <a:rPr lang="sv-SE" b="1" dirty="0" smtClean="0">
                <a:ln w="10541" cmpd="sng">
                  <a:noFill/>
                  <a:prstDash val="solid"/>
                </a:ln>
                <a:solidFill>
                  <a:schemeClr val="tx1"/>
                </a:solidFill>
                <a:latin typeface="Century Gothic" panose="020B0502020202020204" pitchFamily="34" charset="0"/>
              </a:rPr>
              <a:t>”</a:t>
            </a:r>
            <a:r>
              <a:rPr lang="sv-SE" sz="2800" b="1" dirty="0" smtClean="0">
                <a:ln w="10541" cmpd="sng">
                  <a:noFill/>
                  <a:prstDash val="solid"/>
                </a:ln>
                <a:solidFill>
                  <a:schemeClr val="tx1"/>
                </a:solidFill>
                <a:latin typeface="Century Gothic" panose="020B0502020202020204" pitchFamily="34" charset="0"/>
              </a:rPr>
              <a:t>Perusahaan” ertinya apa-apa perniagaan, perdagangan, pengusahaan, perkilangan atau </a:t>
            </a:r>
            <a:r>
              <a:rPr lang="sv-SE" sz="2800" b="1" smtClean="0">
                <a:ln w="10541" cmpd="sng">
                  <a:noFill/>
                  <a:prstDash val="solid"/>
                </a:ln>
                <a:solidFill>
                  <a:schemeClr val="tx1"/>
                </a:solidFill>
                <a:latin typeface="Century Gothic" panose="020B0502020202020204" pitchFamily="34" charset="0"/>
              </a:rPr>
              <a:t>pekerjaan majikan dan </a:t>
            </a:r>
            <a:r>
              <a:rPr lang="sv-SE" sz="2800" b="1" dirty="0" smtClean="0">
                <a:ln w="10541" cmpd="sng">
                  <a:noFill/>
                  <a:prstDash val="solid"/>
                </a:ln>
                <a:solidFill>
                  <a:schemeClr val="tx1"/>
                </a:solidFill>
                <a:latin typeface="Century Gothic" panose="020B0502020202020204" pitchFamily="34" charset="0"/>
              </a:rPr>
              <a:t>termasuklah apa-apa pekerjaan, perkhidmatan, pertukangan tangan atau kerja </a:t>
            </a:r>
            <a:r>
              <a:rPr lang="sv-SE" sz="2800" b="1" smtClean="0">
                <a:ln w="10541" cmpd="sng">
                  <a:noFill/>
                  <a:prstDash val="solid"/>
                </a:ln>
                <a:solidFill>
                  <a:schemeClr val="tx1"/>
                </a:solidFill>
                <a:latin typeface="Century Gothic" panose="020B0502020202020204" pitchFamily="34" charset="0"/>
              </a:rPr>
              <a:t>perusahaan pekerja.</a:t>
            </a:r>
            <a:endParaRPr lang="sv-SE" sz="2800" b="1" dirty="0">
              <a:ln w="10541" cmpd="sng">
                <a:noFill/>
                <a:prstDash val="solid"/>
              </a:ln>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28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27</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65</a:t>
            </a:r>
            <a:endParaRPr lang="en-US" sz="2000" dirty="0">
              <a:solidFill>
                <a:srgbClr val="002060"/>
              </a:solidFill>
            </a:endParaRPr>
          </a:p>
        </p:txBody>
      </p:sp>
      <p:sp>
        <p:nvSpPr>
          <p:cNvPr id="22" name="Title 1"/>
          <p:cNvSpPr txBox="1">
            <a:spLocks/>
          </p:cNvSpPr>
          <p:nvPr/>
        </p:nvSpPr>
        <p:spPr>
          <a:xfrm>
            <a:off x="33047" y="985839"/>
            <a:ext cx="9144000" cy="5338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ms-MY" sz="2800" b="1" dirty="0" smtClean="0">
              <a:ln w="10541" cmpd="sng">
                <a:noFill/>
                <a:prstDash val="solid"/>
              </a:ln>
              <a:solidFill>
                <a:srgbClr val="1142AF"/>
              </a:solidFill>
              <a:latin typeface="Century Gothic" panose="020B0502020202020204" pitchFamily="34" charset="0"/>
            </a:endParaRPr>
          </a:p>
        </p:txBody>
      </p:sp>
      <p:sp>
        <p:nvSpPr>
          <p:cNvPr id="24" name="Round Diagonal Corner Rectangle 23"/>
          <p:cNvSpPr/>
          <p:nvPr/>
        </p:nvSpPr>
        <p:spPr>
          <a:xfrm>
            <a:off x="33047" y="954088"/>
            <a:ext cx="8958553" cy="5141912"/>
          </a:xfrm>
          <a:prstGeom prst="round2Diag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514350" indent="-514350">
              <a:buAutoNum type="arabicPeriod"/>
            </a:pPr>
            <a:r>
              <a:rPr lang="en-MY" sz="2000" b="1" dirty="0">
                <a:solidFill>
                  <a:schemeClr val="tx1"/>
                </a:solidFill>
                <a:latin typeface="Century Gothic" panose="020B0502020202020204" pitchFamily="34" charset="0"/>
              </a:rPr>
              <a:t>Syarikat </a:t>
            </a:r>
            <a:r>
              <a:rPr lang="en-MY" sz="2000" b="1" dirty="0" err="1">
                <a:solidFill>
                  <a:schemeClr val="tx1"/>
                </a:solidFill>
                <a:latin typeface="Century Gothic" panose="020B0502020202020204" pitchFamily="34" charset="0"/>
              </a:rPr>
              <a:t>Sdn</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Bhd</a:t>
            </a:r>
            <a:r>
              <a:rPr lang="en-MY" sz="2000" b="1" dirty="0">
                <a:solidFill>
                  <a:schemeClr val="tx1"/>
                </a:solidFill>
                <a:latin typeface="Century Gothic" panose="020B0502020202020204" pitchFamily="34" charset="0"/>
              </a:rPr>
              <a:t>/</a:t>
            </a:r>
            <a:r>
              <a:rPr lang="en-MY" sz="2000" b="1" dirty="0" err="1">
                <a:solidFill>
                  <a:schemeClr val="tx1"/>
                </a:solidFill>
                <a:latin typeface="Century Gothic" panose="020B0502020202020204" pitchFamily="34" charset="0"/>
              </a:rPr>
              <a:t>Berhad</a:t>
            </a:r>
            <a:r>
              <a:rPr lang="en-MY" sz="2000" b="1" dirty="0">
                <a:solidFill>
                  <a:schemeClr val="tx1"/>
                </a:solidFill>
                <a:latin typeface="Century Gothic" panose="020B0502020202020204" pitchFamily="34" charset="0"/>
              </a:rPr>
              <a:t> </a:t>
            </a:r>
          </a:p>
          <a:p>
            <a:pPr marL="514350" indent="-514350">
              <a:buAutoNum type="arabicPeriod"/>
            </a:pPr>
            <a:r>
              <a:rPr lang="en-MY" sz="2000" b="1" dirty="0" err="1">
                <a:solidFill>
                  <a:schemeClr val="tx1"/>
                </a:solidFill>
                <a:latin typeface="Century Gothic" panose="020B0502020202020204" pitchFamily="34" charset="0"/>
              </a:rPr>
              <a:t>Perkogsian</a:t>
            </a:r>
            <a:r>
              <a:rPr lang="en-MY" sz="2000" b="1" dirty="0">
                <a:solidFill>
                  <a:schemeClr val="tx1"/>
                </a:solidFill>
                <a:latin typeface="Century Gothic" panose="020B0502020202020204" pitchFamily="34" charset="0"/>
              </a:rPr>
              <a:t> Liability </a:t>
            </a:r>
            <a:r>
              <a:rPr lang="en-MY" sz="2000" b="1" dirty="0" err="1">
                <a:solidFill>
                  <a:schemeClr val="tx1"/>
                </a:solidFill>
                <a:latin typeface="Century Gothic" panose="020B0502020202020204" pitchFamily="34" charset="0"/>
              </a:rPr>
              <a:t>Terhad</a:t>
            </a:r>
            <a:r>
              <a:rPr lang="en-MY" sz="2000" b="1" dirty="0">
                <a:solidFill>
                  <a:schemeClr val="tx1"/>
                </a:solidFill>
                <a:latin typeface="Century Gothic" panose="020B0502020202020204" pitchFamily="34" charset="0"/>
              </a:rPr>
              <a:t>(PLT/LLP)</a:t>
            </a:r>
          </a:p>
          <a:p>
            <a:pPr marL="514350" indent="-514350">
              <a:buAutoNum type="arabicPeriod"/>
            </a:pPr>
            <a:r>
              <a:rPr lang="en-MY" sz="2000" b="1" dirty="0" err="1">
                <a:solidFill>
                  <a:schemeClr val="tx1"/>
                </a:solidFill>
                <a:latin typeface="Century Gothic" panose="020B0502020202020204" pitchFamily="34" charset="0"/>
              </a:rPr>
              <a:t>Ketuanpunyaan</a:t>
            </a:r>
            <a:r>
              <a:rPr lang="en-MY" sz="2000" b="1" dirty="0">
                <a:solidFill>
                  <a:schemeClr val="tx1"/>
                </a:solidFill>
                <a:latin typeface="Century Gothic" panose="020B0502020202020204" pitchFamily="34" charset="0"/>
              </a:rPr>
              <a:t> Tunggal/</a:t>
            </a:r>
            <a:r>
              <a:rPr lang="en-MY" sz="2000" b="1" dirty="0" err="1">
                <a:solidFill>
                  <a:schemeClr val="tx1"/>
                </a:solidFill>
                <a:latin typeface="Century Gothic" panose="020B0502020202020204" pitchFamily="34" charset="0"/>
              </a:rPr>
              <a:t>Perkongsian</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Pertubuhan</a:t>
            </a:r>
            <a:r>
              <a:rPr lang="en-MY" sz="2000" b="1" dirty="0">
                <a:solidFill>
                  <a:schemeClr val="tx1"/>
                </a:solidFill>
                <a:latin typeface="Century Gothic" panose="020B0502020202020204" pitchFamily="34" charset="0"/>
              </a:rPr>
              <a:t>/</a:t>
            </a:r>
            <a:r>
              <a:rPr lang="en-MY" sz="2000" b="1" dirty="0" err="1">
                <a:solidFill>
                  <a:schemeClr val="tx1"/>
                </a:solidFill>
                <a:latin typeface="Century Gothic" panose="020B0502020202020204" pitchFamily="34" charset="0"/>
              </a:rPr>
              <a:t>Persatuan</a:t>
            </a:r>
            <a:r>
              <a:rPr lang="en-MY" sz="2000" b="1" dirty="0">
                <a:solidFill>
                  <a:schemeClr val="tx1"/>
                </a:solidFill>
                <a:latin typeface="Century Gothic" panose="020B0502020202020204" pitchFamily="34" charset="0"/>
              </a:rPr>
              <a:t>/NGO/Society/</a:t>
            </a:r>
            <a:r>
              <a:rPr lang="en-MY" sz="2000" b="1" dirty="0" err="1">
                <a:solidFill>
                  <a:schemeClr val="tx1"/>
                </a:solidFill>
                <a:latin typeface="Century Gothic" panose="020B0502020202020204" pitchFamily="34" charset="0"/>
              </a:rPr>
              <a:t>Institusi</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Keagamaan</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Koperasi</a:t>
            </a:r>
            <a:endParaRPr lang="en-MY" sz="2000" b="1" dirty="0">
              <a:solidFill>
                <a:schemeClr val="tx1"/>
              </a:solidFill>
              <a:latin typeface="Century Gothic" panose="020B0502020202020204" pitchFamily="34" charset="0"/>
            </a:endParaRPr>
          </a:p>
          <a:p>
            <a:pPr marL="514350" indent="-514350">
              <a:buAutoNum type="arabicPeriod"/>
            </a:pPr>
            <a:r>
              <a:rPr lang="en-MY" sz="2000" b="1" dirty="0">
                <a:solidFill>
                  <a:schemeClr val="tx1"/>
                </a:solidFill>
                <a:latin typeface="Century Gothic" panose="020B0502020202020204" pitchFamily="34" charset="0"/>
              </a:rPr>
              <a:t>Firma </a:t>
            </a:r>
            <a:r>
              <a:rPr lang="en-MY" sz="2000" b="1" dirty="0" err="1">
                <a:solidFill>
                  <a:schemeClr val="tx1"/>
                </a:solidFill>
                <a:latin typeface="Century Gothic" panose="020B0502020202020204" pitchFamily="34" charset="0"/>
              </a:rPr>
              <a:t>Guaman</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Klinik</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Perubatan</a:t>
            </a:r>
            <a:endParaRPr lang="en-MY" sz="2000" b="1" dirty="0">
              <a:solidFill>
                <a:schemeClr val="tx1"/>
              </a:solidFill>
              <a:latin typeface="Century Gothic" panose="020B0502020202020204" pitchFamily="34" charset="0"/>
            </a:endParaRPr>
          </a:p>
          <a:p>
            <a:pPr marL="514350" indent="-514350">
              <a:buAutoNum type="arabicPeriod"/>
            </a:pPr>
            <a:r>
              <a:rPr lang="en-MY" sz="2000" b="1" dirty="0">
                <a:solidFill>
                  <a:schemeClr val="tx1"/>
                </a:solidFill>
                <a:latin typeface="Century Gothic" panose="020B0502020202020204" pitchFamily="34" charset="0"/>
              </a:rPr>
              <a:t>Audit</a:t>
            </a:r>
          </a:p>
          <a:p>
            <a:pPr marL="514350" indent="-514350">
              <a:buAutoNum type="arabicPeriod"/>
            </a:pPr>
            <a:r>
              <a:rPr lang="en-MY" sz="2000" b="1" dirty="0" err="1">
                <a:solidFill>
                  <a:schemeClr val="tx1"/>
                </a:solidFill>
                <a:latin typeface="Century Gothic" panose="020B0502020202020204" pitchFamily="34" charset="0"/>
              </a:rPr>
              <a:t>Akauntan</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Arkitek</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Badan-badan</a:t>
            </a:r>
            <a:r>
              <a:rPr lang="en-MY" sz="2000" b="1" dirty="0">
                <a:solidFill>
                  <a:schemeClr val="tx1"/>
                </a:solidFill>
                <a:latin typeface="Century Gothic" panose="020B0502020202020204" pitchFamily="34" charset="0"/>
              </a:rPr>
              <a:t> Professional lain </a:t>
            </a:r>
          </a:p>
          <a:p>
            <a:pPr marL="514350" indent="-514350">
              <a:buAutoNum type="arabicPeriod"/>
            </a:pPr>
            <a:r>
              <a:rPr lang="en-MY" sz="2000" b="1" dirty="0" err="1">
                <a:solidFill>
                  <a:schemeClr val="tx1"/>
                </a:solidFill>
                <a:latin typeface="Century Gothic" panose="020B0502020202020204" pitchFamily="34" charset="0"/>
              </a:rPr>
              <a:t>Perkhidmatan</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Awam</a:t>
            </a:r>
            <a:r>
              <a:rPr lang="en-MY" sz="2000" b="1" dirty="0">
                <a:solidFill>
                  <a:schemeClr val="tx1"/>
                </a:solidFill>
                <a:latin typeface="Century Gothic" panose="020B0502020202020204" pitchFamily="34" charset="0"/>
              </a:rPr>
              <a:t> Persekutuan/</a:t>
            </a:r>
            <a:r>
              <a:rPr lang="en-MY" sz="2000" b="1" dirty="0" err="1">
                <a:solidFill>
                  <a:schemeClr val="tx1"/>
                </a:solidFill>
                <a:latin typeface="Century Gothic" panose="020B0502020202020204" pitchFamily="34" charset="0"/>
              </a:rPr>
              <a:t>Negeri</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Badan</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Berkanun</a:t>
            </a:r>
            <a:r>
              <a:rPr lang="en-MY" sz="2000" b="1" dirty="0">
                <a:solidFill>
                  <a:schemeClr val="tx1"/>
                </a:solidFill>
                <a:latin typeface="Century Gothic" panose="020B0502020202020204" pitchFamily="34" charset="0"/>
              </a:rPr>
              <a:t> Persekutuan / </a:t>
            </a:r>
            <a:r>
              <a:rPr lang="en-MY" sz="2000" b="1" dirty="0" err="1">
                <a:solidFill>
                  <a:schemeClr val="tx1"/>
                </a:solidFill>
                <a:latin typeface="Century Gothic" panose="020B0502020202020204" pitchFamily="34" charset="0"/>
              </a:rPr>
              <a:t>Negeri</a:t>
            </a:r>
            <a:r>
              <a:rPr lang="en-MY" sz="2000" b="1" dirty="0">
                <a:solidFill>
                  <a:schemeClr val="tx1"/>
                </a:solidFill>
                <a:latin typeface="Century Gothic" panose="020B0502020202020204" pitchFamily="34" charset="0"/>
              </a:rPr>
              <a:t> </a:t>
            </a:r>
          </a:p>
          <a:p>
            <a:pPr marL="514350" indent="-514350">
              <a:buAutoNum type="arabicPeriod"/>
            </a:pP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Pihak</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Berkuasa</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Tempatan</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Kedutaan</a:t>
            </a:r>
            <a:r>
              <a:rPr lang="en-MY" sz="2000" b="1" dirty="0">
                <a:solidFill>
                  <a:schemeClr val="tx1"/>
                </a:solidFill>
                <a:latin typeface="Century Gothic" panose="020B0502020202020204" pitchFamily="34" charset="0"/>
              </a:rPr>
              <a:t>/</a:t>
            </a:r>
            <a:r>
              <a:rPr lang="en-MY" sz="2000" b="1" dirty="0" err="1">
                <a:solidFill>
                  <a:schemeClr val="tx1"/>
                </a:solidFill>
                <a:latin typeface="Century Gothic" panose="020B0502020202020204" pitchFamily="34" charset="0"/>
              </a:rPr>
              <a:t>Konsul</a:t>
            </a:r>
            <a:r>
              <a:rPr lang="en-MY" sz="2000" b="1" dirty="0">
                <a:solidFill>
                  <a:schemeClr val="tx1"/>
                </a:solidFill>
                <a:latin typeface="Century Gothic" panose="020B0502020202020204" pitchFamily="34" charset="0"/>
              </a:rPr>
              <a:t> </a:t>
            </a:r>
            <a:r>
              <a:rPr lang="en-MY" sz="2000" b="1" dirty="0" err="1">
                <a:solidFill>
                  <a:schemeClr val="tx1"/>
                </a:solidFill>
                <a:latin typeface="Century Gothic" panose="020B0502020202020204" pitchFamily="34" charset="0"/>
              </a:rPr>
              <a:t>kehormat</a:t>
            </a:r>
            <a:endParaRPr lang="en-MY" sz="2000" b="1" dirty="0">
              <a:solidFill>
                <a:schemeClr val="tx1"/>
              </a:solidFill>
              <a:latin typeface="Century Gothic" panose="020B0502020202020204" pitchFamily="34" charset="0"/>
            </a:endParaRPr>
          </a:p>
          <a:p>
            <a:pPr marL="514350" indent="-514350">
              <a:buAutoNum type="arabicPeriod"/>
            </a:pPr>
            <a:r>
              <a:rPr lang="en-MY" sz="2000" b="1" dirty="0" err="1">
                <a:solidFill>
                  <a:schemeClr val="tx1"/>
                </a:solidFill>
                <a:latin typeface="Century Gothic" panose="020B0502020202020204" pitchFamily="34" charset="0"/>
              </a:rPr>
              <a:t>Perwakilan</a:t>
            </a:r>
            <a:endParaRPr lang="en-MY" sz="2000" b="1" dirty="0">
              <a:solidFill>
                <a:schemeClr val="tx1"/>
              </a:solidFill>
              <a:latin typeface="Century Gothic" panose="020B0502020202020204" pitchFamily="34" charset="0"/>
            </a:endParaRPr>
          </a:p>
          <a:p>
            <a:endParaRPr lang="en-MY"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627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28</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66</a:t>
            </a:r>
            <a:endParaRPr lang="en-US" sz="2000" dirty="0">
              <a:solidFill>
                <a:srgbClr val="002060"/>
              </a:solidFill>
            </a:endParaRPr>
          </a:p>
        </p:txBody>
      </p:sp>
      <p:sp>
        <p:nvSpPr>
          <p:cNvPr id="20" name="Oval 6"/>
          <p:cNvSpPr>
            <a:spLocks noChangeArrowheads="1"/>
          </p:cNvSpPr>
          <p:nvPr/>
        </p:nvSpPr>
        <p:spPr bwMode="auto">
          <a:xfrm>
            <a:off x="-2" y="2404134"/>
            <a:ext cx="5029201" cy="4024967"/>
          </a:xfrm>
          <a:prstGeom prst="ellipse">
            <a:avLst/>
          </a:prstGeom>
          <a:solidFill>
            <a:schemeClr val="accent5">
              <a:lumMod val="40000"/>
              <a:lumOff val="60000"/>
            </a:schemeClr>
          </a:solidFill>
          <a:ln w="25400">
            <a:solidFill>
              <a:srgbClr val="FF0000"/>
            </a:solidFill>
            <a:miter lim="800000"/>
            <a:headEnd/>
            <a:tailEnd/>
          </a:ln>
          <a:effectLs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CC0000"/>
              </a:buClr>
              <a:buSzPct val="70000"/>
              <a:buFont typeface="Wingdings" panose="05000000000000000000" pitchFamily="2" charset="2"/>
              <a:buChar char="®"/>
            </a:pPr>
            <a:r>
              <a:rPr lang="en-US" sz="1800" dirty="0" err="1">
                <a:latin typeface="Century Gothic" panose="020B0502020202020204" pitchFamily="34" charset="0"/>
              </a:rPr>
              <a:t>Merupakan</a:t>
            </a:r>
            <a:r>
              <a:rPr lang="en-US" sz="1800" dirty="0">
                <a:latin typeface="Century Gothic" panose="020B0502020202020204" pitchFamily="34" charset="0"/>
              </a:rPr>
              <a:t> </a:t>
            </a:r>
            <a:r>
              <a:rPr lang="en-US" sz="1800" dirty="0" err="1">
                <a:latin typeface="Century Gothic" panose="020B0502020202020204" pitchFamily="34" charset="0"/>
              </a:rPr>
              <a:t>majikan</a:t>
            </a:r>
            <a:r>
              <a:rPr lang="en-US" sz="1800" dirty="0">
                <a:latin typeface="Century Gothic" panose="020B0502020202020204" pitchFamily="34" charset="0"/>
              </a:rPr>
              <a:t> yang </a:t>
            </a:r>
            <a:r>
              <a:rPr lang="en-US" sz="1800" b="1" dirty="0" err="1">
                <a:latin typeface="Century Gothic" panose="020B0502020202020204" pitchFamily="34" charset="0"/>
              </a:rPr>
              <a:t>mengambil</a:t>
            </a:r>
            <a:r>
              <a:rPr lang="en-US" sz="1800" b="1" dirty="0">
                <a:latin typeface="Century Gothic" panose="020B0502020202020204" pitchFamily="34" charset="0"/>
              </a:rPr>
              <a:t> pekerja </a:t>
            </a:r>
            <a:r>
              <a:rPr lang="en-US" sz="1800" b="1" dirty="0" err="1">
                <a:latin typeface="Century Gothic" panose="020B0502020202020204" pitchFamily="34" charset="0"/>
              </a:rPr>
              <a:t>secara</a:t>
            </a:r>
            <a:r>
              <a:rPr lang="en-US" sz="1800" b="1" dirty="0">
                <a:latin typeface="Century Gothic" panose="020B0502020202020204" pitchFamily="34" charset="0"/>
              </a:rPr>
              <a:t> </a:t>
            </a:r>
            <a:r>
              <a:rPr lang="en-US" sz="1800" b="1" dirty="0" err="1">
                <a:latin typeface="Century Gothic" panose="020B0502020202020204" pitchFamily="34" charset="0"/>
              </a:rPr>
              <a:t>terus</a:t>
            </a:r>
            <a:r>
              <a:rPr lang="en-US" sz="1800" dirty="0">
                <a:latin typeface="Century Gothic" panose="020B0502020202020204" pitchFamily="34" charset="0"/>
              </a:rPr>
              <a:t> </a:t>
            </a:r>
            <a:r>
              <a:rPr lang="en-US" sz="1800" dirty="0" smtClean="0">
                <a:latin typeface="Century Gothic" panose="020B0502020202020204" pitchFamily="34" charset="0"/>
              </a:rPr>
              <a:t>di </a:t>
            </a:r>
            <a:r>
              <a:rPr lang="en-US" sz="1800" dirty="0" err="1" smtClean="0">
                <a:latin typeface="Century Gothic" panose="020B0502020202020204" pitchFamily="34" charset="0"/>
              </a:rPr>
              <a:t>bawah</a:t>
            </a:r>
            <a:r>
              <a:rPr lang="en-US" sz="1800" dirty="0" smtClean="0">
                <a:latin typeface="Century Gothic" panose="020B0502020202020204" pitchFamily="34" charset="0"/>
              </a:rPr>
              <a:t> </a:t>
            </a:r>
            <a:r>
              <a:rPr lang="en-US" sz="1800" dirty="0" err="1" smtClean="0">
                <a:latin typeface="Century Gothic" panose="020B0502020202020204" pitchFamily="34" charset="0"/>
              </a:rPr>
              <a:t>kontrak</a:t>
            </a:r>
            <a:r>
              <a:rPr lang="en-US" sz="1800" dirty="0" smtClean="0">
                <a:latin typeface="Century Gothic" panose="020B0502020202020204" pitchFamily="34" charset="0"/>
              </a:rPr>
              <a:t> </a:t>
            </a:r>
            <a:r>
              <a:rPr lang="en-US" sz="1800" dirty="0" err="1" smtClean="0">
                <a:latin typeface="Century Gothic" panose="020B0502020202020204" pitchFamily="34" charset="0"/>
              </a:rPr>
              <a:t>perkhidmatan</a:t>
            </a:r>
            <a:r>
              <a:rPr lang="en-US" sz="1800" dirty="0" smtClean="0">
                <a:latin typeface="Century Gothic" panose="020B0502020202020204" pitchFamily="34" charset="0"/>
              </a:rPr>
              <a:t> </a:t>
            </a:r>
            <a:r>
              <a:rPr lang="en-US" sz="1800" dirty="0" err="1" smtClean="0">
                <a:latin typeface="Century Gothic" panose="020B0502020202020204" pitchFamily="34" charset="0"/>
              </a:rPr>
              <a:t>atau</a:t>
            </a:r>
            <a:r>
              <a:rPr lang="en-US" sz="1800" dirty="0" smtClean="0">
                <a:latin typeface="Century Gothic" panose="020B0502020202020204" pitchFamily="34" charset="0"/>
              </a:rPr>
              <a:t> </a:t>
            </a:r>
            <a:r>
              <a:rPr lang="en-US" sz="1800" dirty="0" err="1" smtClean="0">
                <a:latin typeface="Century Gothic" panose="020B0502020202020204" pitchFamily="34" charset="0"/>
              </a:rPr>
              <a:t>perantisan</a:t>
            </a:r>
            <a:r>
              <a:rPr lang="en-US" sz="1800" dirty="0" smtClean="0">
                <a:latin typeface="Century Gothic" panose="020B0502020202020204" pitchFamily="34" charset="0"/>
              </a:rPr>
              <a:t> </a:t>
            </a:r>
            <a:r>
              <a:rPr lang="en-US" sz="1800" dirty="0" err="1" smtClean="0">
                <a:latin typeface="Century Gothic" panose="020B0502020202020204" pitchFamily="34" charset="0"/>
              </a:rPr>
              <a:t>untuk</a:t>
            </a:r>
            <a:r>
              <a:rPr lang="en-US" sz="1800" dirty="0" smtClean="0">
                <a:latin typeface="Century Gothic" panose="020B0502020202020204" pitchFamily="34" charset="0"/>
              </a:rPr>
              <a:t> </a:t>
            </a:r>
            <a:r>
              <a:rPr lang="en-US" sz="1800" dirty="0" err="1">
                <a:latin typeface="Century Gothic" panose="020B0502020202020204" pitchFamily="34" charset="0"/>
              </a:rPr>
              <a:t>bekerja</a:t>
            </a:r>
            <a:r>
              <a:rPr lang="en-US" sz="1800" dirty="0">
                <a:latin typeface="Century Gothic" panose="020B0502020202020204" pitchFamily="34" charset="0"/>
              </a:rPr>
              <a:t> </a:t>
            </a:r>
            <a:r>
              <a:rPr lang="en-US" sz="1800" dirty="0" err="1">
                <a:latin typeface="Century Gothic" panose="020B0502020202020204" pitchFamily="34" charset="0"/>
              </a:rPr>
              <a:t>dengannya</a:t>
            </a:r>
            <a:r>
              <a:rPr lang="en-US" sz="1800" dirty="0">
                <a:latin typeface="Century Gothic" panose="020B0502020202020204" pitchFamily="34" charset="0"/>
              </a:rPr>
              <a:t>. </a:t>
            </a:r>
            <a:r>
              <a:rPr lang="en-US" sz="1800" dirty="0" err="1">
                <a:latin typeface="Century Gothic" panose="020B0502020202020204" pitchFamily="34" charset="0"/>
              </a:rPr>
              <a:t>Semua</a:t>
            </a:r>
            <a:r>
              <a:rPr lang="en-US" sz="1800" dirty="0">
                <a:latin typeface="Century Gothic" panose="020B0502020202020204" pitchFamily="34" charset="0"/>
              </a:rPr>
              <a:t> </a:t>
            </a:r>
            <a:r>
              <a:rPr lang="en-US" sz="1800" dirty="0" err="1" smtClean="0">
                <a:latin typeface="Century Gothic" panose="020B0502020202020204" pitchFamily="34" charset="0"/>
              </a:rPr>
              <a:t>urusan</a:t>
            </a:r>
            <a:r>
              <a:rPr lang="en-US" sz="1800" dirty="0" smtClean="0">
                <a:latin typeface="Century Gothic" panose="020B0502020202020204" pitchFamily="34" charset="0"/>
              </a:rPr>
              <a:t> </a:t>
            </a:r>
            <a:r>
              <a:rPr lang="en-US" sz="1800" dirty="0" err="1" smtClean="0">
                <a:latin typeface="Century Gothic" panose="020B0502020202020204" pitchFamily="34" charset="0"/>
              </a:rPr>
              <a:t>perkhidmatan</a:t>
            </a:r>
            <a:r>
              <a:rPr lang="en-US" sz="1800" dirty="0" smtClean="0">
                <a:latin typeface="Century Gothic" panose="020B0502020202020204" pitchFamily="34" charset="0"/>
              </a:rPr>
              <a:t> </a:t>
            </a:r>
            <a:r>
              <a:rPr lang="en-US" sz="1800" dirty="0" err="1" smtClean="0">
                <a:latin typeface="Century Gothic" panose="020B0502020202020204" pitchFamily="34" charset="0"/>
              </a:rPr>
              <a:t>dan</a:t>
            </a:r>
            <a:r>
              <a:rPr lang="en-US" sz="1800" dirty="0" smtClean="0">
                <a:latin typeface="Century Gothic" panose="020B0502020202020204" pitchFamily="34" charset="0"/>
              </a:rPr>
              <a:t> </a:t>
            </a:r>
            <a:r>
              <a:rPr lang="en-US" sz="1800" dirty="0" err="1" smtClean="0">
                <a:latin typeface="Century Gothic" panose="020B0502020202020204" pitchFamily="34" charset="0"/>
              </a:rPr>
              <a:t>pembayaran</a:t>
            </a:r>
            <a:r>
              <a:rPr lang="en-US" sz="1800" dirty="0" smtClean="0">
                <a:latin typeface="Century Gothic" panose="020B0502020202020204" pitchFamily="34" charset="0"/>
              </a:rPr>
              <a:t> </a:t>
            </a:r>
            <a:r>
              <a:rPr lang="en-US" sz="1800" dirty="0" err="1" smtClean="0">
                <a:latin typeface="Century Gothic" panose="020B0502020202020204" pitchFamily="34" charset="0"/>
              </a:rPr>
              <a:t>gaji</a:t>
            </a:r>
            <a:r>
              <a:rPr lang="en-US" sz="1800" dirty="0" smtClean="0">
                <a:latin typeface="Century Gothic" panose="020B0502020202020204" pitchFamily="34" charset="0"/>
              </a:rPr>
              <a:t>  </a:t>
            </a:r>
            <a:r>
              <a:rPr lang="en-US" sz="1800" dirty="0" err="1">
                <a:latin typeface="Century Gothic" panose="020B0502020202020204" pitchFamily="34" charset="0"/>
              </a:rPr>
              <a:t>diuruskan</a:t>
            </a:r>
            <a:r>
              <a:rPr lang="en-US" sz="1800" dirty="0">
                <a:latin typeface="Century Gothic" panose="020B0502020202020204" pitchFamily="34" charset="0"/>
              </a:rPr>
              <a:t> </a:t>
            </a:r>
            <a:r>
              <a:rPr lang="en-US" sz="1800" dirty="0" err="1">
                <a:latin typeface="Century Gothic" panose="020B0502020202020204" pitchFamily="34" charset="0"/>
              </a:rPr>
              <a:t>oleh</a:t>
            </a:r>
            <a:r>
              <a:rPr lang="en-US" sz="1800" dirty="0">
                <a:latin typeface="Century Gothic" panose="020B0502020202020204" pitchFamily="34" charset="0"/>
              </a:rPr>
              <a:t> </a:t>
            </a:r>
            <a:r>
              <a:rPr lang="en-US" sz="1800" dirty="0" err="1">
                <a:latin typeface="Century Gothic" panose="020B0502020202020204" pitchFamily="34" charset="0"/>
              </a:rPr>
              <a:t>majikan</a:t>
            </a:r>
            <a:r>
              <a:rPr lang="en-US" sz="1800" dirty="0">
                <a:latin typeface="Century Gothic" panose="020B0502020202020204" pitchFamily="34" charset="0"/>
              </a:rPr>
              <a:t> </a:t>
            </a:r>
            <a:r>
              <a:rPr lang="en-US" sz="1800" dirty="0" err="1">
                <a:latin typeface="Century Gothic" panose="020B0502020202020204" pitchFamily="34" charset="0"/>
              </a:rPr>
              <a:t>utama</a:t>
            </a:r>
            <a:r>
              <a:rPr lang="en-US" sz="1800" dirty="0">
                <a:latin typeface="Century Gothic" panose="020B0502020202020204" pitchFamily="34" charset="0"/>
              </a:rPr>
              <a:t> </a:t>
            </a:r>
            <a:r>
              <a:rPr lang="en-US" sz="1800" dirty="0" err="1">
                <a:latin typeface="Century Gothic" panose="020B0502020202020204" pitchFamily="34" charset="0"/>
              </a:rPr>
              <a:t>ini</a:t>
            </a:r>
            <a:r>
              <a:rPr lang="en-US" sz="1800" dirty="0">
                <a:latin typeface="Century Gothic" panose="020B0502020202020204" pitchFamily="34" charset="0"/>
              </a:rPr>
              <a:t>.</a:t>
            </a:r>
          </a:p>
          <a:p>
            <a:pPr algn="ctr" eaLnBrk="1" hangingPunct="1">
              <a:spcBef>
                <a:spcPct val="0"/>
              </a:spcBef>
              <a:buFontTx/>
              <a:buNone/>
            </a:pPr>
            <a:endParaRPr lang="en-US" sz="1800" dirty="0">
              <a:latin typeface="Century Gothic" panose="020B0502020202020204" pitchFamily="34" charset="0"/>
            </a:endParaRPr>
          </a:p>
        </p:txBody>
      </p:sp>
      <p:sp>
        <p:nvSpPr>
          <p:cNvPr id="21" name="Oval 7"/>
          <p:cNvSpPr>
            <a:spLocks noChangeArrowheads="1"/>
          </p:cNvSpPr>
          <p:nvPr/>
        </p:nvSpPr>
        <p:spPr bwMode="auto">
          <a:xfrm>
            <a:off x="4114800" y="2352842"/>
            <a:ext cx="5029198" cy="4024967"/>
          </a:xfrm>
          <a:prstGeom prst="ellipse">
            <a:avLst/>
          </a:prstGeom>
          <a:solidFill>
            <a:schemeClr val="accent4">
              <a:lumMod val="40000"/>
              <a:lumOff val="60000"/>
            </a:schemeClr>
          </a:solidFill>
          <a:ln w="25400">
            <a:solidFill>
              <a:srgbClr val="FF0000"/>
            </a:solidFill>
            <a:miter lim="800000"/>
            <a:headEnd/>
            <a:tailEnd/>
          </a:ln>
          <a:effectLs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CC0000"/>
              </a:buClr>
              <a:buSzPct val="70000"/>
              <a:buFont typeface="Wingdings" panose="05000000000000000000" pitchFamily="2" charset="2"/>
              <a:buChar char="®"/>
            </a:pPr>
            <a:r>
              <a:rPr lang="en-US" sz="1800" dirty="0" err="1" smtClean="0">
                <a:latin typeface="Century Gothic" panose="020B0502020202020204" pitchFamily="34" charset="0"/>
              </a:rPr>
              <a:t>Merupakan</a:t>
            </a:r>
            <a:r>
              <a:rPr lang="en-US" sz="1800" dirty="0" smtClean="0">
                <a:latin typeface="Century Gothic" panose="020B0502020202020204" pitchFamily="34" charset="0"/>
              </a:rPr>
              <a:t> </a:t>
            </a:r>
            <a:r>
              <a:rPr lang="en-US" sz="1800" dirty="0" err="1" smtClean="0">
                <a:latin typeface="Century Gothic" panose="020B0502020202020204" pitchFamily="34" charset="0"/>
              </a:rPr>
              <a:t>majikan</a:t>
            </a:r>
            <a:r>
              <a:rPr lang="en-US" sz="1800" dirty="0" smtClean="0">
                <a:latin typeface="Century Gothic" panose="020B0502020202020204" pitchFamily="34" charset="0"/>
              </a:rPr>
              <a:t> yang </a:t>
            </a:r>
            <a:r>
              <a:rPr lang="en-US" sz="1800" b="1" dirty="0" err="1" smtClean="0">
                <a:latin typeface="Century Gothic" panose="020B0502020202020204" pitchFamily="34" charset="0"/>
              </a:rPr>
              <a:t>wujud</a:t>
            </a:r>
            <a:r>
              <a:rPr lang="en-US" sz="1800" b="1" dirty="0" smtClean="0">
                <a:latin typeface="Century Gothic" panose="020B0502020202020204" pitchFamily="34" charset="0"/>
              </a:rPr>
              <a:t> di </a:t>
            </a:r>
            <a:r>
              <a:rPr lang="en-US" sz="1800" b="1" dirty="0" err="1" smtClean="0">
                <a:latin typeface="Century Gothic" panose="020B0502020202020204" pitchFamily="34" charset="0"/>
              </a:rPr>
              <a:t>bawah</a:t>
            </a:r>
            <a:r>
              <a:rPr lang="en-US" sz="1800" b="1" dirty="0" smtClean="0">
                <a:latin typeface="Century Gothic" panose="020B0502020202020204" pitchFamily="34" charset="0"/>
              </a:rPr>
              <a:t> </a:t>
            </a:r>
            <a:r>
              <a:rPr lang="en-US" sz="1800" b="1" dirty="0" err="1" smtClean="0">
                <a:latin typeface="Century Gothic" panose="020B0502020202020204" pitchFamily="34" charset="0"/>
              </a:rPr>
              <a:t>majikan</a:t>
            </a:r>
            <a:r>
              <a:rPr lang="en-US" sz="1800" b="1" dirty="0" smtClean="0">
                <a:latin typeface="Century Gothic" panose="020B0502020202020204" pitchFamily="34" charset="0"/>
              </a:rPr>
              <a:t> </a:t>
            </a:r>
            <a:r>
              <a:rPr lang="en-US" sz="1800" b="1" dirty="0" err="1" smtClean="0">
                <a:latin typeface="Century Gothic" panose="020B0502020202020204" pitchFamily="34" charset="0"/>
              </a:rPr>
              <a:t>utama</a:t>
            </a:r>
            <a:r>
              <a:rPr lang="en-US" sz="1800" dirty="0" smtClean="0">
                <a:latin typeface="Century Gothic" panose="020B0502020202020204" pitchFamily="34" charset="0"/>
              </a:rPr>
              <a:t> </a:t>
            </a:r>
            <a:r>
              <a:rPr lang="en-US" sz="1800" dirty="0" err="1" smtClean="0">
                <a:latin typeface="Century Gothic" panose="020B0502020202020204" pitchFamily="34" charset="0"/>
              </a:rPr>
              <a:t>untuk</a:t>
            </a:r>
            <a:r>
              <a:rPr lang="en-US" sz="1800" dirty="0" smtClean="0">
                <a:latin typeface="Century Gothic" panose="020B0502020202020204" pitchFamily="34" charset="0"/>
              </a:rPr>
              <a:t> </a:t>
            </a:r>
            <a:r>
              <a:rPr lang="en-US" sz="1800" dirty="0" err="1" smtClean="0">
                <a:latin typeface="Century Gothic" panose="020B0502020202020204" pitchFamily="34" charset="0"/>
              </a:rPr>
              <a:t>menjalankan</a:t>
            </a:r>
            <a:r>
              <a:rPr lang="en-US" sz="1800" dirty="0" smtClean="0">
                <a:latin typeface="Century Gothic" panose="020B0502020202020204" pitchFamily="34" charset="0"/>
              </a:rPr>
              <a:t> </a:t>
            </a:r>
            <a:r>
              <a:rPr lang="en-US" sz="1800" dirty="0" err="1" smtClean="0">
                <a:latin typeface="Century Gothic" panose="020B0502020202020204" pitchFamily="34" charset="0"/>
              </a:rPr>
              <a:t>sesuatu</a:t>
            </a:r>
            <a:r>
              <a:rPr lang="en-US" sz="1800" dirty="0" smtClean="0">
                <a:latin typeface="Century Gothic" panose="020B0502020202020204" pitchFamily="34" charset="0"/>
              </a:rPr>
              <a:t> </a:t>
            </a:r>
            <a:r>
              <a:rPr lang="en-US" sz="1800" dirty="0" err="1" smtClean="0">
                <a:latin typeface="Century Gothic" panose="020B0502020202020204" pitchFamily="34" charset="0"/>
              </a:rPr>
              <a:t>kerja</a:t>
            </a:r>
            <a:r>
              <a:rPr lang="en-US" sz="1800" dirty="0" smtClean="0">
                <a:latin typeface="Century Gothic" panose="020B0502020202020204" pitchFamily="34" charset="0"/>
              </a:rPr>
              <a:t> </a:t>
            </a:r>
            <a:r>
              <a:rPr lang="en-US" sz="1800" dirty="0" err="1" smtClean="0">
                <a:latin typeface="Century Gothic" panose="020B0502020202020204" pitchFamily="34" charset="0"/>
              </a:rPr>
              <a:t>secara</a:t>
            </a:r>
            <a:r>
              <a:rPr lang="en-US" sz="1800" dirty="0" smtClean="0">
                <a:latin typeface="Century Gothic" panose="020B0502020202020204" pitchFamily="34" charset="0"/>
              </a:rPr>
              <a:t> </a:t>
            </a:r>
            <a:r>
              <a:rPr lang="en-US" sz="1800" dirty="0" err="1" smtClean="0">
                <a:latin typeface="Century Gothic" panose="020B0502020202020204" pitchFamily="34" charset="0"/>
              </a:rPr>
              <a:t>subkontrak</a:t>
            </a:r>
            <a:r>
              <a:rPr lang="en-US" sz="1800" dirty="0" smtClean="0">
                <a:latin typeface="Century Gothic" panose="020B0502020202020204" pitchFamily="34" charset="0"/>
              </a:rPr>
              <a:t>; </a:t>
            </a:r>
            <a:r>
              <a:rPr lang="en-US" sz="1800" dirty="0" err="1" smtClean="0">
                <a:latin typeface="Century Gothic" panose="020B0502020202020204" pitchFamily="34" charset="0"/>
              </a:rPr>
              <a:t>termasuk</a:t>
            </a:r>
            <a:r>
              <a:rPr lang="en-US" sz="1800" dirty="0" smtClean="0">
                <a:latin typeface="Century Gothic" panose="020B0502020202020204" pitchFamily="34" charset="0"/>
              </a:rPr>
              <a:t> </a:t>
            </a:r>
            <a:r>
              <a:rPr lang="en-US" sz="1800" dirty="0" err="1" smtClean="0">
                <a:latin typeface="Century Gothic" panose="020B0502020202020204" pitchFamily="34" charset="0"/>
              </a:rPr>
              <a:t>meminjamkan</a:t>
            </a:r>
            <a:r>
              <a:rPr lang="en-US" sz="1800" dirty="0" smtClean="0">
                <a:latin typeface="Century Gothic" panose="020B0502020202020204" pitchFamily="34" charset="0"/>
              </a:rPr>
              <a:t> </a:t>
            </a:r>
            <a:r>
              <a:rPr lang="en-US" sz="1800" dirty="0" err="1" smtClean="0">
                <a:latin typeface="Century Gothic" panose="020B0502020202020204" pitchFamily="34" charset="0"/>
              </a:rPr>
              <a:t>atau</a:t>
            </a:r>
            <a:r>
              <a:rPr lang="en-US" sz="1800" dirty="0" smtClean="0">
                <a:latin typeface="Century Gothic" panose="020B0502020202020204" pitchFamily="34" charset="0"/>
              </a:rPr>
              <a:t> </a:t>
            </a:r>
            <a:r>
              <a:rPr lang="en-US" sz="1800" dirty="0" err="1" smtClean="0">
                <a:latin typeface="Century Gothic" panose="020B0502020202020204" pitchFamily="34" charset="0"/>
              </a:rPr>
              <a:t>menyewakan</a:t>
            </a:r>
            <a:r>
              <a:rPr lang="en-US" sz="1800" dirty="0" smtClean="0">
                <a:latin typeface="Century Gothic" panose="020B0502020202020204" pitchFamily="34" charset="0"/>
              </a:rPr>
              <a:t> </a:t>
            </a:r>
            <a:r>
              <a:rPr lang="en-US" sz="1800" dirty="0" err="1" smtClean="0">
                <a:latin typeface="Century Gothic" panose="020B0502020202020204" pitchFamily="34" charset="0"/>
              </a:rPr>
              <a:t>bagi</a:t>
            </a:r>
            <a:r>
              <a:rPr lang="en-US" sz="1800" dirty="0" smtClean="0">
                <a:latin typeface="Century Gothic" panose="020B0502020202020204" pitchFamily="34" charset="0"/>
              </a:rPr>
              <a:t> </a:t>
            </a:r>
            <a:r>
              <a:rPr lang="en-US" sz="1800" dirty="0" err="1" smtClean="0">
                <a:latin typeface="Century Gothic" panose="020B0502020202020204" pitchFamily="34" charset="0"/>
              </a:rPr>
              <a:t>sementara</a:t>
            </a:r>
            <a:r>
              <a:rPr lang="en-US" sz="1800" dirty="0" smtClean="0">
                <a:latin typeface="Century Gothic" panose="020B0502020202020204" pitchFamily="34" charset="0"/>
              </a:rPr>
              <a:t> </a:t>
            </a:r>
            <a:r>
              <a:rPr lang="en-US" sz="1800" dirty="0" err="1" smtClean="0">
                <a:latin typeface="Century Gothic" panose="020B0502020202020204" pitchFamily="34" charset="0"/>
              </a:rPr>
              <a:t>waktu</a:t>
            </a:r>
            <a:r>
              <a:rPr lang="en-US" sz="1800" dirty="0" smtClean="0">
                <a:latin typeface="Century Gothic" panose="020B0502020202020204" pitchFamily="34" charset="0"/>
              </a:rPr>
              <a:t> </a:t>
            </a:r>
            <a:r>
              <a:rPr lang="en-US" sz="1800" dirty="0" err="1" smtClean="0">
                <a:latin typeface="Century Gothic" panose="020B0502020202020204" pitchFamily="34" charset="0"/>
              </a:rPr>
              <a:t>perkhidmatan</a:t>
            </a:r>
            <a:r>
              <a:rPr lang="en-US" sz="1800" dirty="0" smtClean="0">
                <a:latin typeface="Century Gothic" panose="020B0502020202020204" pitchFamily="34" charset="0"/>
              </a:rPr>
              <a:t> </a:t>
            </a:r>
            <a:r>
              <a:rPr lang="en-US" sz="1800" dirty="0" err="1" smtClean="0">
                <a:latin typeface="Century Gothic" panose="020B0502020202020204" pitchFamily="34" charset="0"/>
              </a:rPr>
              <a:t>pekerja</a:t>
            </a:r>
            <a:r>
              <a:rPr lang="en-US" sz="1800" dirty="0" smtClean="0">
                <a:latin typeface="Century Gothic" panose="020B0502020202020204" pitchFamily="34" charset="0"/>
              </a:rPr>
              <a:t> </a:t>
            </a:r>
            <a:r>
              <a:rPr lang="en-US" sz="1800" dirty="0" err="1" smtClean="0">
                <a:latin typeface="Century Gothic" panose="020B0502020202020204" pitchFamily="34" charset="0"/>
              </a:rPr>
              <a:t>tersebut</a:t>
            </a:r>
            <a:r>
              <a:rPr lang="en-US" sz="1800" dirty="0" smtClean="0">
                <a:latin typeface="Century Gothic" panose="020B0502020202020204" pitchFamily="34" charset="0"/>
              </a:rPr>
              <a:t> </a:t>
            </a:r>
            <a:r>
              <a:rPr lang="en-US" sz="1800" dirty="0" err="1" smtClean="0">
                <a:latin typeface="Century Gothic" panose="020B0502020202020204" pitchFamily="34" charset="0"/>
              </a:rPr>
              <a:t>kepada</a:t>
            </a:r>
            <a:r>
              <a:rPr lang="en-US" sz="1800" dirty="0" smtClean="0">
                <a:latin typeface="Century Gothic" panose="020B0502020202020204" pitchFamily="34" charset="0"/>
              </a:rPr>
              <a:t> </a:t>
            </a:r>
            <a:r>
              <a:rPr lang="en-US" sz="1800" dirty="0" err="1" smtClean="0">
                <a:latin typeface="Century Gothic" panose="020B0502020202020204" pitchFamily="34" charset="0"/>
              </a:rPr>
              <a:t>majkan</a:t>
            </a:r>
            <a:r>
              <a:rPr lang="en-US" sz="1800" dirty="0" smtClean="0">
                <a:latin typeface="Century Gothic" panose="020B0502020202020204" pitchFamily="34" charset="0"/>
              </a:rPr>
              <a:t> </a:t>
            </a:r>
            <a:r>
              <a:rPr lang="en-US" sz="1800" dirty="0" err="1" smtClean="0">
                <a:latin typeface="Century Gothic" panose="020B0502020202020204" pitchFamily="34" charset="0"/>
              </a:rPr>
              <a:t>Utama</a:t>
            </a:r>
            <a:r>
              <a:rPr lang="en-US" sz="1800" dirty="0" smtClean="0">
                <a:latin typeface="Century Gothic" panose="020B0502020202020204" pitchFamily="34" charset="0"/>
              </a:rPr>
              <a:t>. </a:t>
            </a:r>
            <a:endParaRPr lang="en-US" sz="1800" dirty="0">
              <a:latin typeface="Century Gothic" panose="020B0502020202020204" pitchFamily="34" charset="0"/>
            </a:endParaRPr>
          </a:p>
        </p:txBody>
      </p:sp>
      <p:sp>
        <p:nvSpPr>
          <p:cNvPr id="22" name="Text Box 8"/>
          <p:cNvSpPr txBox="1">
            <a:spLocks noChangeArrowheads="1"/>
          </p:cNvSpPr>
          <p:nvPr/>
        </p:nvSpPr>
        <p:spPr bwMode="auto">
          <a:xfrm>
            <a:off x="1295400" y="1915784"/>
            <a:ext cx="28992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dirty="0">
                <a:latin typeface="Arial Narrow" panose="020B0606020202030204" pitchFamily="34" charset="0"/>
              </a:rPr>
              <a:t>MAJIKAN UTAMA</a:t>
            </a:r>
          </a:p>
        </p:txBody>
      </p:sp>
      <p:sp>
        <p:nvSpPr>
          <p:cNvPr id="23" name="Text Box 9"/>
          <p:cNvSpPr txBox="1">
            <a:spLocks noChangeArrowheads="1"/>
          </p:cNvSpPr>
          <p:nvPr/>
        </p:nvSpPr>
        <p:spPr bwMode="auto">
          <a:xfrm>
            <a:off x="5186910" y="1907072"/>
            <a:ext cx="3380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dirty="0">
                <a:latin typeface="Arial Narrow" panose="020B0606020202030204" pitchFamily="34" charset="0"/>
              </a:rPr>
              <a:t>MAJIKAN LANGSUNG</a:t>
            </a:r>
          </a:p>
        </p:txBody>
      </p:sp>
      <p:sp>
        <p:nvSpPr>
          <p:cNvPr id="24" name="Text Box 11"/>
          <p:cNvSpPr txBox="1">
            <a:spLocks noChangeArrowheads="1"/>
          </p:cNvSpPr>
          <p:nvPr/>
        </p:nvSpPr>
        <p:spPr bwMode="auto">
          <a:xfrm>
            <a:off x="2009182" y="897064"/>
            <a:ext cx="48974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sz="2400" b="1" dirty="0">
                <a:solidFill>
                  <a:srgbClr val="FF0000"/>
                </a:solidFill>
                <a:latin typeface="Arial" charset="0"/>
              </a:rPr>
              <a:t>JENIS MAJIKAN</a:t>
            </a:r>
          </a:p>
        </p:txBody>
      </p:sp>
      <p:sp>
        <p:nvSpPr>
          <p:cNvPr id="26" name="Round Same Side Corner Rectangle 25"/>
          <p:cNvSpPr/>
          <p:nvPr/>
        </p:nvSpPr>
        <p:spPr>
          <a:xfrm>
            <a:off x="1752600" y="2556534"/>
            <a:ext cx="1524000" cy="360663"/>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Seksyen</a:t>
            </a:r>
            <a:r>
              <a:rPr lang="en-US" dirty="0" smtClean="0">
                <a:solidFill>
                  <a:schemeClr val="tx1"/>
                </a:solidFill>
              </a:rPr>
              <a:t> 2(19)</a:t>
            </a:r>
            <a:endParaRPr lang="en-US" dirty="0">
              <a:solidFill>
                <a:schemeClr val="tx1"/>
              </a:solidFill>
            </a:endParaRPr>
          </a:p>
        </p:txBody>
      </p:sp>
      <p:sp>
        <p:nvSpPr>
          <p:cNvPr id="27" name="Round Same Side Corner Rectangle 26"/>
          <p:cNvSpPr/>
          <p:nvPr/>
        </p:nvSpPr>
        <p:spPr>
          <a:xfrm>
            <a:off x="5853906" y="2515399"/>
            <a:ext cx="1524000" cy="360663"/>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Seksyen</a:t>
            </a:r>
            <a:r>
              <a:rPr lang="en-US" dirty="0" smtClean="0">
                <a:solidFill>
                  <a:schemeClr val="tx1"/>
                </a:solidFill>
              </a:rPr>
              <a:t> 2(9)</a:t>
            </a:r>
            <a:endParaRPr lang="en-US" dirty="0">
              <a:solidFill>
                <a:schemeClr val="tx1"/>
              </a:solidFill>
            </a:endParaRPr>
          </a:p>
        </p:txBody>
      </p:sp>
    </p:spTree>
    <p:extLst>
      <p:ext uri="{BB962C8B-B14F-4D97-AF65-F5344CB8AC3E}">
        <p14:creationId xmlns:p14="http://schemas.microsoft.com/office/powerpoint/2010/main" val="20067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29</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69</a:t>
            </a:r>
            <a:endParaRPr lang="en-US" sz="2000" dirty="0">
              <a:solidFill>
                <a:srgbClr val="002060"/>
              </a:solidFill>
            </a:endParaRPr>
          </a:p>
        </p:txBody>
      </p:sp>
      <p:sp>
        <p:nvSpPr>
          <p:cNvPr id="21" name="AutoShape 8"/>
          <p:cNvSpPr>
            <a:spLocks noChangeArrowheads="1"/>
          </p:cNvSpPr>
          <p:nvPr/>
        </p:nvSpPr>
        <p:spPr bwMode="auto">
          <a:xfrm>
            <a:off x="301882" y="982922"/>
            <a:ext cx="8686800" cy="762000"/>
          </a:xfrm>
          <a:prstGeom prst="roundRect">
            <a:avLst>
              <a:gd name="adj" fmla="val 29167"/>
            </a:avLst>
          </a:prstGeom>
          <a:solidFill>
            <a:schemeClr val="tx2">
              <a:lumMod val="60000"/>
              <a:lumOff val="4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PEKERJA   ?            </a:t>
            </a:r>
            <a:endParaRPr lang="en-US" sz="3200" b="1" dirty="0">
              <a:solidFill>
                <a:schemeClr val="bg1"/>
              </a:solidFill>
              <a:effectLst>
                <a:outerShdw blurRad="38100" dist="38100" dir="2700000" algn="tl">
                  <a:srgbClr val="000000"/>
                </a:outerShdw>
              </a:effectLst>
              <a:latin typeface="Century Gothic" pitchFamily="34" charset="0"/>
            </a:endParaRPr>
          </a:p>
        </p:txBody>
      </p:sp>
      <p:sp>
        <p:nvSpPr>
          <p:cNvPr id="22" name="Rectangle 11"/>
          <p:cNvSpPr txBox="1">
            <a:spLocks noChangeArrowheads="1"/>
          </p:cNvSpPr>
          <p:nvPr/>
        </p:nvSpPr>
        <p:spPr>
          <a:xfrm>
            <a:off x="152400" y="5791199"/>
            <a:ext cx="8763000" cy="340217"/>
          </a:xfrm>
          <a:prstGeom prst="rect">
            <a:avLst/>
          </a:prstGeom>
          <a:noFill/>
        </p:spPr>
        <p:txBody>
          <a:bodyPr>
            <a:normAutofit fontScale="85000" lnSpcReduction="2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400" b="1" dirty="0" smtClean="0">
                <a:latin typeface="Century Gothic" panose="020B0502020202020204" pitchFamily="34" charset="0"/>
              </a:rPr>
              <a:t> 	</a:t>
            </a:r>
            <a:endParaRPr lang="en-US" sz="2600" b="1" dirty="0" smtClean="0">
              <a:solidFill>
                <a:srgbClr val="0000FF"/>
              </a:solidFill>
              <a:latin typeface="Century Gothic" panose="020B0502020202020204" pitchFamily="34" charset="0"/>
            </a:endParaRPr>
          </a:p>
        </p:txBody>
      </p:sp>
      <p:sp>
        <p:nvSpPr>
          <p:cNvPr id="24" name="Round Diagonal Corner Rectangle 23"/>
          <p:cNvSpPr/>
          <p:nvPr/>
        </p:nvSpPr>
        <p:spPr>
          <a:xfrm>
            <a:off x="220914" y="1897302"/>
            <a:ext cx="8694486" cy="4234114"/>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rgbClr val="0070C0"/>
                </a:solidFill>
                <a:latin typeface="Century Gothic" panose="020B0502020202020204" pitchFamily="34" charset="0"/>
              </a:rPr>
              <a:t>Seseorang</a:t>
            </a:r>
            <a:r>
              <a:rPr lang="en-US" sz="2800" b="1" dirty="0" smtClean="0">
                <a:solidFill>
                  <a:srgbClr val="0070C0"/>
                </a:solidFill>
                <a:latin typeface="Century Gothic" panose="020B0502020202020204" pitchFamily="34" charset="0"/>
              </a:rPr>
              <a:t> yang </a:t>
            </a:r>
            <a:r>
              <a:rPr lang="en-US" sz="2800" b="1" dirty="0" err="1" smtClean="0">
                <a:solidFill>
                  <a:srgbClr val="0070C0"/>
                </a:solidFill>
                <a:latin typeface="Century Gothic" panose="020B0502020202020204" pitchFamily="34" charset="0"/>
              </a:rPr>
              <a:t>diambil</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bekerja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dengan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bergaji</a:t>
            </a:r>
            <a:r>
              <a:rPr lang="en-US" sz="2800" b="1" dirty="0" smtClean="0">
                <a:solidFill>
                  <a:srgbClr val="0070C0"/>
                </a:solidFill>
                <a:latin typeface="Century Gothic" panose="020B0502020202020204" pitchFamily="34" charset="0"/>
              </a:rPr>
              <a:t> di </a:t>
            </a:r>
            <a:r>
              <a:rPr lang="en-US" sz="2800" b="1" dirty="0" err="1" smtClean="0">
                <a:solidFill>
                  <a:srgbClr val="0070C0"/>
                </a:solidFill>
                <a:latin typeface="Century Gothic" panose="020B0502020202020204" pitchFamily="34" charset="0"/>
              </a:rPr>
              <a:t>bawah</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suatu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kontrak</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perkhidmatan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atau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kontrak</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perantisan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dengan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seorang</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majikan</a:t>
            </a:r>
            <a:r>
              <a:rPr lang="en-US" sz="2800" b="1" dirty="0" smtClean="0">
                <a:solidFill>
                  <a:srgbClr val="0070C0"/>
                </a:solidFill>
                <a:latin typeface="Century Gothic" panose="020B0502020202020204" pitchFamily="34" charset="0"/>
              </a:rPr>
              <a:t> , </a:t>
            </a:r>
            <a:r>
              <a:rPr lang="en-US" sz="2800" b="1" dirty="0" err="1" smtClean="0">
                <a:solidFill>
                  <a:srgbClr val="0070C0"/>
                </a:solidFill>
                <a:latin typeface="Century Gothic" panose="020B0502020202020204" pitchFamily="34" charset="0"/>
              </a:rPr>
              <a:t>sama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ada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kontrak</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itu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nyata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atau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tersirat</a:t>
            </a:r>
            <a:r>
              <a:rPr lang="en-US" sz="2800" b="1" dirty="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ada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atau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dengan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lisan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atau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dengan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bertulis</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dalam</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atau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berhubung</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dengan</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kerja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sesuatu</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perusahaan</a:t>
            </a:r>
            <a:r>
              <a:rPr lang="en-US" sz="2800" b="1" dirty="0" smtClean="0">
                <a:solidFill>
                  <a:srgbClr val="0070C0"/>
                </a:solidFill>
                <a:latin typeface="Century Gothic" panose="020B0502020202020204" pitchFamily="34" charset="0"/>
              </a:rPr>
              <a:t> yang </a:t>
            </a:r>
            <a:r>
              <a:rPr lang="en-US" sz="2800" b="1" dirty="0" err="1" smtClean="0">
                <a:solidFill>
                  <a:srgbClr val="0070C0"/>
                </a:solidFill>
                <a:latin typeface="Century Gothic" panose="020B0502020202020204" pitchFamily="34" charset="0"/>
              </a:rPr>
              <a:t>terhadapnya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Akta</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ini</a:t>
            </a:r>
            <a:r>
              <a:rPr lang="en-US" sz="2800" b="1" dirty="0" smtClean="0">
                <a:solidFill>
                  <a:srgbClr val="0070C0"/>
                </a:solidFill>
                <a:latin typeface="Century Gothic" panose="020B0502020202020204" pitchFamily="34" charset="0"/>
              </a:rPr>
              <a:t> </a:t>
            </a:r>
            <a:r>
              <a:rPr lang="en-US" sz="2800" b="1" dirty="0" err="1" smtClean="0">
                <a:solidFill>
                  <a:srgbClr val="0070C0"/>
                </a:solidFill>
                <a:latin typeface="Century Gothic" panose="020B0502020202020204" pitchFamily="34" charset="0"/>
              </a:rPr>
              <a:t>terpakai</a:t>
            </a:r>
            <a:r>
              <a:rPr lang="en-US" sz="2800" b="1" dirty="0" smtClean="0">
                <a:solidFill>
                  <a:srgbClr val="0070C0"/>
                </a:solidFill>
                <a:latin typeface="Century Gothic" panose="020B0502020202020204" pitchFamily="34" charset="0"/>
              </a:rPr>
              <a:t>. </a:t>
            </a:r>
          </a:p>
          <a:p>
            <a:pPr marL="457200" indent="-457200" algn="ctr">
              <a:buFont typeface="Wingdings" panose="05000000000000000000" pitchFamily="2" charset="2"/>
              <a:buChar char="Ø"/>
            </a:pPr>
            <a:r>
              <a:rPr lang="en-MY" sz="2800" b="1" dirty="0" smtClean="0">
                <a:solidFill>
                  <a:srgbClr val="FF0000"/>
                </a:solidFill>
                <a:latin typeface="Century Gothic" panose="020B0502020202020204" pitchFamily="34" charset="0"/>
              </a:rPr>
              <a:t>Contract Of Service ?</a:t>
            </a:r>
          </a:p>
          <a:p>
            <a:pPr marL="457200" indent="-457200" algn="ctr">
              <a:buFont typeface="Wingdings" panose="05000000000000000000" pitchFamily="2" charset="2"/>
              <a:buChar char="Ø"/>
            </a:pPr>
            <a:r>
              <a:rPr lang="en-MY" sz="2800" b="1" dirty="0" smtClean="0">
                <a:solidFill>
                  <a:srgbClr val="14A818"/>
                </a:solidFill>
                <a:latin typeface="Century Gothic" panose="020B0502020202020204" pitchFamily="34" charset="0"/>
              </a:rPr>
              <a:t>Contract For Service ?</a:t>
            </a:r>
            <a:endParaRPr lang="en-MY" sz="2800" b="1" dirty="0">
              <a:solidFill>
                <a:srgbClr val="14A818"/>
              </a:solidFill>
              <a:latin typeface="Century Gothic" panose="020B0502020202020204" pitchFamily="34" charset="0"/>
            </a:endParaRPr>
          </a:p>
        </p:txBody>
      </p:sp>
    </p:spTree>
    <p:extLst>
      <p:ext uri="{BB962C8B-B14F-4D97-AF65-F5344CB8AC3E}">
        <p14:creationId xmlns:p14="http://schemas.microsoft.com/office/powerpoint/2010/main" val="106125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Effect transition="in" filter="fade">
                                      <p:cBhvr>
                                        <p:cTn id="14" dur="1000"/>
                                        <p:tgtEl>
                                          <p:spTgt spid="24">
                                            <p:txEl>
                                              <p:pRg st="2" end="2"/>
                                            </p:txEl>
                                          </p:spTgt>
                                        </p:tgtEl>
                                      </p:cBhvr>
                                    </p:animEffect>
                                    <p:anim calcmode="lin" valueType="num">
                                      <p:cBhvr>
                                        <p:cTn id="15"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76200"/>
            <a:ext cx="9144000" cy="6781800"/>
            <a:chOff x="0" y="76200"/>
            <a:chExt cx="9144002" cy="6781800"/>
          </a:xfrm>
        </p:grpSpPr>
        <p:grpSp>
          <p:nvGrpSpPr>
            <p:cNvPr id="3078" name="Group 23"/>
            <p:cNvGrpSpPr>
              <a:grpSpLocks/>
            </p:cNvGrpSpPr>
            <p:nvPr/>
          </p:nvGrpSpPr>
          <p:grpSpPr bwMode="auto">
            <a:xfrm>
              <a:off x="0" y="6172200"/>
              <a:ext cx="9144000" cy="152400"/>
              <a:chOff x="0" y="2208"/>
              <a:chExt cx="5760" cy="96"/>
            </a:xfrm>
          </p:grpSpPr>
          <p:sp>
            <p:nvSpPr>
              <p:cNvPr id="3089"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3090"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rPr>
                <a:t>PERTUBUHAN KESELAMATAN SOSIAL</a:t>
              </a:r>
              <a:endParaRPr lang="en-US" sz="2400" b="1" dirty="0">
                <a:solidFill>
                  <a:srgbClr val="92D050"/>
                </a:solidFill>
                <a:effectLst>
                  <a:outerShdw blurRad="38100" dist="38100" dir="2700000" algn="tl">
                    <a:srgbClr val="000000">
                      <a:alpha val="43137"/>
                    </a:srgbClr>
                  </a:outerShdw>
                </a:effectLst>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3075"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2A2639C-9699-4B8B-B9AF-C96C6DFB5B69}" type="slidenum">
              <a:rPr lang="en-US" sz="2000">
                <a:solidFill>
                  <a:srgbClr val="002060"/>
                </a:solidFill>
              </a:rPr>
              <a:pPr fontAlgn="base">
                <a:spcBef>
                  <a:spcPct val="0"/>
                </a:spcBef>
                <a:spcAft>
                  <a:spcPct val="0"/>
                </a:spcAft>
              </a:pPr>
              <a:t>3</a:t>
            </a:fld>
            <a:endParaRPr lang="en-US" sz="2000">
              <a:solidFill>
                <a:srgbClr val="002060"/>
              </a:solidFill>
            </a:endParaRPr>
          </a:p>
        </p:txBody>
      </p:sp>
      <p:graphicFrame>
        <p:nvGraphicFramePr>
          <p:cNvPr id="29" name="Content Placeholder 11"/>
          <p:cNvGraphicFramePr>
            <a:graphicFrameLocks noGrp="1"/>
          </p:cNvGraphicFramePr>
          <p:nvPr>
            <p:extLst>
              <p:ext uri="{D42A27DB-BD31-4B8C-83A1-F6EECF244321}">
                <p14:modId xmlns:p14="http://schemas.microsoft.com/office/powerpoint/2010/main" val="3969922683"/>
              </p:ext>
            </p:extLst>
          </p:nvPr>
        </p:nvGraphicFramePr>
        <p:xfrm>
          <a:off x="0" y="1447800"/>
          <a:ext cx="9143997" cy="5622422"/>
        </p:xfrm>
        <a:graphic>
          <a:graphicData uri="http://schemas.openxmlformats.org/drawingml/2006/table">
            <a:tbl>
              <a:tblPr/>
              <a:tblGrid>
                <a:gridCol w="9143997"/>
              </a:tblGrid>
              <a:tr h="2286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rPr>
                        <a:t>                                                   </a:t>
                      </a:r>
                      <a:endParaRPr kumimoji="0" lang="en-US" sz="2800" b="1" i="0" u="none" strike="noStrike" cap="none" normalizeH="0" baseline="0" dirty="0" smtClean="0">
                        <a:ln>
                          <a:noFill/>
                        </a:ln>
                        <a:solidFill>
                          <a:schemeClr val="tx1"/>
                        </a:solidFill>
                        <a:effectLst/>
                        <a:latin typeface="Arial" panose="020B0604020202020204" pitchFamily="34" charset="0"/>
                      </a:endParaRPr>
                    </a:p>
                  </a:txBody>
                  <a:tcPr marT="45719" marB="18288"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635342">
                <a:tc>
                  <a:txBody>
                    <a:bodyPr/>
                    <a:lstStyle>
                      <a:lvl1pPr marL="228600" indent="-2286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i-FI" sz="2800" b="0" i="0" u="none" strike="noStrike" cap="none" normalizeH="0" baseline="0" dirty="0" smtClean="0">
                          <a:ln>
                            <a:noFill/>
                          </a:ln>
                          <a:solidFill>
                            <a:schemeClr val="tx1"/>
                          </a:solidFill>
                          <a:effectLst/>
                          <a:latin typeface="Arial" panose="020B0604020202020204" pitchFamily="34" charset="0"/>
                        </a:rPr>
                        <a:t>          FUNGSI: </a:t>
                      </a:r>
                      <a:r>
                        <a:rPr kumimoji="0" lang="fi-FI" sz="2400" b="0" i="0" u="none" strike="noStrike" cap="none" normalizeH="0" baseline="0" dirty="0" smtClean="0">
                          <a:ln>
                            <a:noFill/>
                          </a:ln>
                          <a:solidFill>
                            <a:schemeClr val="tx1"/>
                          </a:solidFill>
                          <a:effectLst/>
                          <a:latin typeface="Arial" panose="020B0604020202020204" pitchFamily="34" charset="0"/>
                        </a:rPr>
                        <a:t>Melaksanakan Konsep Keselamatan Sosial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i-FI" sz="2400" b="0" i="0" u="none" strike="noStrike" cap="none" normalizeH="0" baseline="0" dirty="0" smtClean="0">
                          <a:ln>
                            <a:noFill/>
                          </a:ln>
                          <a:solidFill>
                            <a:schemeClr val="tx1"/>
                          </a:solidFill>
                          <a:effectLst/>
                          <a:latin typeface="Arial" panose="020B0604020202020204" pitchFamily="34" charset="0"/>
                        </a:rPr>
                        <a:t>                            (</a:t>
                      </a:r>
                      <a:r>
                        <a:rPr kumimoji="0" lang="fi-FI" sz="2400" b="1" i="0" u="none" strike="noStrike" cap="none" normalizeH="0" baseline="0" dirty="0" smtClean="0">
                          <a:ln>
                            <a:noFill/>
                          </a:ln>
                          <a:solidFill>
                            <a:schemeClr val="tx1"/>
                          </a:solidFill>
                          <a:effectLst/>
                          <a:latin typeface="Arial" panose="020B0604020202020204" pitchFamily="34" charset="0"/>
                        </a:rPr>
                        <a:t>KONSEP 4P</a:t>
                      </a:r>
                      <a:r>
                        <a:rPr kumimoji="0" lang="fi-FI" sz="2400" b="0" i="0" u="none" strike="noStrike" cap="none" normalizeH="0" baseline="0" dirty="0" smtClean="0">
                          <a:ln>
                            <a:noFill/>
                          </a:ln>
                          <a:solidFill>
                            <a:schemeClr val="tx1"/>
                          </a:solidFill>
                          <a:effectLst/>
                          <a:latin typeface="Arial" panose="020B0604020202020204" pitchFamily="34" charset="0"/>
                        </a:rPr>
                        <a:t>)</a:t>
                      </a: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i-FI" sz="2000" b="0" i="0" u="none" strike="noStrike" cap="none" normalizeH="0" baseline="0" dirty="0" smtClean="0">
                        <a:ln>
                          <a:noFill/>
                        </a:ln>
                        <a:solidFill>
                          <a:schemeClr val="tx1"/>
                        </a:solidFill>
                        <a:effectLst/>
                        <a:latin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fi-FI" sz="2000" b="0" i="0" u="none" strike="noStrike" cap="none" normalizeH="0" baseline="0" dirty="0" smtClean="0">
                          <a:ln>
                            <a:noFill/>
                          </a:ln>
                          <a:solidFill>
                            <a:schemeClr val="tx1"/>
                          </a:solidFill>
                          <a:effectLst/>
                          <a:latin typeface="Arial" panose="020B0604020202020204" pitchFamily="34" charset="0"/>
                        </a:rPr>
                        <a:t>       </a:t>
                      </a: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i-FI" sz="2000" b="0" i="0" u="none" strike="noStrike" cap="none" normalizeH="0" baseline="0" dirty="0" smtClean="0">
                        <a:ln>
                          <a:noFill/>
                        </a:ln>
                        <a:solidFill>
                          <a:schemeClr val="tx1"/>
                        </a:solidFill>
                        <a:effectLst/>
                        <a:latin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i-FI" sz="2000" b="0" i="0" u="none" strike="noStrike" cap="none" normalizeH="0" baseline="0" dirty="0" smtClean="0">
                        <a:ln>
                          <a:noFill/>
                        </a:ln>
                        <a:solidFill>
                          <a:schemeClr val="tx1"/>
                        </a:solidFill>
                        <a:effectLst/>
                        <a:latin typeface="Arial" panose="020B0604020202020204" pitchFamily="34" charset="0"/>
                      </a:endParaRPr>
                    </a:p>
                  </a:txBody>
                  <a:tcPr marT="45719" marB="18288"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rgbClr val="F1F9F9">
                        <a:alpha val="20000"/>
                      </a:srgbClr>
                    </a:solidFill>
                  </a:tcPr>
                </a:tc>
              </a:tr>
              <a:tr h="1938955">
                <a:tc>
                  <a:txBody>
                    <a:bodyPr/>
                    <a:lstStyle>
                      <a:lvl1pPr marL="228600" indent="-2286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endParaRPr kumimoji="0" lang="en-US" sz="20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marT="45719" marB="18288" horzOverflow="overflow">
                    <a:lnL>
                      <a:noFill/>
                    </a:lnL>
                    <a:lnR>
                      <a:noFill/>
                    </a:lnR>
                    <a:lnT>
                      <a:noFill/>
                    </a:lnT>
                    <a:lnB>
                      <a:noFill/>
                    </a:lnB>
                    <a:lnTlToBr>
                      <a:noFill/>
                    </a:lnTlToBr>
                    <a:lnBlToTr>
                      <a:noFill/>
                    </a:lnBlToTr>
                    <a:noFill/>
                  </a:tcPr>
                </a:tc>
              </a:tr>
              <a:tr h="679318">
                <a:tc>
                  <a:txBody>
                    <a:bodyPr/>
                    <a:lstStyle>
                      <a:lvl1pPr marL="228600" indent="-2286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dirty="0" smtClean="0">
                        <a:ln>
                          <a:noFill/>
                        </a:ln>
                        <a:solidFill>
                          <a:schemeClr val="tx1"/>
                        </a:solidFill>
                        <a:effectLst/>
                        <a:latin typeface="Arial" panose="020B0604020202020204" pitchFamily="34" charset="0"/>
                      </a:endParaRPr>
                    </a:p>
                  </a:txBody>
                  <a:tcPr marT="45719" marB="18288"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
        <p:nvSpPr>
          <p:cNvPr id="6" name="Round Diagonal Corner Rectangle 5"/>
          <p:cNvSpPr/>
          <p:nvPr/>
        </p:nvSpPr>
        <p:spPr>
          <a:xfrm>
            <a:off x="304801" y="914400"/>
            <a:ext cx="8358188" cy="60960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PERKESO SEBAGAI PEMEGANG AMANAH</a:t>
            </a:r>
            <a:endParaRPr lang="en-MY" sz="2800" b="1" dirty="0">
              <a:solidFill>
                <a:schemeClr val="tx1"/>
              </a:solidFill>
            </a:endParaRPr>
          </a:p>
        </p:txBody>
      </p:sp>
      <p:graphicFrame>
        <p:nvGraphicFramePr>
          <p:cNvPr id="7" name="Diagram 6"/>
          <p:cNvGraphicFramePr/>
          <p:nvPr>
            <p:extLst>
              <p:ext uri="{D42A27DB-BD31-4B8C-83A1-F6EECF244321}">
                <p14:modId xmlns:p14="http://schemas.microsoft.com/office/powerpoint/2010/main" val="3744331442"/>
              </p:ext>
            </p:extLst>
          </p:nvPr>
        </p:nvGraphicFramePr>
        <p:xfrm>
          <a:off x="198132" y="2218292"/>
          <a:ext cx="8793468" cy="1934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ound Diagonal Corner Rectangle 1"/>
          <p:cNvSpPr/>
          <p:nvPr/>
        </p:nvSpPr>
        <p:spPr>
          <a:xfrm>
            <a:off x="29471" y="3703503"/>
            <a:ext cx="2230917" cy="1295400"/>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tx1"/>
                </a:solidFill>
              </a:rPr>
              <a:t>Pendaftaran</a:t>
            </a:r>
            <a:r>
              <a:rPr lang="en-US" b="1" dirty="0" smtClean="0">
                <a:solidFill>
                  <a:schemeClr val="tx1"/>
                </a:solidFill>
              </a:rPr>
              <a:t> </a:t>
            </a:r>
            <a:r>
              <a:rPr lang="en-US" b="1" dirty="0" err="1" smtClean="0">
                <a:solidFill>
                  <a:schemeClr val="tx1"/>
                </a:solidFill>
              </a:rPr>
              <a:t>Majikan</a:t>
            </a:r>
            <a:r>
              <a:rPr lang="en-US" b="1" dirty="0" smtClean="0">
                <a:solidFill>
                  <a:schemeClr val="tx1"/>
                </a:solidFill>
              </a:rPr>
              <a:t> &amp; </a:t>
            </a:r>
            <a:r>
              <a:rPr lang="en-US" b="1" dirty="0" err="1" smtClean="0">
                <a:solidFill>
                  <a:schemeClr val="tx1"/>
                </a:solidFill>
              </a:rPr>
              <a:t>Pekerja</a:t>
            </a:r>
            <a:r>
              <a:rPr lang="en-US" b="1" dirty="0" smtClean="0">
                <a:solidFill>
                  <a:schemeClr val="tx1"/>
                </a:solidFill>
              </a:rPr>
              <a:t> / </a:t>
            </a:r>
            <a:r>
              <a:rPr lang="en-US" b="1" dirty="0" err="1" smtClean="0">
                <a:solidFill>
                  <a:schemeClr val="tx1"/>
                </a:solidFill>
              </a:rPr>
              <a:t>Kutipan</a:t>
            </a:r>
            <a:r>
              <a:rPr lang="en-US" b="1" dirty="0" smtClean="0">
                <a:solidFill>
                  <a:schemeClr val="tx1"/>
                </a:solidFill>
              </a:rPr>
              <a:t> </a:t>
            </a:r>
            <a:r>
              <a:rPr lang="en-US" b="1" dirty="0" err="1" smtClean="0">
                <a:solidFill>
                  <a:schemeClr val="tx1"/>
                </a:solidFill>
              </a:rPr>
              <a:t>Caruman</a:t>
            </a:r>
            <a:r>
              <a:rPr lang="en-US" b="1" dirty="0" smtClean="0">
                <a:solidFill>
                  <a:schemeClr val="tx1"/>
                </a:solidFill>
              </a:rPr>
              <a:t>/ </a:t>
            </a:r>
            <a:r>
              <a:rPr lang="en-US" b="1" dirty="0" err="1" smtClean="0">
                <a:solidFill>
                  <a:schemeClr val="tx1"/>
                </a:solidFill>
              </a:rPr>
              <a:t>Kompaun</a:t>
            </a:r>
            <a:r>
              <a:rPr lang="en-US" b="1" dirty="0" smtClean="0">
                <a:solidFill>
                  <a:schemeClr val="tx1"/>
                </a:solidFill>
              </a:rPr>
              <a:t>/</a:t>
            </a:r>
          </a:p>
          <a:p>
            <a:r>
              <a:rPr lang="en-US" b="1" dirty="0" err="1" smtClean="0">
                <a:solidFill>
                  <a:schemeClr val="tx1"/>
                </a:solidFill>
              </a:rPr>
              <a:t>Pendakwaan</a:t>
            </a:r>
            <a:endParaRPr lang="en-US" b="1" dirty="0" smtClean="0">
              <a:solidFill>
                <a:schemeClr val="tx1"/>
              </a:solidFill>
            </a:endParaRPr>
          </a:p>
        </p:txBody>
      </p:sp>
      <p:sp>
        <p:nvSpPr>
          <p:cNvPr id="25" name="Round Diagonal Corner Rectangle 24"/>
          <p:cNvSpPr/>
          <p:nvPr/>
        </p:nvSpPr>
        <p:spPr>
          <a:xfrm>
            <a:off x="7233538" y="3703503"/>
            <a:ext cx="1877454" cy="1143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Skim-Skim </a:t>
            </a:r>
            <a:r>
              <a:rPr lang="en-US" b="1" dirty="0" err="1" smtClean="0">
                <a:solidFill>
                  <a:schemeClr val="tx1"/>
                </a:solidFill>
              </a:rPr>
              <a:t>Keselamatan</a:t>
            </a:r>
            <a:r>
              <a:rPr lang="en-US" b="1" dirty="0" smtClean="0">
                <a:solidFill>
                  <a:schemeClr val="tx1"/>
                </a:solidFill>
              </a:rPr>
              <a:t> </a:t>
            </a:r>
            <a:r>
              <a:rPr lang="en-US" b="1" dirty="0" err="1" smtClean="0">
                <a:solidFill>
                  <a:schemeClr val="tx1"/>
                </a:solidFill>
              </a:rPr>
              <a:t>Sosial</a:t>
            </a:r>
            <a:endParaRPr lang="en-US" b="1" dirty="0">
              <a:solidFill>
                <a:schemeClr val="tx1"/>
              </a:solidFill>
            </a:endParaRPr>
          </a:p>
        </p:txBody>
      </p:sp>
      <p:sp>
        <p:nvSpPr>
          <p:cNvPr id="26" name="Round Diagonal Corner Rectangle 25"/>
          <p:cNvSpPr/>
          <p:nvPr/>
        </p:nvSpPr>
        <p:spPr>
          <a:xfrm>
            <a:off x="2355868" y="3758588"/>
            <a:ext cx="2277736" cy="11430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Program </a:t>
            </a:r>
            <a:r>
              <a:rPr lang="en-US" b="1" dirty="0" err="1" smtClean="0">
                <a:solidFill>
                  <a:schemeClr val="tx1"/>
                </a:solidFill>
              </a:rPr>
              <a:t>memupuk</a:t>
            </a:r>
            <a:r>
              <a:rPr lang="en-US" b="1" dirty="0" smtClean="0">
                <a:solidFill>
                  <a:schemeClr val="tx1"/>
                </a:solidFill>
              </a:rPr>
              <a:t> </a:t>
            </a:r>
            <a:r>
              <a:rPr lang="en-US" b="1" dirty="0" err="1" smtClean="0">
                <a:solidFill>
                  <a:schemeClr val="tx1"/>
                </a:solidFill>
              </a:rPr>
              <a:t>Kesedaran</a:t>
            </a:r>
            <a:r>
              <a:rPr lang="en-US" b="1" dirty="0" smtClean="0">
                <a:solidFill>
                  <a:schemeClr val="tx1"/>
                </a:solidFill>
              </a:rPr>
              <a:t> </a:t>
            </a:r>
            <a:r>
              <a:rPr lang="en-US" b="1" dirty="0" err="1" smtClean="0">
                <a:solidFill>
                  <a:schemeClr val="tx1"/>
                </a:solidFill>
              </a:rPr>
              <a:t>Keselamatan</a:t>
            </a:r>
            <a:r>
              <a:rPr lang="en-US" b="1" dirty="0" smtClean="0">
                <a:solidFill>
                  <a:schemeClr val="tx1"/>
                </a:solidFill>
              </a:rPr>
              <a:t> &amp; </a:t>
            </a:r>
            <a:r>
              <a:rPr lang="en-US" b="1" dirty="0" err="1" smtClean="0">
                <a:solidFill>
                  <a:schemeClr val="tx1"/>
                </a:solidFill>
              </a:rPr>
              <a:t>Kesihatan</a:t>
            </a:r>
            <a:r>
              <a:rPr lang="en-US" b="1" dirty="0" smtClean="0">
                <a:solidFill>
                  <a:schemeClr val="tx1"/>
                </a:solidFill>
              </a:rPr>
              <a:t> </a:t>
            </a:r>
            <a:r>
              <a:rPr lang="en-US" b="1" dirty="0" err="1" smtClean="0">
                <a:solidFill>
                  <a:schemeClr val="tx1"/>
                </a:solidFill>
              </a:rPr>
              <a:t>Pekerjaan</a:t>
            </a:r>
            <a:endParaRPr lang="en-US" b="1" dirty="0">
              <a:solidFill>
                <a:schemeClr val="tx1"/>
              </a:solidFill>
            </a:endParaRPr>
          </a:p>
        </p:txBody>
      </p:sp>
      <p:sp>
        <p:nvSpPr>
          <p:cNvPr id="27" name="Round Diagonal Corner Rectangle 26"/>
          <p:cNvSpPr/>
          <p:nvPr/>
        </p:nvSpPr>
        <p:spPr>
          <a:xfrm>
            <a:off x="4729084" y="3703503"/>
            <a:ext cx="2408974" cy="114300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smtClean="0">
                <a:solidFill>
                  <a:schemeClr val="tx1"/>
                </a:solidFill>
              </a:rPr>
              <a:t>Rawatan</a:t>
            </a:r>
            <a:r>
              <a:rPr lang="en-US" b="1" dirty="0" smtClean="0">
                <a:solidFill>
                  <a:schemeClr val="tx1"/>
                </a:solidFill>
              </a:rPr>
              <a:t> </a:t>
            </a:r>
            <a:r>
              <a:rPr lang="en-US" b="1" dirty="0" err="1" smtClean="0">
                <a:solidFill>
                  <a:schemeClr val="tx1"/>
                </a:solidFill>
              </a:rPr>
              <a:t>Perubatan</a:t>
            </a:r>
            <a:r>
              <a:rPr lang="en-US" b="1" dirty="0" smtClean="0">
                <a:solidFill>
                  <a:schemeClr val="tx1"/>
                </a:solidFill>
              </a:rPr>
              <a:t>/</a:t>
            </a:r>
            <a:r>
              <a:rPr lang="en-US" b="1" dirty="0" err="1" smtClean="0">
                <a:solidFill>
                  <a:schemeClr val="tx1"/>
                </a:solidFill>
              </a:rPr>
              <a:t>Pemulihan</a:t>
            </a:r>
            <a:r>
              <a:rPr lang="en-US" b="1" dirty="0" smtClean="0">
                <a:solidFill>
                  <a:schemeClr val="tx1"/>
                </a:solidFill>
              </a:rPr>
              <a:t>/</a:t>
            </a:r>
            <a:r>
              <a:rPr lang="en-US" b="1" dirty="0" err="1" smtClean="0">
                <a:solidFill>
                  <a:schemeClr val="tx1"/>
                </a:solidFill>
              </a:rPr>
              <a:t>Vokasional</a:t>
            </a:r>
            <a:r>
              <a:rPr lang="en-US" b="1" dirty="0" smtClean="0">
                <a:solidFill>
                  <a:schemeClr val="tx1"/>
                </a:solidFill>
              </a:rPr>
              <a:t>/ Program RTW</a:t>
            </a:r>
            <a:endParaRPr lang="en-US" b="1" dirty="0">
              <a:solidFill>
                <a:schemeClr val="tx1"/>
              </a:solidFill>
            </a:endParaRPr>
          </a:p>
        </p:txBody>
      </p:sp>
    </p:spTree>
    <p:extLst>
      <p:ext uri="{BB962C8B-B14F-4D97-AF65-F5344CB8AC3E}">
        <p14:creationId xmlns:p14="http://schemas.microsoft.com/office/powerpoint/2010/main" val="3243404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30</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67</a:t>
            </a:r>
            <a:endParaRPr lang="en-US" sz="2000" dirty="0">
              <a:solidFill>
                <a:srgbClr val="002060"/>
              </a:solidFill>
            </a:endParaRPr>
          </a:p>
        </p:txBody>
      </p:sp>
      <p:sp>
        <p:nvSpPr>
          <p:cNvPr id="20" name="AutoShape 8"/>
          <p:cNvSpPr>
            <a:spLocks noChangeArrowheads="1"/>
          </p:cNvSpPr>
          <p:nvPr/>
        </p:nvSpPr>
        <p:spPr bwMode="auto">
          <a:xfrm>
            <a:off x="381000" y="914400"/>
            <a:ext cx="8377238" cy="762000"/>
          </a:xfrm>
          <a:prstGeom prst="roundRect">
            <a:avLst>
              <a:gd name="adj" fmla="val 29167"/>
            </a:avLst>
          </a:prstGeom>
          <a:solidFill>
            <a:schemeClr val="tx2">
              <a:lumMod val="60000"/>
              <a:lumOff val="4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PENDAFTARAN  MAJIKAN &amp; PEKERJA</a:t>
            </a:r>
            <a:endParaRPr lang="en-US" sz="3200" b="1" dirty="0">
              <a:solidFill>
                <a:schemeClr val="bg1"/>
              </a:solidFill>
              <a:effectLst>
                <a:outerShdw blurRad="38100" dist="38100" dir="2700000" algn="tl">
                  <a:srgbClr val="000000"/>
                </a:outerShdw>
              </a:effectLst>
              <a:latin typeface="Century Gothic" pitchFamily="34" charset="0"/>
            </a:endParaRPr>
          </a:p>
        </p:txBody>
      </p:sp>
      <p:graphicFrame>
        <p:nvGraphicFramePr>
          <p:cNvPr id="24" name="Diagram 23"/>
          <p:cNvGraphicFramePr/>
          <p:nvPr>
            <p:extLst>
              <p:ext uri="{D42A27DB-BD31-4B8C-83A1-F6EECF244321}">
                <p14:modId xmlns:p14="http://schemas.microsoft.com/office/powerpoint/2010/main" val="4021219117"/>
              </p:ext>
            </p:extLst>
          </p:nvPr>
        </p:nvGraphicFramePr>
        <p:xfrm>
          <a:off x="96440" y="1752599"/>
          <a:ext cx="8854680" cy="4533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a:xfrm>
            <a:off x="228600" y="3429000"/>
            <a:ext cx="1752600" cy="707886"/>
          </a:xfrm>
          <a:prstGeom prst="rect">
            <a:avLst/>
          </a:prstGeom>
          <a:solidFill>
            <a:schemeClr val="accent4">
              <a:lumMod val="40000"/>
              <a:lumOff val="60000"/>
            </a:schemeClr>
          </a:solidFill>
        </p:spPr>
        <p:txBody>
          <a:bodyPr wrap="square" lIns="91440" tIns="45720" rIns="91440" bIns="45720">
            <a:spAutoFit/>
          </a:bodyPr>
          <a:lstStyle/>
          <a:p>
            <a:pPr algn="ctr"/>
            <a:r>
              <a:rPr lang="en-US" sz="4000" dirty="0" err="1" smtClean="0">
                <a:ln w="0"/>
                <a:effectLst>
                  <a:outerShdw blurRad="38100" dist="19050" dir="2700000" algn="tl" rotWithShape="0">
                    <a:schemeClr val="dk1">
                      <a:alpha val="40000"/>
                    </a:schemeClr>
                  </a:outerShdw>
                </a:effectLst>
              </a:rPr>
              <a:t>Syarat</a:t>
            </a:r>
            <a:r>
              <a:rPr lang="en-US" sz="4000" dirty="0" smtClean="0">
                <a:ln w="0"/>
                <a:effectLst>
                  <a:outerShdw blurRad="38100" dist="19050" dir="2700000" algn="tl" rotWithShape="0">
                    <a:schemeClr val="dk1">
                      <a:alpha val="40000"/>
                    </a:schemeClr>
                  </a:outerShdw>
                </a:effectLst>
              </a:rPr>
              <a:t>  </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7562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31</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84</a:t>
            </a:r>
            <a:endParaRPr lang="en-US" sz="2000" dirty="0">
              <a:solidFill>
                <a:srgbClr val="002060"/>
              </a:solidFill>
            </a:endParaRPr>
          </a:p>
        </p:txBody>
      </p:sp>
      <p:sp>
        <p:nvSpPr>
          <p:cNvPr id="24" name="AutoShape 8"/>
          <p:cNvSpPr>
            <a:spLocks noChangeArrowheads="1"/>
          </p:cNvSpPr>
          <p:nvPr/>
        </p:nvSpPr>
        <p:spPr bwMode="auto">
          <a:xfrm>
            <a:off x="228599" y="1125261"/>
            <a:ext cx="8686800" cy="762000"/>
          </a:xfrm>
          <a:prstGeom prst="roundRect">
            <a:avLst>
              <a:gd name="adj" fmla="val 29167"/>
            </a:avLst>
          </a:prstGeom>
          <a:solidFill>
            <a:schemeClr val="tx2">
              <a:lumMod val="60000"/>
              <a:lumOff val="40000"/>
            </a:schemeClr>
          </a:solidFill>
          <a:ln w="28575" algn="ctr">
            <a:solidFill>
              <a:schemeClr val="bg1"/>
            </a:solidFill>
            <a:round/>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b="1" dirty="0">
                <a:solidFill>
                  <a:schemeClr val="bg1"/>
                </a:solidFill>
              </a:rPr>
              <a:t>STATUS PENDAFTARAN PEKERJA</a:t>
            </a:r>
          </a:p>
        </p:txBody>
      </p:sp>
      <p:sp>
        <p:nvSpPr>
          <p:cNvPr id="25" name="Rectangle 11"/>
          <p:cNvSpPr txBox="1">
            <a:spLocks noChangeArrowheads="1"/>
          </p:cNvSpPr>
          <p:nvPr/>
        </p:nvSpPr>
        <p:spPr>
          <a:xfrm>
            <a:off x="500857" y="1987011"/>
            <a:ext cx="8162132" cy="4114800"/>
          </a:xfrm>
          <a:prstGeom prst="rect">
            <a:avLst/>
          </a:prstGeom>
          <a:noFill/>
        </p:spPr>
        <p:txBody>
          <a:bodyPr>
            <a:normAutofit fontScale="92500" lnSpcReduction="2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b="1" dirty="0" err="1" smtClean="0">
                <a:solidFill>
                  <a:schemeClr val="tx2">
                    <a:lumMod val="60000"/>
                    <a:lumOff val="40000"/>
                  </a:schemeClr>
                </a:solidFill>
                <a:latin typeface="Century Gothic" panose="020B0502020202020204" pitchFamily="34" charset="0"/>
              </a:rPr>
              <a:t>i</a:t>
            </a:r>
            <a:r>
              <a:rPr lang="en-US" sz="2400" b="1" dirty="0" smtClean="0">
                <a:latin typeface="Century Gothic" panose="020B0502020202020204" pitchFamily="34" charset="0"/>
              </a:rPr>
              <a:t>. 	</a:t>
            </a:r>
            <a:r>
              <a:rPr lang="en-GB" sz="2200" b="1" dirty="0" err="1" smtClean="0">
                <a:solidFill>
                  <a:srgbClr val="0070C0"/>
                </a:solidFill>
                <a:latin typeface="Century Gothic" panose="020B0502020202020204" pitchFamily="34" charset="0"/>
              </a:rPr>
              <a:t>Semua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pekerja</a:t>
            </a:r>
            <a:r>
              <a:rPr lang="en-GB" sz="2200" b="1" dirty="0" smtClean="0">
                <a:solidFill>
                  <a:srgbClr val="0070C0"/>
                </a:solidFill>
                <a:latin typeface="Century Gothic" panose="020B0502020202020204" pitchFamily="34" charset="0"/>
              </a:rPr>
              <a:t> yang </a:t>
            </a:r>
            <a:r>
              <a:rPr lang="en-GB" sz="2200" b="1" dirty="0" err="1" smtClean="0">
                <a:solidFill>
                  <a:srgbClr val="0070C0"/>
                </a:solidFill>
                <a:latin typeface="Century Gothic" panose="020B0502020202020204" pitchFamily="34" charset="0"/>
              </a:rPr>
              <a:t>layak</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perlu</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didaftarkan</a:t>
            </a:r>
            <a:r>
              <a:rPr lang="en-GB" sz="2200" b="1" dirty="0" smtClean="0">
                <a:solidFill>
                  <a:srgbClr val="0070C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tanpa</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mengira</a:t>
            </a:r>
            <a:r>
              <a:rPr lang="en-GB" sz="2200" b="1" dirty="0" smtClean="0">
                <a:solidFill>
                  <a:srgbClr val="FF0000"/>
                </a:solidFill>
                <a:latin typeface="Century Gothic" panose="020B0502020202020204" pitchFamily="34" charset="0"/>
              </a:rPr>
              <a:t> status </a:t>
            </a:r>
            <a:r>
              <a:rPr lang="en-GB" sz="2200" b="1" dirty="0" err="1" smtClean="0">
                <a:solidFill>
                  <a:srgbClr val="FF0000"/>
                </a:solidFill>
                <a:latin typeface="Century Gothic" panose="020B0502020202020204" pitchFamily="34" charset="0"/>
              </a:rPr>
              <a:t>perkhidmatan</a:t>
            </a:r>
            <a:r>
              <a:rPr lang="en-GB" sz="2200" b="1" dirty="0" smtClean="0">
                <a:solidFill>
                  <a:srgbClr val="FF000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mereka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sama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ada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kontrak</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sementara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sambilan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percubaan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atau</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telah</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disahkan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dalam</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jawatan</a:t>
            </a:r>
            <a:r>
              <a:rPr lang="en-GB" sz="2200" b="1" dirty="0" smtClean="0">
                <a:solidFill>
                  <a:srgbClr val="0070C0"/>
                </a:solidFill>
                <a:latin typeface="Century Gothic" panose="020B0502020202020204" pitchFamily="34" charset="0"/>
              </a:rPr>
              <a:t>.</a:t>
            </a:r>
          </a:p>
          <a:p>
            <a:pPr algn="just"/>
            <a:endParaRPr lang="en-US" sz="2200" b="1" dirty="0" smtClean="0">
              <a:solidFill>
                <a:srgbClr val="0070C0"/>
              </a:solidFill>
              <a:latin typeface="Century Gothic" panose="020B0502020202020204" pitchFamily="34" charset="0"/>
            </a:endParaRPr>
          </a:p>
          <a:p>
            <a:pPr algn="just"/>
            <a:r>
              <a:rPr lang="en-US" sz="2200" b="1" dirty="0" smtClean="0">
                <a:solidFill>
                  <a:srgbClr val="0070C0"/>
                </a:solidFill>
                <a:latin typeface="Century Gothic" panose="020B0502020202020204" pitchFamily="34" charset="0"/>
              </a:rPr>
              <a:t>ii. </a:t>
            </a:r>
            <a:r>
              <a:rPr lang="en-GB" sz="2200" b="1" dirty="0" err="1" smtClean="0">
                <a:solidFill>
                  <a:srgbClr val="0070C0"/>
                </a:solidFill>
                <a:latin typeface="Century Gothic" panose="020B0502020202020204" pitchFamily="34" charset="0"/>
              </a:rPr>
              <a:t>Semua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pekerja</a:t>
            </a:r>
            <a:r>
              <a:rPr lang="en-GB" sz="2200" b="1" dirty="0" smtClean="0">
                <a:solidFill>
                  <a:srgbClr val="0070C0"/>
                </a:solidFill>
                <a:latin typeface="Century Gothic" panose="020B0502020202020204" pitchFamily="34" charset="0"/>
              </a:rPr>
              <a:t> yang </a:t>
            </a:r>
            <a:r>
              <a:rPr lang="en-GB" sz="2200" b="1" dirty="0" err="1" smtClean="0">
                <a:solidFill>
                  <a:srgbClr val="0070C0"/>
                </a:solidFill>
                <a:latin typeface="Century Gothic" panose="020B0502020202020204" pitchFamily="34" charset="0"/>
              </a:rPr>
              <a:t>layak</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perlu</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didaftarkan</a:t>
            </a:r>
            <a:r>
              <a:rPr lang="en-GB" sz="2200" b="1" dirty="0" smtClean="0">
                <a:solidFill>
                  <a:srgbClr val="0070C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tanpa</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mengira</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berapa</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umur</a:t>
            </a:r>
            <a:r>
              <a:rPr lang="en-GB" sz="2200" b="1" dirty="0" smtClean="0">
                <a:solidFill>
                  <a:srgbClr val="FF000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mereka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Pekerja</a:t>
            </a:r>
            <a:r>
              <a:rPr lang="en-GB" sz="2200" b="1" dirty="0" smtClean="0">
                <a:solidFill>
                  <a:srgbClr val="0070C0"/>
                </a:solidFill>
                <a:latin typeface="Century Gothic" panose="020B0502020202020204" pitchFamily="34" charset="0"/>
              </a:rPr>
              <a:t> yang </a:t>
            </a:r>
            <a:r>
              <a:rPr lang="en-GB" sz="2200" b="1" dirty="0" err="1" smtClean="0">
                <a:solidFill>
                  <a:srgbClr val="0070C0"/>
                </a:solidFill>
                <a:latin typeface="Century Gothic" panose="020B0502020202020204" pitchFamily="34" charset="0"/>
              </a:rPr>
              <a:t>berumur</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melebihi</a:t>
            </a:r>
            <a:r>
              <a:rPr lang="en-GB" sz="2200" b="1" dirty="0" smtClean="0">
                <a:solidFill>
                  <a:srgbClr val="0070C0"/>
                </a:solidFill>
                <a:latin typeface="Century Gothic" panose="020B0502020202020204" pitchFamily="34" charset="0"/>
              </a:rPr>
              <a:t> 60 </a:t>
            </a:r>
            <a:r>
              <a:rPr lang="en-GB" sz="2200" b="1" dirty="0" err="1" smtClean="0">
                <a:solidFill>
                  <a:srgbClr val="0070C0"/>
                </a:solidFill>
                <a:latin typeface="Century Gothic" panose="020B0502020202020204" pitchFamily="34" charset="0"/>
              </a:rPr>
              <a:t>tahun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masih</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diberikan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perlindungan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oleh</a:t>
            </a:r>
            <a:r>
              <a:rPr lang="en-GB" sz="2200" b="1" dirty="0" smtClean="0">
                <a:solidFill>
                  <a:srgbClr val="0070C0"/>
                </a:solidFill>
                <a:latin typeface="Century Gothic" panose="020B0502020202020204" pitchFamily="34" charset="0"/>
              </a:rPr>
              <a:t> PERKESO di </a:t>
            </a:r>
            <a:r>
              <a:rPr lang="en-GB" sz="2200" b="1" dirty="0" err="1" smtClean="0">
                <a:solidFill>
                  <a:srgbClr val="0070C0"/>
                </a:solidFill>
                <a:latin typeface="Century Gothic" panose="020B0502020202020204" pitchFamily="34" charset="0"/>
              </a:rPr>
              <a:t>bawah</a:t>
            </a:r>
            <a:r>
              <a:rPr lang="en-GB" sz="2200" b="1" dirty="0" smtClean="0">
                <a:solidFill>
                  <a:srgbClr val="0070C0"/>
                </a:solidFill>
                <a:latin typeface="Century Gothic" panose="020B0502020202020204" pitchFamily="34" charset="0"/>
              </a:rPr>
              <a:t> Skim </a:t>
            </a:r>
            <a:r>
              <a:rPr lang="en-GB" sz="2200" b="1" dirty="0" err="1" smtClean="0">
                <a:solidFill>
                  <a:srgbClr val="0070C0"/>
                </a:solidFill>
                <a:latin typeface="Century Gothic" panose="020B0502020202020204" pitchFamily="34" charset="0"/>
              </a:rPr>
              <a:t>Bencana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Pekerjaan</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jika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mereka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terus</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bekerja</a:t>
            </a:r>
            <a:r>
              <a:rPr lang="en-GB" sz="2200" b="1" dirty="0" smtClean="0">
                <a:solidFill>
                  <a:srgbClr val="0070C0"/>
                </a:solidFill>
                <a:latin typeface="Century Gothic" panose="020B0502020202020204" pitchFamily="34" charset="0"/>
              </a:rPr>
              <a:t>.</a:t>
            </a:r>
          </a:p>
          <a:p>
            <a:pPr algn="just"/>
            <a:endParaRPr lang="en-US" sz="2200" b="1" dirty="0" smtClean="0">
              <a:solidFill>
                <a:srgbClr val="0070C0"/>
              </a:solidFill>
              <a:latin typeface="Century Gothic" panose="020B0502020202020204" pitchFamily="34" charset="0"/>
            </a:endParaRPr>
          </a:p>
          <a:p>
            <a:pPr algn="just"/>
            <a:r>
              <a:rPr lang="en-US" sz="2200" b="1" dirty="0" smtClean="0">
                <a:solidFill>
                  <a:srgbClr val="0070C0"/>
                </a:solidFill>
                <a:latin typeface="Century Gothic" panose="020B0502020202020204" pitchFamily="34" charset="0"/>
              </a:rPr>
              <a:t>iii. </a:t>
            </a:r>
            <a:r>
              <a:rPr lang="en-GB" sz="2200" b="1" dirty="0" err="1" smtClean="0">
                <a:solidFill>
                  <a:srgbClr val="0070C0"/>
                </a:solidFill>
                <a:latin typeface="Century Gothic" panose="020B0502020202020204" pitchFamily="34" charset="0"/>
              </a:rPr>
              <a:t>Bagi</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pekerja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berumur</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lebih</a:t>
            </a:r>
            <a:r>
              <a:rPr lang="en-GB" sz="2200" b="1" dirty="0" smtClean="0">
                <a:solidFill>
                  <a:srgbClr val="0070C0"/>
                </a:solidFill>
                <a:latin typeface="Century Gothic" panose="020B0502020202020204" pitchFamily="34" charset="0"/>
              </a:rPr>
              <a:t> 60 </a:t>
            </a:r>
            <a:r>
              <a:rPr lang="en-GB" sz="2200" b="1" dirty="0" err="1" smtClean="0">
                <a:solidFill>
                  <a:srgbClr val="0070C0"/>
                </a:solidFill>
                <a:latin typeface="Century Gothic" panose="020B0502020202020204" pitchFamily="34" charset="0"/>
              </a:rPr>
              <a:t>tahun</a:t>
            </a:r>
            <a:r>
              <a:rPr lang="en-GB" sz="2200" b="1" dirty="0" smtClean="0">
                <a:solidFill>
                  <a:srgbClr val="0070C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hanya</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majikan</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sahaja</a:t>
            </a:r>
            <a:r>
              <a:rPr lang="en-GB" sz="2200" b="1" dirty="0" smtClean="0">
                <a:solidFill>
                  <a:srgbClr val="FF0000"/>
                </a:solidFill>
                <a:latin typeface="Century Gothic" panose="020B0502020202020204" pitchFamily="34" charset="0"/>
              </a:rPr>
              <a:t> yang </a:t>
            </a:r>
            <a:r>
              <a:rPr lang="en-GB" sz="2200" b="1" dirty="0" err="1" smtClean="0">
                <a:solidFill>
                  <a:srgbClr val="FF0000"/>
                </a:solidFill>
                <a:latin typeface="Century Gothic" panose="020B0502020202020204" pitchFamily="34" charset="0"/>
              </a:rPr>
              <a:t>perlu</a:t>
            </a:r>
            <a:r>
              <a:rPr lang="en-GB" sz="2200" b="1" dirty="0" smtClean="0">
                <a:solidFill>
                  <a:srgbClr val="FF0000"/>
                </a:solidFill>
                <a:latin typeface="Century Gothic" panose="020B0502020202020204" pitchFamily="34" charset="0"/>
              </a:rPr>
              <a:t> </a:t>
            </a:r>
            <a:r>
              <a:rPr lang="en-GB" sz="2200" b="1" dirty="0" err="1" smtClean="0">
                <a:solidFill>
                  <a:srgbClr val="FF0000"/>
                </a:solidFill>
                <a:latin typeface="Century Gothic" panose="020B0502020202020204" pitchFamily="34" charset="0"/>
              </a:rPr>
              <a:t>mencarum</a:t>
            </a:r>
            <a:r>
              <a:rPr lang="en-GB" sz="2200" b="1" dirty="0" smtClean="0">
                <a:solidFill>
                  <a:srgbClr val="FF000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kepada</a:t>
            </a:r>
            <a:r>
              <a:rPr lang="en-GB" sz="2200" b="1" dirty="0" smtClean="0">
                <a:solidFill>
                  <a:srgbClr val="0070C0"/>
                </a:solidFill>
                <a:latin typeface="Century Gothic" panose="020B0502020202020204" pitchFamily="34" charset="0"/>
              </a:rPr>
              <a:t> PERKESO </a:t>
            </a:r>
            <a:r>
              <a:rPr lang="en-GB" sz="2200" b="1" dirty="0" err="1" smtClean="0">
                <a:solidFill>
                  <a:srgbClr val="0070C0"/>
                </a:solidFill>
                <a:latin typeface="Century Gothic" panose="020B0502020202020204" pitchFamily="34" charset="0"/>
              </a:rPr>
              <a:t>untuk</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pekerja</a:t>
            </a:r>
            <a:r>
              <a:rPr lang="en-GB" sz="2200" b="1" dirty="0" smtClean="0">
                <a:solidFill>
                  <a:srgbClr val="0070C0"/>
                </a:solidFill>
                <a:latin typeface="Century Gothic" panose="020B0502020202020204" pitchFamily="34" charset="0"/>
              </a:rPr>
              <a:t> </a:t>
            </a:r>
            <a:r>
              <a:rPr lang="en-GB" sz="2200" b="1" dirty="0" err="1" smtClean="0">
                <a:solidFill>
                  <a:srgbClr val="0070C0"/>
                </a:solidFill>
                <a:latin typeface="Century Gothic" panose="020B0502020202020204" pitchFamily="34" charset="0"/>
              </a:rPr>
              <a:t>berkenaan</a:t>
            </a:r>
            <a:r>
              <a:rPr lang="en-GB" sz="2200" b="1" dirty="0" smtClean="0">
                <a:solidFill>
                  <a:srgbClr val="0070C0"/>
                </a:solidFill>
                <a:latin typeface="Century Gothic" panose="020B0502020202020204" pitchFamily="34" charset="0"/>
              </a:rPr>
              <a:t>.</a:t>
            </a:r>
            <a:endParaRPr lang="en-US" sz="2200" b="1" dirty="0" smtClean="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65879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32</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85</a:t>
            </a:r>
            <a:endParaRPr lang="en-US" sz="2000" dirty="0">
              <a:solidFill>
                <a:srgbClr val="002060"/>
              </a:solidFill>
            </a:endParaRPr>
          </a:p>
        </p:txBody>
      </p:sp>
      <p:sp>
        <p:nvSpPr>
          <p:cNvPr id="21" name="AutoShape 8"/>
          <p:cNvSpPr>
            <a:spLocks noChangeArrowheads="1"/>
          </p:cNvSpPr>
          <p:nvPr/>
        </p:nvSpPr>
        <p:spPr bwMode="auto">
          <a:xfrm>
            <a:off x="1066799" y="793498"/>
            <a:ext cx="6400801" cy="546605"/>
          </a:xfrm>
          <a:prstGeom prst="roundRect">
            <a:avLst>
              <a:gd name="adj" fmla="val 29167"/>
            </a:avLst>
          </a:prstGeom>
          <a:solidFill>
            <a:schemeClr val="tx2">
              <a:lumMod val="60000"/>
              <a:lumOff val="4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2800" b="1" dirty="0" smtClean="0">
                <a:solidFill>
                  <a:schemeClr val="bg1"/>
                </a:solidFill>
                <a:effectLst>
                  <a:outerShdw blurRad="38100" dist="38100" dir="2700000" algn="tl">
                    <a:srgbClr val="000000"/>
                  </a:outerShdw>
                </a:effectLst>
                <a:latin typeface="Century Gothic" pitchFamily="34" charset="0"/>
              </a:rPr>
              <a:t>PEKERJA </a:t>
            </a:r>
            <a:r>
              <a:rPr lang="en-US" sz="2800" b="1" dirty="0">
                <a:solidFill>
                  <a:schemeClr val="bg1"/>
                </a:solidFill>
                <a:effectLst>
                  <a:outerShdw blurRad="38100" dist="38100" dir="2700000" algn="tl">
                    <a:srgbClr val="000000"/>
                  </a:outerShdw>
                </a:effectLst>
                <a:latin typeface="Century Gothic" pitchFamily="34" charset="0"/>
              </a:rPr>
              <a:t>YANG TIDAK LAYAK</a:t>
            </a:r>
          </a:p>
        </p:txBody>
      </p:sp>
      <p:sp>
        <p:nvSpPr>
          <p:cNvPr id="22" name="Rectangle 11"/>
          <p:cNvSpPr txBox="1">
            <a:spLocks noChangeArrowheads="1"/>
          </p:cNvSpPr>
          <p:nvPr/>
        </p:nvSpPr>
        <p:spPr>
          <a:xfrm>
            <a:off x="0" y="1447801"/>
            <a:ext cx="8915400" cy="5250064"/>
          </a:xfrm>
          <a:prstGeom prst="rect">
            <a:avLst/>
          </a:prstGeom>
          <a:noFill/>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sv-SE" sz="2400" b="1" dirty="0" smtClean="0">
                <a:solidFill>
                  <a:srgbClr val="0070C0"/>
                </a:solidFill>
                <a:latin typeface="Century Gothic" panose="020B0502020202020204" pitchFamily="34" charset="0"/>
              </a:rPr>
              <a:t>Kakitangan kerajaan Persekutuan dan Negeri(kecuali pekerja yang diambil pekerja sementara dan kontrak,mereka adalah layak diliputi di bawah Akta mulai 01 Jun 2013).</a:t>
            </a:r>
          </a:p>
          <a:p>
            <a:pPr>
              <a:lnSpc>
                <a:spcPct val="90000"/>
              </a:lnSpc>
            </a:pPr>
            <a:r>
              <a:rPr lang="sv-SE" sz="2400" b="1" dirty="0" smtClean="0">
                <a:solidFill>
                  <a:srgbClr val="0070C0"/>
                </a:solidFill>
                <a:latin typeface="Century Gothic" panose="020B0502020202020204" pitchFamily="34" charset="0"/>
              </a:rPr>
              <a:t>Pekerja asing (mulai 01 April 1993)</a:t>
            </a:r>
          </a:p>
          <a:p>
            <a:pPr marL="0" indent="0">
              <a:lnSpc>
                <a:spcPct val="90000"/>
              </a:lnSpc>
              <a:buNone/>
            </a:pPr>
            <a:endParaRPr lang="en-US" sz="2400" b="1" dirty="0" smtClean="0">
              <a:solidFill>
                <a:srgbClr val="0070C0"/>
              </a:solidFill>
              <a:latin typeface="Century Gothic" panose="020B0502020202020204" pitchFamily="34" charset="0"/>
            </a:endParaRPr>
          </a:p>
          <a:p>
            <a:pPr>
              <a:lnSpc>
                <a:spcPct val="90000"/>
              </a:lnSpc>
            </a:pPr>
            <a:r>
              <a:rPr lang="en-US" sz="2400" b="1" dirty="0" err="1" smtClean="0">
                <a:solidFill>
                  <a:srgbClr val="0070C0"/>
                </a:solidFill>
                <a:latin typeface="Century Gothic" panose="020B0502020202020204" pitchFamily="34" charset="0"/>
              </a:rPr>
              <a:t>Pengkhidmat</a:t>
            </a:r>
            <a:r>
              <a:rPr lang="en-US" sz="2400" b="1" dirty="0" smtClean="0">
                <a:solidFill>
                  <a:srgbClr val="0070C0"/>
                </a:solidFill>
                <a:latin typeface="Century Gothic" panose="020B0502020202020204" pitchFamily="34" charset="0"/>
              </a:rPr>
              <a:t> </a:t>
            </a:r>
            <a:r>
              <a:rPr lang="en-US" sz="2400" b="1" dirty="0" err="1" smtClean="0">
                <a:solidFill>
                  <a:srgbClr val="0070C0"/>
                </a:solidFill>
                <a:latin typeface="Century Gothic" panose="020B0502020202020204" pitchFamily="34" charset="0"/>
              </a:rPr>
              <a:t>rumah</a:t>
            </a:r>
            <a:r>
              <a:rPr lang="en-US" sz="2400" b="1" dirty="0" smtClean="0">
                <a:solidFill>
                  <a:srgbClr val="0070C0"/>
                </a:solidFill>
                <a:latin typeface="Century Gothic" panose="020B0502020202020204" pitchFamily="34" charset="0"/>
              </a:rPr>
              <a:t> </a:t>
            </a:r>
            <a:r>
              <a:rPr lang="en-US" sz="2400" b="1" dirty="0" err="1" smtClean="0">
                <a:solidFill>
                  <a:srgbClr val="0070C0"/>
                </a:solidFill>
                <a:latin typeface="Century Gothic" panose="020B0502020202020204" pitchFamily="34" charset="0"/>
              </a:rPr>
              <a:t>tangga</a:t>
            </a:r>
            <a:r>
              <a:rPr lang="en-US" sz="2400" b="1" dirty="0" smtClean="0">
                <a:solidFill>
                  <a:srgbClr val="0070C0"/>
                </a:solidFill>
                <a:latin typeface="Century Gothic" panose="020B0502020202020204" pitchFamily="34" charset="0"/>
              </a:rPr>
              <a:t>.</a:t>
            </a:r>
          </a:p>
          <a:p>
            <a:pPr>
              <a:lnSpc>
                <a:spcPct val="90000"/>
              </a:lnSpc>
            </a:pPr>
            <a:endParaRPr lang="en-US" sz="2400" b="1" dirty="0" smtClean="0">
              <a:solidFill>
                <a:srgbClr val="0070C0"/>
              </a:solidFill>
              <a:latin typeface="Century Gothic" panose="020B0502020202020204" pitchFamily="34" charset="0"/>
            </a:endParaRPr>
          </a:p>
          <a:p>
            <a:pPr>
              <a:lnSpc>
                <a:spcPct val="90000"/>
              </a:lnSpc>
            </a:pPr>
            <a:r>
              <a:rPr lang="sv-SE" sz="2400" b="1" dirty="0" smtClean="0">
                <a:solidFill>
                  <a:srgbClr val="0070C0"/>
                </a:solidFill>
                <a:latin typeface="Century Gothic" panose="020B0502020202020204" pitchFamily="34" charset="0"/>
              </a:rPr>
              <a:t>Bekerja sendiri </a:t>
            </a:r>
            <a:r>
              <a:rPr lang="sv-SE" sz="2400" b="1" i="1" dirty="0" smtClean="0">
                <a:solidFill>
                  <a:srgbClr val="0070C0"/>
                </a:solidFill>
                <a:latin typeface="Century Gothic" panose="020B0502020202020204" pitchFamily="34" charset="0"/>
              </a:rPr>
              <a:t>(Self-employed).</a:t>
            </a:r>
          </a:p>
          <a:p>
            <a:pPr marL="0" indent="0">
              <a:lnSpc>
                <a:spcPct val="90000"/>
              </a:lnSpc>
              <a:buNone/>
            </a:pPr>
            <a:endParaRPr lang="en-US" sz="2400" b="1" i="1" dirty="0" smtClean="0">
              <a:solidFill>
                <a:srgbClr val="0070C0"/>
              </a:solidFill>
              <a:latin typeface="Century Gothic" panose="020B0502020202020204" pitchFamily="34" charset="0"/>
            </a:endParaRPr>
          </a:p>
          <a:p>
            <a:pPr>
              <a:lnSpc>
                <a:spcPct val="90000"/>
              </a:lnSpc>
            </a:pPr>
            <a:r>
              <a:rPr lang="sv-SE" sz="2400" b="1" dirty="0" smtClean="0">
                <a:solidFill>
                  <a:srgbClr val="0070C0"/>
                </a:solidFill>
                <a:latin typeface="Century Gothic" panose="020B0502020202020204" pitchFamily="34" charset="0"/>
              </a:rPr>
              <a:t>Pemilik dan pasangan kepada Kepunyaan Tunggal atau Perkongsian. </a:t>
            </a:r>
          </a:p>
          <a:p>
            <a:pPr marL="0" indent="0">
              <a:lnSpc>
                <a:spcPct val="90000"/>
              </a:lnSpc>
              <a:buNone/>
            </a:pPr>
            <a:endParaRPr lang="sv-SE" sz="2400" b="1" dirty="0" smtClean="0">
              <a:solidFill>
                <a:srgbClr val="0070C0"/>
              </a:solidFill>
              <a:latin typeface="Century Gothic" panose="020B0502020202020204" pitchFamily="34" charset="0"/>
            </a:endParaRPr>
          </a:p>
        </p:txBody>
      </p:sp>
      <p:sp>
        <p:nvSpPr>
          <p:cNvPr id="20" name="Round Diagonal Corner Rectangle 19"/>
          <p:cNvSpPr/>
          <p:nvPr/>
        </p:nvSpPr>
        <p:spPr>
          <a:xfrm>
            <a:off x="3190875" y="5635135"/>
            <a:ext cx="5760244" cy="769735"/>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Sdn.Bhd</a:t>
            </a:r>
            <a:r>
              <a:rPr lang="en-US" sz="2400" dirty="0" smtClean="0">
                <a:solidFill>
                  <a:schemeClr val="tx1"/>
                </a:solidFill>
              </a:rPr>
              <a:t>? </a:t>
            </a:r>
          </a:p>
          <a:p>
            <a:pPr algn="ctr"/>
            <a:r>
              <a:rPr lang="en-US" sz="2400" dirty="0" smtClean="0">
                <a:solidFill>
                  <a:schemeClr val="tx1"/>
                </a:solidFill>
              </a:rPr>
              <a:t> </a:t>
            </a:r>
            <a:r>
              <a:rPr lang="en-US" sz="2400" dirty="0" err="1" smtClean="0">
                <a:solidFill>
                  <a:schemeClr val="tx1"/>
                </a:solidFill>
              </a:rPr>
              <a:t>Perkongsian</a:t>
            </a:r>
            <a:r>
              <a:rPr lang="en-US" sz="2400" dirty="0" smtClean="0">
                <a:solidFill>
                  <a:schemeClr val="tx1"/>
                </a:solidFill>
              </a:rPr>
              <a:t> </a:t>
            </a:r>
            <a:r>
              <a:rPr lang="en-US" sz="2400" dirty="0" err="1" smtClean="0">
                <a:solidFill>
                  <a:schemeClr val="tx1"/>
                </a:solidFill>
              </a:rPr>
              <a:t>Liabiliti</a:t>
            </a:r>
            <a:r>
              <a:rPr lang="en-US" sz="2400" dirty="0" smtClean="0">
                <a:solidFill>
                  <a:schemeClr val="tx1"/>
                </a:solidFill>
              </a:rPr>
              <a:t> </a:t>
            </a:r>
            <a:r>
              <a:rPr lang="en-US" sz="2400" dirty="0" err="1" smtClean="0">
                <a:solidFill>
                  <a:schemeClr val="tx1"/>
                </a:solidFill>
              </a:rPr>
              <a:t>Terrhad</a:t>
            </a:r>
            <a:r>
              <a:rPr lang="en-US" sz="2400" dirty="0" smtClean="0">
                <a:solidFill>
                  <a:schemeClr val="tx1"/>
                </a:solidFill>
              </a:rPr>
              <a:t>(PLT /LLP)?</a:t>
            </a:r>
            <a:endParaRPr lang="en-US" sz="2400" dirty="0">
              <a:solidFill>
                <a:schemeClr val="tx1"/>
              </a:solidFill>
            </a:endParaRPr>
          </a:p>
        </p:txBody>
      </p:sp>
    </p:spTree>
    <p:extLst>
      <p:ext uri="{BB962C8B-B14F-4D97-AF65-F5344CB8AC3E}">
        <p14:creationId xmlns:p14="http://schemas.microsoft.com/office/powerpoint/2010/main" val="92965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33</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68</a:t>
            </a:r>
            <a:endParaRPr lang="en-US" sz="2000" dirty="0">
              <a:solidFill>
                <a:srgbClr val="002060"/>
              </a:solidFill>
            </a:endParaRPr>
          </a:p>
        </p:txBody>
      </p:sp>
      <p:sp>
        <p:nvSpPr>
          <p:cNvPr id="20" name="AutoShape 8"/>
          <p:cNvSpPr>
            <a:spLocks noChangeArrowheads="1"/>
          </p:cNvSpPr>
          <p:nvPr/>
        </p:nvSpPr>
        <p:spPr bwMode="auto">
          <a:xfrm>
            <a:off x="96439" y="899319"/>
            <a:ext cx="6228161" cy="762000"/>
          </a:xfrm>
          <a:prstGeom prst="roundRect">
            <a:avLst>
              <a:gd name="adj" fmla="val 29167"/>
            </a:avLst>
          </a:prstGeom>
          <a:solidFill>
            <a:schemeClr val="tx2">
              <a:lumMod val="60000"/>
              <a:lumOff val="4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TANGGUNGJAWAB </a:t>
            </a:r>
            <a:r>
              <a:rPr lang="en-US" sz="3200" b="1" dirty="0">
                <a:solidFill>
                  <a:schemeClr val="bg1"/>
                </a:solidFill>
                <a:effectLst>
                  <a:outerShdw blurRad="38100" dist="38100" dir="2700000" algn="tl">
                    <a:srgbClr val="000000"/>
                  </a:outerShdw>
                </a:effectLst>
                <a:latin typeface="Century Gothic" pitchFamily="34" charset="0"/>
              </a:rPr>
              <a:t>MAJIKAN</a:t>
            </a:r>
          </a:p>
        </p:txBody>
      </p:sp>
      <p:sp>
        <p:nvSpPr>
          <p:cNvPr id="21" name="Rectangle 12"/>
          <p:cNvSpPr txBox="1">
            <a:spLocks noChangeArrowheads="1"/>
          </p:cNvSpPr>
          <p:nvPr/>
        </p:nvSpPr>
        <p:spPr>
          <a:xfrm>
            <a:off x="111919" y="2165350"/>
            <a:ext cx="8839200" cy="3870325"/>
          </a:xfrm>
          <a:prstGeom prst="rect">
            <a:avLst/>
          </a:prstGeom>
          <a:solidFill>
            <a:schemeClr val="bg1"/>
          </a:solidFill>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b="1" dirty="0" err="1" smtClean="0">
                <a:solidFill>
                  <a:srgbClr val="FF0000"/>
                </a:solidFill>
                <a:latin typeface="Century Gothic" pitchFamily="34" charset="0"/>
              </a:rPr>
              <a:t>Adakah</a:t>
            </a:r>
            <a:r>
              <a:rPr lang="en-US" b="1" dirty="0" smtClean="0">
                <a:solidFill>
                  <a:srgbClr val="FF0000"/>
                </a:solidFill>
                <a:latin typeface="Century Gothic" pitchFamily="34" charset="0"/>
              </a:rPr>
              <a:t> </a:t>
            </a:r>
            <a:r>
              <a:rPr lang="en-US" b="1" dirty="0" err="1" smtClean="0">
                <a:solidFill>
                  <a:srgbClr val="FF0000"/>
                </a:solidFill>
                <a:latin typeface="Century Gothic" pitchFamily="34" charset="0"/>
              </a:rPr>
              <a:t>Perlindungan</a:t>
            </a:r>
            <a:r>
              <a:rPr lang="en-US" b="1" dirty="0" smtClean="0">
                <a:solidFill>
                  <a:srgbClr val="FF0000"/>
                </a:solidFill>
                <a:latin typeface="Century Gothic" pitchFamily="34" charset="0"/>
              </a:rPr>
              <a:t> PERKESO </a:t>
            </a:r>
            <a:r>
              <a:rPr lang="en-US" b="1" dirty="0" err="1" smtClean="0">
                <a:solidFill>
                  <a:srgbClr val="FF0000"/>
                </a:solidFill>
                <a:latin typeface="Century Gothic" pitchFamily="34" charset="0"/>
              </a:rPr>
              <a:t>wajib</a:t>
            </a:r>
            <a:r>
              <a:rPr lang="en-US" b="1" dirty="0" smtClean="0">
                <a:solidFill>
                  <a:srgbClr val="FF0000"/>
                </a:solidFill>
                <a:latin typeface="Century Gothic" pitchFamily="34" charset="0"/>
              </a:rPr>
              <a:t>?</a:t>
            </a:r>
          </a:p>
          <a:p>
            <a:pPr>
              <a:buFont typeface="Wingdings" pitchFamily="2" charset="2"/>
              <a:buChar char="§"/>
              <a:defRPr/>
            </a:pPr>
            <a:r>
              <a:rPr lang="en-US" sz="2800" b="1" dirty="0" smtClean="0">
                <a:solidFill>
                  <a:srgbClr val="0070C0"/>
                </a:solidFill>
                <a:latin typeface="Century Gothic" pitchFamily="34" charset="0"/>
              </a:rPr>
              <a:t>Skim </a:t>
            </a:r>
            <a:r>
              <a:rPr lang="en-US" sz="2800" b="1" dirty="0" err="1" smtClean="0">
                <a:solidFill>
                  <a:srgbClr val="0070C0"/>
                </a:solidFill>
                <a:latin typeface="Century Gothic" pitchFamily="34" charset="0"/>
              </a:rPr>
              <a:t>ini</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adalah</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wajib</a:t>
            </a:r>
            <a:r>
              <a:rPr lang="en-US" sz="2800" b="1" dirty="0" smtClean="0">
                <a:solidFill>
                  <a:srgbClr val="0070C0"/>
                </a:solidFill>
                <a:latin typeface="Century Gothic" pitchFamily="34" charset="0"/>
              </a:rPr>
              <a:t>. </a:t>
            </a:r>
          </a:p>
          <a:p>
            <a:pPr marL="0" indent="0">
              <a:buNone/>
              <a:defRPr/>
            </a:pPr>
            <a:endParaRPr lang="en-US" sz="2800" b="1" dirty="0" smtClean="0">
              <a:solidFill>
                <a:srgbClr val="0070C0"/>
              </a:solidFill>
              <a:latin typeface="Century Gothic" pitchFamily="34" charset="0"/>
            </a:endParaRPr>
          </a:p>
          <a:p>
            <a:pPr>
              <a:buFont typeface="Wingdings" pitchFamily="2" charset="2"/>
              <a:buChar char="§"/>
              <a:defRPr/>
            </a:pPr>
            <a:r>
              <a:rPr lang="en-US" sz="2800" b="1" dirty="0" err="1">
                <a:solidFill>
                  <a:srgbClr val="0070C0"/>
                </a:solidFill>
                <a:latin typeface="Century Gothic" pitchFamily="34" charset="0"/>
              </a:rPr>
              <a:t>W</a:t>
            </a:r>
            <a:r>
              <a:rPr lang="en-US" sz="2800" b="1" dirty="0" err="1" smtClean="0">
                <a:solidFill>
                  <a:srgbClr val="0070C0"/>
                </a:solidFill>
                <a:latin typeface="Century Gothic" pitchFamily="34" charset="0"/>
              </a:rPr>
              <a:t>alaupun</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majikan</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ada</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polisi</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insurans</a:t>
            </a:r>
            <a:r>
              <a:rPr lang="en-US" sz="2800" b="1" dirty="0" smtClean="0">
                <a:solidFill>
                  <a:srgbClr val="0070C0"/>
                </a:solidFill>
                <a:latin typeface="Century Gothic" pitchFamily="34" charset="0"/>
              </a:rPr>
              <a:t> lain.</a:t>
            </a:r>
          </a:p>
          <a:p>
            <a:pPr marL="0" indent="0">
              <a:buNone/>
              <a:defRPr/>
            </a:pPr>
            <a:endParaRPr lang="en-US" sz="2800" b="1" dirty="0" smtClean="0">
              <a:solidFill>
                <a:srgbClr val="0070C0"/>
              </a:solidFill>
              <a:latin typeface="Century Gothic" pitchFamily="34" charset="0"/>
            </a:endParaRPr>
          </a:p>
          <a:p>
            <a:pPr>
              <a:buFont typeface="Wingdings" pitchFamily="2" charset="2"/>
              <a:buChar char="§"/>
              <a:defRPr/>
            </a:pPr>
            <a:r>
              <a:rPr lang="en-US" sz="2800" b="1" dirty="0" err="1" smtClean="0">
                <a:solidFill>
                  <a:srgbClr val="0070C0"/>
                </a:solidFill>
                <a:latin typeface="Century Gothic" pitchFamily="34" charset="0"/>
              </a:rPr>
              <a:t>Layak</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menerima</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faedah</a:t>
            </a:r>
            <a:r>
              <a:rPr lang="en-US" sz="2800" b="1" dirty="0" smtClean="0">
                <a:solidFill>
                  <a:srgbClr val="0070C0"/>
                </a:solidFill>
                <a:latin typeface="Century Gothic" pitchFamily="34" charset="0"/>
              </a:rPr>
              <a:t> PERKESO </a:t>
            </a:r>
            <a:r>
              <a:rPr lang="en-US" sz="2800" b="1" dirty="0" err="1" smtClean="0">
                <a:solidFill>
                  <a:srgbClr val="0070C0"/>
                </a:solidFill>
                <a:latin typeface="Century Gothic" pitchFamily="34" charset="0"/>
              </a:rPr>
              <a:t>dan</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kesemua</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pampasan</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insurans</a:t>
            </a:r>
            <a:r>
              <a:rPr lang="en-US" sz="2800" b="1" dirty="0" smtClean="0">
                <a:solidFill>
                  <a:srgbClr val="0070C0"/>
                </a:solidFill>
                <a:latin typeface="Century Gothic" pitchFamily="34" charset="0"/>
              </a:rPr>
              <a:t> yang </a:t>
            </a:r>
            <a:r>
              <a:rPr lang="en-US" sz="2800" b="1" dirty="0" err="1" smtClean="0">
                <a:solidFill>
                  <a:srgbClr val="0070C0"/>
                </a:solidFill>
                <a:latin typeface="Century Gothic" pitchFamily="34" charset="0"/>
              </a:rPr>
              <a:t>telah</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dibeli</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sekiranya</a:t>
            </a:r>
            <a:r>
              <a:rPr lang="en-US" sz="2800" b="1" dirty="0">
                <a:solidFill>
                  <a:srgbClr val="0070C0"/>
                </a:solidFill>
                <a:latin typeface="Century Gothic" pitchFamily="34" charset="0"/>
              </a:rPr>
              <a:t> </a:t>
            </a:r>
            <a:r>
              <a:rPr lang="en-US" sz="2800" b="1" dirty="0" err="1" smtClean="0">
                <a:solidFill>
                  <a:srgbClr val="0070C0"/>
                </a:solidFill>
                <a:latin typeface="Century Gothic" pitchFamily="34" charset="0"/>
              </a:rPr>
              <a:t>mengalami</a:t>
            </a:r>
            <a:r>
              <a:rPr lang="en-US" sz="2800" b="1" dirty="0" smtClean="0">
                <a:solidFill>
                  <a:srgbClr val="0070C0"/>
                </a:solidFill>
                <a:latin typeface="Century Gothic" pitchFamily="34" charset="0"/>
              </a:rPr>
              <a:t> </a:t>
            </a:r>
            <a:r>
              <a:rPr lang="en-US" sz="2800" b="1" dirty="0" err="1" smtClean="0">
                <a:solidFill>
                  <a:srgbClr val="0070C0"/>
                </a:solidFill>
                <a:latin typeface="Century Gothic" pitchFamily="34" charset="0"/>
              </a:rPr>
              <a:t>bencana</a:t>
            </a:r>
            <a:r>
              <a:rPr lang="en-US" sz="2800" b="1" dirty="0" smtClean="0">
                <a:solidFill>
                  <a:srgbClr val="0070C0"/>
                </a:solidFill>
                <a:latin typeface="Century Gothic" pitchFamily="34" charset="0"/>
              </a:rPr>
              <a:t>.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849506"/>
            <a:ext cx="2594922" cy="1436494"/>
          </a:xfrm>
          <a:prstGeom prst="rect">
            <a:avLst/>
          </a:prstGeom>
        </p:spPr>
      </p:pic>
    </p:spTree>
    <p:extLst>
      <p:ext uri="{BB962C8B-B14F-4D97-AF65-F5344CB8AC3E}">
        <p14:creationId xmlns:p14="http://schemas.microsoft.com/office/powerpoint/2010/main" val="3357743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34</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70</a:t>
            </a:r>
            <a:endParaRPr lang="en-US" sz="2000" dirty="0">
              <a:solidFill>
                <a:srgbClr val="002060"/>
              </a:solidFill>
            </a:endParaRPr>
          </a:p>
        </p:txBody>
      </p:sp>
      <p:sp>
        <p:nvSpPr>
          <p:cNvPr id="21" name="Rectangle 20"/>
          <p:cNvSpPr/>
          <p:nvPr/>
        </p:nvSpPr>
        <p:spPr>
          <a:xfrm>
            <a:off x="-152400" y="2057401"/>
            <a:ext cx="9296398" cy="2564805"/>
          </a:xfrm>
          <a:prstGeom prst="rect">
            <a:avLst/>
          </a:prstGeom>
        </p:spPr>
        <p:txBody>
          <a:bodyPr wrap="square">
            <a:spAutoFit/>
          </a:bodyPr>
          <a:lstStyle/>
          <a:p>
            <a:pPr algn="ctr">
              <a:spcAft>
                <a:spcPts val="1000"/>
              </a:spcAft>
            </a:pPr>
            <a:r>
              <a:rPr lang="en-US" sz="3600" b="1" dirty="0" smtClean="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PINDAAN </a:t>
            </a:r>
            <a:r>
              <a:rPr lang="en-US" sz="3600" b="1" dirty="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TERHADAP </a:t>
            </a:r>
            <a:endParaRPr lang="en-US" sz="3600" b="1" dirty="0" smtClean="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endParaRPr>
          </a:p>
          <a:p>
            <a:pPr algn="ctr">
              <a:spcAft>
                <a:spcPts val="1000"/>
              </a:spcAft>
            </a:pPr>
            <a:r>
              <a:rPr lang="en-US" sz="3600" b="1" dirty="0" smtClean="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AKTA KESELAMAAN SOSIAL PEKERJA, 1969</a:t>
            </a:r>
          </a:p>
          <a:p>
            <a:pPr algn="ctr">
              <a:spcAft>
                <a:spcPts val="1000"/>
              </a:spcAft>
            </a:pPr>
            <a:r>
              <a:rPr lang="en-US" sz="3600" b="1" dirty="0" smtClean="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BERKUATKUASA </a:t>
            </a:r>
            <a:r>
              <a:rPr lang="en-US" sz="3600" b="1" dirty="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MULAI </a:t>
            </a:r>
            <a:r>
              <a:rPr lang="en-US" sz="3600" b="1" dirty="0" smtClean="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 01 </a:t>
            </a:r>
            <a:r>
              <a:rPr lang="en-US" sz="3600" b="1" dirty="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JUN </a:t>
            </a:r>
            <a:r>
              <a:rPr lang="en-US" sz="3600" b="1" dirty="0" smtClean="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rPr>
              <a:t>2016</a:t>
            </a:r>
          </a:p>
        </p:txBody>
      </p:sp>
    </p:spTree>
    <p:extLst>
      <p:ext uri="{BB962C8B-B14F-4D97-AF65-F5344CB8AC3E}">
        <p14:creationId xmlns:p14="http://schemas.microsoft.com/office/powerpoint/2010/main" val="3149975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35</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a:hlinkClick r:id="rId2" action="ppaction://hlinkfile"/>
              </p:cNvPr>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133</a:t>
            </a:r>
            <a:endParaRPr lang="en-US" sz="2000" dirty="0">
              <a:solidFill>
                <a:srgbClr val="002060"/>
              </a:solidFill>
            </a:endParaRPr>
          </a:p>
        </p:txBody>
      </p:sp>
      <p:pic>
        <p:nvPicPr>
          <p:cNvPr id="22" name="Picture 21" descr="C:\Users\norbaizura.aripin\Desktop\2016-06-21\Image (9).jpg">
            <a:hlinkClick r:id="rId2" action="ppaction://hlinkfile"/>
          </p:cNvPr>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920241" y="985838"/>
            <a:ext cx="11064239" cy="6492240"/>
          </a:xfrm>
          <a:prstGeom prst="rect">
            <a:avLst/>
          </a:prstGeom>
          <a:ln>
            <a:solidFill>
              <a:srgbClr val="FFFF00"/>
            </a:solidFill>
          </a:ln>
        </p:spPr>
        <p:style>
          <a:lnRef idx="2">
            <a:schemeClr val="accent4">
              <a:shade val="50000"/>
            </a:schemeClr>
          </a:lnRef>
          <a:fillRef idx="1">
            <a:schemeClr val="accent4"/>
          </a:fillRef>
          <a:effectRef idx="0">
            <a:schemeClr val="accent4"/>
          </a:effectRef>
          <a:fontRef idx="minor">
            <a:schemeClr val="lt1"/>
          </a:fontRef>
        </p:style>
      </p:pic>
      <p:pic>
        <p:nvPicPr>
          <p:cNvPr id="21" name="Picture 20" descr="Picture1.png"/>
          <p:cNvPicPr>
            <a:picLocks noChangeAspect="1"/>
          </p:cNvPicPr>
          <p:nvPr/>
        </p:nvPicPr>
        <p:blipFill>
          <a:blip r:embed="rId3"/>
          <a:srcRect/>
          <a:stretch>
            <a:fillRect/>
          </a:stretch>
        </p:blipFill>
        <p:spPr bwMode="auto">
          <a:xfrm>
            <a:off x="4191000" y="1037594"/>
            <a:ext cx="1447800" cy="867406"/>
          </a:xfrm>
          <a:prstGeom prst="rect">
            <a:avLst/>
          </a:prstGeom>
          <a:noFill/>
          <a:ln w="9525">
            <a:noFill/>
            <a:miter lim="800000"/>
            <a:headEnd/>
            <a:tailEnd/>
          </a:ln>
          <a:effectLst/>
        </p:spPr>
      </p:pic>
    </p:spTree>
    <p:extLst>
      <p:ext uri="{BB962C8B-B14F-4D97-AF65-F5344CB8AC3E}">
        <p14:creationId xmlns:p14="http://schemas.microsoft.com/office/powerpoint/2010/main" val="1878758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155" y="167599"/>
            <a:ext cx="238078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solidFill>
                  <a:srgbClr val="002060"/>
                </a:solidFill>
                <a:effectLst>
                  <a:reflection blurRad="12700" endPos="0" dist="5000" dir="5400000" sy="-100000" rotWithShape="0"/>
                </a:effectLst>
              </a:rPr>
              <a:t>          </a:t>
            </a:r>
            <a:endParaRPr lang="en-US" sz="5400" b="1" cap="all" dirty="0">
              <a:ln w="0"/>
              <a:solidFill>
                <a:srgbClr val="002060"/>
              </a:solidFill>
              <a:effectLst>
                <a:reflection blurRad="12700" endPos="0" dist="5000" dir="5400000" sy="-100000" rotWithShape="0"/>
              </a:effectLst>
            </a:endParaRPr>
          </a:p>
        </p:txBody>
      </p:sp>
      <p:sp>
        <p:nvSpPr>
          <p:cNvPr id="2" name="Slide Number Placeholder 1"/>
          <p:cNvSpPr>
            <a:spLocks noGrp="1"/>
          </p:cNvSpPr>
          <p:nvPr>
            <p:ph type="sldNum" sz="quarter" idx="12"/>
          </p:nvPr>
        </p:nvSpPr>
        <p:spPr/>
        <p:txBody>
          <a:bodyPr/>
          <a:lstStyle/>
          <a:p>
            <a:fld id="{5F11B993-4A42-45C0-AE2C-85AC28C6BDF2}" type="slidenum">
              <a:rPr lang="en-US" smtClean="0">
                <a:solidFill>
                  <a:prstClr val="black"/>
                </a:solidFill>
              </a:rPr>
              <a:pPr/>
              <a:t>36</a:t>
            </a:fld>
            <a:endParaRPr lang="en-US">
              <a:solidFill>
                <a:prstClr val="black"/>
              </a:solidFill>
            </a:endParaRPr>
          </a:p>
        </p:txBody>
      </p:sp>
      <p:sp>
        <p:nvSpPr>
          <p:cNvPr id="5" name="TextBox 4"/>
          <p:cNvSpPr txBox="1"/>
          <p:nvPr/>
        </p:nvSpPr>
        <p:spPr>
          <a:xfrm>
            <a:off x="514387" y="2116670"/>
            <a:ext cx="8153400" cy="523220"/>
          </a:xfrm>
          <a:prstGeom prst="rect">
            <a:avLst/>
          </a:prstGeom>
          <a:noFill/>
        </p:spPr>
        <p:txBody>
          <a:bodyPr wrap="square" rtlCol="0">
            <a:spAutoFit/>
          </a:bodyPr>
          <a:lstStyle/>
          <a:p>
            <a:r>
              <a:rPr lang="en-US" sz="2800" b="1" dirty="0" smtClean="0">
                <a:solidFill>
                  <a:srgbClr val="002060"/>
                </a:solidFill>
                <a:latin typeface="Arial Black" pitchFamily="34" charset="0"/>
              </a:rPr>
              <a:t>KOMPONEN UTAMA PINDAAN ADALAH : </a:t>
            </a:r>
            <a:endParaRPr lang="en-US" sz="2800" b="1" dirty="0">
              <a:solidFill>
                <a:srgbClr val="002060"/>
              </a:solidFill>
              <a:latin typeface="Arial Black" pitchFamily="34" charset="0"/>
            </a:endParaRPr>
          </a:p>
        </p:txBody>
      </p:sp>
      <p:sp>
        <p:nvSpPr>
          <p:cNvPr id="11" name="Freeform 21"/>
          <p:cNvSpPr>
            <a:spLocks/>
          </p:cNvSpPr>
          <p:nvPr/>
        </p:nvSpPr>
        <p:spPr bwMode="black">
          <a:xfrm>
            <a:off x="2198687" y="3733800"/>
            <a:ext cx="1139826" cy="1897350"/>
          </a:xfrm>
          <a:custGeom>
            <a:avLst/>
            <a:gdLst/>
            <a:ahLst/>
            <a:cxnLst>
              <a:cxn ang="0">
                <a:pos x="600" y="0"/>
              </a:cxn>
              <a:cxn ang="0">
                <a:pos x="474" y="1854"/>
              </a:cxn>
              <a:cxn ang="0">
                <a:pos x="0" y="2165"/>
              </a:cxn>
              <a:cxn ang="0">
                <a:pos x="5" y="252"/>
              </a:cxn>
              <a:cxn ang="0">
                <a:pos x="600" y="0"/>
              </a:cxn>
            </a:cxnLst>
            <a:rect l="0" t="0" r="r" b="b"/>
            <a:pathLst>
              <a:path w="600" h="2165">
                <a:moveTo>
                  <a:pt x="600" y="0"/>
                </a:moveTo>
                <a:lnTo>
                  <a:pt x="474" y="1854"/>
                </a:lnTo>
                <a:lnTo>
                  <a:pt x="0" y="2165"/>
                </a:lnTo>
                <a:lnTo>
                  <a:pt x="5" y="252"/>
                </a:lnTo>
                <a:lnTo>
                  <a:pt x="600" y="0"/>
                </a:lnTo>
                <a:close/>
              </a:path>
            </a:pathLst>
          </a:custGeom>
          <a:gradFill rotWithShape="1">
            <a:gsLst>
              <a:gs pos="0">
                <a:srgbClr val="C0C0C0">
                  <a:alpha val="45000"/>
                </a:srgbClr>
              </a:gs>
              <a:gs pos="50000">
                <a:srgbClr val="C0C0C0">
                  <a:gamma/>
                  <a:shade val="46275"/>
                  <a:invGamma/>
                  <a:alpha val="14999"/>
                </a:srgbClr>
              </a:gs>
              <a:gs pos="100000">
                <a:srgbClr val="C0C0C0">
                  <a:alpha val="45000"/>
                </a:srgbClr>
              </a:gs>
            </a:gsLst>
            <a:lin ang="5400000" scaled="1"/>
          </a:gradFill>
          <a:ln w="9525" cap="flat" cmpd="sng">
            <a:noFill/>
            <a:prstDash val="solid"/>
            <a:round/>
            <a:headEnd/>
            <a:tailEnd/>
          </a:ln>
          <a:effectLst/>
        </p:spPr>
        <p:txBody>
          <a:bodyPr wrap="none" anchor="ctr"/>
          <a:lstStyle/>
          <a:p>
            <a:pPr algn="ctr">
              <a:defRPr/>
            </a:pPr>
            <a:endParaRPr lang="ko-KR" altLang="en-US">
              <a:solidFill>
                <a:prstClr val="black"/>
              </a:solidFill>
              <a:latin typeface="Arial" charset="0"/>
              <a:ea typeface="굴림체" pitchFamily="49" charset="-127"/>
            </a:endParaRPr>
          </a:p>
        </p:txBody>
      </p:sp>
      <p:sp>
        <p:nvSpPr>
          <p:cNvPr id="14" name="AutoShape 19"/>
          <p:cNvSpPr>
            <a:spLocks noChangeArrowheads="1"/>
          </p:cNvSpPr>
          <p:nvPr/>
        </p:nvSpPr>
        <p:spPr bwMode="gray">
          <a:xfrm>
            <a:off x="1023134" y="4477386"/>
            <a:ext cx="2119313" cy="1616075"/>
          </a:xfrm>
          <a:prstGeom prst="diamond">
            <a:avLst/>
          </a:prstGeom>
          <a:gradFill rotWithShape="1">
            <a:gsLst>
              <a:gs pos="0">
                <a:srgbClr val="2F7676"/>
              </a:gs>
              <a:gs pos="100000">
                <a:srgbClr val="66FFFF"/>
              </a:gs>
            </a:gsLst>
            <a:lin ang="2700000" scaled="1"/>
          </a:gradFill>
          <a:ln w="9525">
            <a:miter lim="800000"/>
            <a:headEnd/>
            <a:tailEnd/>
          </a:ln>
          <a:scene3d>
            <a:camera prst="legacyPerspectiveBottom">
              <a:rot lat="18900000" lon="0" rev="0"/>
            </a:camera>
            <a:lightRig rig="legacyNormal4" dir="b"/>
          </a:scene3d>
          <a:sp3d extrusionH="100000" prstMaterial="legacyMatte">
            <a:bevelT w="13500" h="13500" prst="angle"/>
            <a:bevelB w="13500" h="13500" prst="angle"/>
            <a:extrusionClr>
              <a:srgbClr val="66FFFF"/>
            </a:extrusionClr>
          </a:sp3d>
        </p:spPr>
        <p:txBody>
          <a:bodyPr wrap="none" anchor="ctr">
            <a:flatTx/>
          </a:bodyPr>
          <a:lstStyle/>
          <a:p>
            <a:pPr algn="ctr">
              <a:defRPr/>
            </a:pPr>
            <a:r>
              <a:rPr lang="en-US" altLang="ko-KR" sz="2800" b="1" kern="0" dirty="0" smtClean="0">
                <a:solidFill>
                  <a:prstClr val="white"/>
                </a:solidFill>
              </a:rPr>
              <a:t>2</a:t>
            </a:r>
            <a:endParaRPr lang="ko-KR" altLang="en-US" sz="2800" b="1" kern="0" dirty="0">
              <a:solidFill>
                <a:prstClr val="white"/>
              </a:solidFill>
            </a:endParaRPr>
          </a:p>
        </p:txBody>
      </p:sp>
      <p:sp>
        <p:nvSpPr>
          <p:cNvPr id="15" name="AutoShape 17"/>
          <p:cNvSpPr>
            <a:spLocks noChangeArrowheads="1"/>
          </p:cNvSpPr>
          <p:nvPr/>
        </p:nvSpPr>
        <p:spPr bwMode="gray">
          <a:xfrm>
            <a:off x="1219200" y="2903095"/>
            <a:ext cx="2119313" cy="1495425"/>
          </a:xfrm>
          <a:prstGeom prst="diamond">
            <a:avLst/>
          </a:prstGeom>
          <a:solidFill>
            <a:srgbClr val="00B050"/>
          </a:solidFill>
          <a:ln w="9525">
            <a:miter lim="800000"/>
            <a:headEnd/>
            <a:tailEnd/>
          </a:ln>
          <a:scene3d>
            <a:camera prst="legacyPerspectiveBottom">
              <a:rot lat="19199990" lon="0" rev="0"/>
            </a:camera>
            <a:lightRig rig="legacyNormal4" dir="b"/>
          </a:scene3d>
          <a:sp3d extrusionH="100000" prstMaterial="legacyMatte">
            <a:bevelT w="13500" h="13500" prst="angle"/>
            <a:bevelB w="13500" h="13500" prst="angle"/>
            <a:extrusionClr>
              <a:srgbClr val="CCFF99"/>
            </a:extrusionClr>
          </a:sp3d>
        </p:spPr>
        <p:txBody>
          <a:bodyPr wrap="none" anchor="ctr">
            <a:flatTx/>
          </a:bodyPr>
          <a:lstStyle/>
          <a:p>
            <a:pPr algn="ctr">
              <a:defRPr/>
            </a:pPr>
            <a:r>
              <a:rPr lang="en-US" altLang="ko-KR" sz="2800" b="1" kern="0" dirty="0" smtClean="0">
                <a:solidFill>
                  <a:prstClr val="white"/>
                </a:solidFill>
              </a:rPr>
              <a:t>1</a:t>
            </a:r>
            <a:endParaRPr lang="ko-KR" altLang="en-US" sz="2800" b="1" kern="0" dirty="0">
              <a:solidFill>
                <a:prstClr val="white"/>
              </a:solidFill>
            </a:endParaRPr>
          </a:p>
        </p:txBody>
      </p:sp>
      <p:sp>
        <p:nvSpPr>
          <p:cNvPr id="16" name="TextBox 15"/>
          <p:cNvSpPr txBox="1"/>
          <p:nvPr/>
        </p:nvSpPr>
        <p:spPr>
          <a:xfrm>
            <a:off x="3570307" y="3153947"/>
            <a:ext cx="4659293" cy="1323439"/>
          </a:xfrm>
          <a:prstGeom prst="rect">
            <a:avLst/>
          </a:prstGeom>
          <a:noFill/>
        </p:spPr>
        <p:txBody>
          <a:bodyPr wrap="square" rtlCol="0">
            <a:spAutoFit/>
          </a:bodyPr>
          <a:lstStyle/>
          <a:p>
            <a:pPr algn="just"/>
            <a:r>
              <a:rPr lang="en-US" sz="2000" b="1" dirty="0" err="1">
                <a:solidFill>
                  <a:prstClr val="black"/>
                </a:solidFill>
                <a:latin typeface="Century Gothic"/>
                <a:ea typeface="Calibri"/>
                <a:cs typeface="Times New Roman"/>
              </a:rPr>
              <a:t>Meluaskan</a:t>
            </a:r>
            <a:r>
              <a:rPr lang="en-US" sz="2000" b="1" dirty="0">
                <a:solidFill>
                  <a:prstClr val="black"/>
                </a:solidFill>
                <a:latin typeface="Century Gothic"/>
                <a:ea typeface="Calibri"/>
                <a:cs typeface="Times New Roman"/>
              </a:rPr>
              <a:t> </a:t>
            </a:r>
            <a:r>
              <a:rPr lang="en-US" sz="2000" b="1" dirty="0" err="1">
                <a:solidFill>
                  <a:prstClr val="black"/>
                </a:solidFill>
                <a:latin typeface="Century Gothic"/>
                <a:ea typeface="Calibri"/>
                <a:cs typeface="Times New Roman"/>
              </a:rPr>
              <a:t>liputan</a:t>
            </a:r>
            <a:r>
              <a:rPr lang="en-US" sz="2000" b="1" dirty="0">
                <a:solidFill>
                  <a:prstClr val="black"/>
                </a:solidFill>
                <a:latin typeface="Century Gothic"/>
                <a:ea typeface="Calibri"/>
                <a:cs typeface="Times New Roman"/>
              </a:rPr>
              <a:t> </a:t>
            </a:r>
            <a:r>
              <a:rPr lang="en-US" sz="2000" b="1" dirty="0" err="1">
                <a:solidFill>
                  <a:prstClr val="black"/>
                </a:solidFill>
                <a:latin typeface="Century Gothic"/>
                <a:ea typeface="Calibri"/>
                <a:cs typeface="Times New Roman"/>
              </a:rPr>
              <a:t>pemakaian</a:t>
            </a:r>
            <a:r>
              <a:rPr lang="en-US" sz="2000" b="1" dirty="0">
                <a:solidFill>
                  <a:prstClr val="black"/>
                </a:solidFill>
                <a:latin typeface="Century Gothic"/>
                <a:ea typeface="Calibri"/>
                <a:cs typeface="Times New Roman"/>
              </a:rPr>
              <a:t> skim </a:t>
            </a:r>
            <a:r>
              <a:rPr lang="en-US" sz="2000" b="1" dirty="0" err="1">
                <a:solidFill>
                  <a:prstClr val="black"/>
                </a:solidFill>
                <a:latin typeface="Century Gothic"/>
                <a:ea typeface="Calibri"/>
                <a:cs typeface="Times New Roman"/>
              </a:rPr>
              <a:t>keselamatan</a:t>
            </a:r>
            <a:r>
              <a:rPr lang="en-US" sz="2000" b="1" dirty="0">
                <a:solidFill>
                  <a:prstClr val="black"/>
                </a:solidFill>
                <a:latin typeface="Century Gothic"/>
                <a:ea typeface="Calibri"/>
                <a:cs typeface="Times New Roman"/>
              </a:rPr>
              <a:t> </a:t>
            </a:r>
            <a:r>
              <a:rPr lang="en-US" sz="2000" b="1" dirty="0" err="1">
                <a:solidFill>
                  <a:prstClr val="black"/>
                </a:solidFill>
                <a:latin typeface="Century Gothic"/>
                <a:ea typeface="Calibri"/>
                <a:cs typeface="Times New Roman"/>
              </a:rPr>
              <a:t>sosial</a:t>
            </a:r>
            <a:r>
              <a:rPr lang="en-US" sz="2000" b="1" dirty="0">
                <a:solidFill>
                  <a:prstClr val="black"/>
                </a:solidFill>
                <a:latin typeface="Century Gothic"/>
                <a:ea typeface="Calibri"/>
                <a:cs typeface="Times New Roman"/>
              </a:rPr>
              <a:t> di </a:t>
            </a:r>
            <a:r>
              <a:rPr lang="en-US" sz="2000" b="1" dirty="0" err="1">
                <a:solidFill>
                  <a:prstClr val="black"/>
                </a:solidFill>
                <a:latin typeface="Century Gothic"/>
                <a:ea typeface="Calibri"/>
                <a:cs typeface="Times New Roman"/>
              </a:rPr>
              <a:t>bawah</a:t>
            </a:r>
            <a:r>
              <a:rPr lang="en-US" sz="2000" b="1" dirty="0">
                <a:solidFill>
                  <a:prstClr val="black"/>
                </a:solidFill>
                <a:latin typeface="Century Gothic"/>
                <a:ea typeface="Calibri"/>
                <a:cs typeface="Times New Roman"/>
              </a:rPr>
              <a:t> </a:t>
            </a:r>
            <a:r>
              <a:rPr lang="en-US" sz="2000" b="1" dirty="0" err="1">
                <a:solidFill>
                  <a:prstClr val="black"/>
                </a:solidFill>
                <a:latin typeface="Century Gothic"/>
                <a:ea typeface="Calibri"/>
                <a:cs typeface="Times New Roman"/>
              </a:rPr>
              <a:t>Akta</a:t>
            </a:r>
            <a:r>
              <a:rPr lang="en-US" sz="2000" b="1" dirty="0">
                <a:solidFill>
                  <a:prstClr val="black"/>
                </a:solidFill>
                <a:latin typeface="Century Gothic"/>
                <a:ea typeface="Calibri"/>
                <a:cs typeface="Times New Roman"/>
              </a:rPr>
              <a:t> 4 </a:t>
            </a:r>
            <a:endParaRPr lang="en-US" sz="2000" b="1" dirty="0" smtClean="0">
              <a:solidFill>
                <a:prstClr val="black"/>
              </a:solidFill>
              <a:latin typeface="Century Gothic"/>
              <a:ea typeface="Calibri"/>
              <a:cs typeface="Times New Roman"/>
            </a:endParaRPr>
          </a:p>
          <a:p>
            <a:pPr algn="just"/>
            <a:r>
              <a:rPr lang="en-US" sz="2000" b="1" dirty="0" err="1" smtClean="0">
                <a:solidFill>
                  <a:prstClr val="black"/>
                </a:solidFill>
                <a:latin typeface="Century Gothic"/>
                <a:ea typeface="Calibri"/>
                <a:cs typeface="Times New Roman"/>
              </a:rPr>
              <a:t>dengan</a:t>
            </a:r>
            <a:r>
              <a:rPr lang="en-US" sz="2000" b="1" dirty="0" smtClean="0">
                <a:solidFill>
                  <a:prstClr val="black"/>
                </a:solidFill>
                <a:latin typeface="Century Gothic"/>
                <a:ea typeface="Calibri"/>
                <a:cs typeface="Times New Roman"/>
              </a:rPr>
              <a:t> </a:t>
            </a:r>
            <a:r>
              <a:rPr lang="en-US" sz="2000" b="1" dirty="0" err="1">
                <a:solidFill>
                  <a:prstClr val="black"/>
                </a:solidFill>
                <a:latin typeface="Century Gothic"/>
                <a:ea typeface="Calibri"/>
                <a:cs typeface="Times New Roman"/>
              </a:rPr>
              <a:t>memansuhkan</a:t>
            </a:r>
            <a:r>
              <a:rPr lang="en-US" sz="2000" b="1" dirty="0">
                <a:solidFill>
                  <a:prstClr val="black"/>
                </a:solidFill>
                <a:latin typeface="Century Gothic"/>
                <a:ea typeface="Calibri"/>
                <a:cs typeface="Times New Roman"/>
              </a:rPr>
              <a:t> had </a:t>
            </a:r>
            <a:r>
              <a:rPr lang="en-US" sz="2000" b="1" dirty="0" err="1" smtClean="0">
                <a:solidFill>
                  <a:prstClr val="black"/>
                </a:solidFill>
                <a:latin typeface="Century Gothic"/>
                <a:ea typeface="Calibri"/>
                <a:cs typeface="Times New Roman"/>
              </a:rPr>
              <a:t>gaji</a:t>
            </a:r>
            <a:r>
              <a:rPr lang="en-US" sz="2000" b="1" dirty="0" smtClean="0">
                <a:solidFill>
                  <a:prstClr val="black"/>
                </a:solidFill>
                <a:latin typeface="Century Gothic"/>
                <a:ea typeface="Calibri"/>
                <a:cs typeface="Times New Roman"/>
              </a:rPr>
              <a:t> </a:t>
            </a:r>
            <a:r>
              <a:rPr lang="en-US" sz="2000" b="1" dirty="0" err="1" smtClean="0">
                <a:solidFill>
                  <a:prstClr val="black"/>
                </a:solidFill>
                <a:latin typeface="Century Gothic"/>
                <a:ea typeface="Calibri"/>
                <a:cs typeface="Times New Roman"/>
              </a:rPr>
              <a:t>bulanan</a:t>
            </a:r>
            <a:r>
              <a:rPr lang="en-US" sz="2000" b="1" dirty="0" smtClean="0">
                <a:solidFill>
                  <a:prstClr val="black"/>
                </a:solidFill>
                <a:latin typeface="Century Gothic"/>
                <a:ea typeface="Calibri"/>
                <a:cs typeface="Times New Roman"/>
              </a:rPr>
              <a:t> yang </a:t>
            </a:r>
            <a:r>
              <a:rPr lang="en-US" sz="2000" b="1" dirty="0" err="1" smtClean="0">
                <a:solidFill>
                  <a:prstClr val="black"/>
                </a:solidFill>
                <a:latin typeface="Century Gothic"/>
                <a:ea typeface="Calibri"/>
                <a:cs typeface="Times New Roman"/>
              </a:rPr>
              <a:t>diterima</a:t>
            </a:r>
            <a:r>
              <a:rPr lang="en-US" sz="2000" b="1" dirty="0" smtClean="0">
                <a:solidFill>
                  <a:prstClr val="black"/>
                </a:solidFill>
                <a:latin typeface="Century Gothic"/>
                <a:ea typeface="Calibri"/>
                <a:cs typeface="Times New Roman"/>
              </a:rPr>
              <a:t> </a:t>
            </a:r>
            <a:r>
              <a:rPr lang="en-US" sz="2000" b="1" dirty="0" err="1" smtClean="0">
                <a:solidFill>
                  <a:prstClr val="black"/>
                </a:solidFill>
                <a:latin typeface="Century Gothic"/>
                <a:ea typeface="Calibri"/>
                <a:cs typeface="Times New Roman"/>
              </a:rPr>
              <a:t>oleh</a:t>
            </a:r>
            <a:r>
              <a:rPr lang="en-US" sz="2000" b="1" dirty="0" smtClean="0">
                <a:solidFill>
                  <a:prstClr val="black"/>
                </a:solidFill>
                <a:latin typeface="Century Gothic"/>
                <a:ea typeface="Calibri"/>
                <a:cs typeface="Times New Roman"/>
              </a:rPr>
              <a:t> </a:t>
            </a:r>
            <a:r>
              <a:rPr lang="en-US" sz="2000" b="1" dirty="0" err="1" smtClean="0">
                <a:solidFill>
                  <a:prstClr val="black"/>
                </a:solidFill>
                <a:latin typeface="Century Gothic"/>
                <a:ea typeface="Calibri"/>
                <a:cs typeface="Times New Roman"/>
              </a:rPr>
              <a:t>pekerja</a:t>
            </a:r>
            <a:endParaRPr lang="en-US" sz="2000" b="1" dirty="0">
              <a:solidFill>
                <a:prstClr val="black"/>
              </a:solidFill>
              <a:latin typeface="Arial Black" pitchFamily="34" charset="0"/>
            </a:endParaRPr>
          </a:p>
        </p:txBody>
      </p:sp>
      <p:sp>
        <p:nvSpPr>
          <p:cNvPr id="18" name="TextBox 17"/>
          <p:cNvSpPr txBox="1"/>
          <p:nvPr/>
        </p:nvSpPr>
        <p:spPr>
          <a:xfrm>
            <a:off x="3429000" y="5061013"/>
            <a:ext cx="4887893" cy="707886"/>
          </a:xfrm>
          <a:prstGeom prst="rect">
            <a:avLst/>
          </a:prstGeom>
          <a:noFill/>
        </p:spPr>
        <p:txBody>
          <a:bodyPr wrap="square" rtlCol="0">
            <a:spAutoFit/>
          </a:bodyPr>
          <a:lstStyle/>
          <a:p>
            <a:pPr marL="117475" lvl="2" algn="just"/>
            <a:r>
              <a:rPr lang="en-US" sz="2000" b="1" dirty="0" err="1">
                <a:solidFill>
                  <a:prstClr val="black"/>
                </a:solidFill>
                <a:latin typeface="Century Gothic"/>
                <a:ea typeface="Calibri"/>
                <a:cs typeface="Times New Roman"/>
              </a:rPr>
              <a:t>Menaikkan</a:t>
            </a:r>
            <a:r>
              <a:rPr lang="en-US" sz="2000" b="1" dirty="0">
                <a:solidFill>
                  <a:prstClr val="black"/>
                </a:solidFill>
                <a:latin typeface="Century Gothic"/>
                <a:ea typeface="Calibri"/>
                <a:cs typeface="Times New Roman"/>
              </a:rPr>
              <a:t> had </a:t>
            </a:r>
            <a:r>
              <a:rPr lang="en-US" sz="2000" b="1" dirty="0" err="1">
                <a:solidFill>
                  <a:prstClr val="black"/>
                </a:solidFill>
                <a:latin typeface="Century Gothic"/>
                <a:ea typeface="Calibri"/>
                <a:cs typeface="Times New Roman"/>
              </a:rPr>
              <a:t>siling</a:t>
            </a:r>
            <a:r>
              <a:rPr lang="en-US" sz="2000" b="1" dirty="0">
                <a:solidFill>
                  <a:prstClr val="black"/>
                </a:solidFill>
                <a:latin typeface="Century Gothic"/>
                <a:ea typeface="Calibri"/>
                <a:cs typeface="Times New Roman"/>
              </a:rPr>
              <a:t> </a:t>
            </a:r>
            <a:r>
              <a:rPr lang="en-US" sz="2000" b="1" dirty="0" err="1" smtClean="0">
                <a:solidFill>
                  <a:prstClr val="black"/>
                </a:solidFill>
                <a:latin typeface="Century Gothic"/>
                <a:ea typeface="Calibri"/>
                <a:cs typeface="Times New Roman"/>
              </a:rPr>
              <a:t>caruman</a:t>
            </a:r>
            <a:r>
              <a:rPr lang="en-US" sz="2000" b="1" dirty="0" smtClean="0">
                <a:solidFill>
                  <a:prstClr val="black"/>
                </a:solidFill>
                <a:latin typeface="Century Gothic"/>
                <a:ea typeface="Calibri"/>
                <a:cs typeface="Times New Roman"/>
              </a:rPr>
              <a:t> </a:t>
            </a:r>
            <a:r>
              <a:rPr lang="en-US" sz="2000" b="1" dirty="0" err="1" smtClean="0">
                <a:solidFill>
                  <a:prstClr val="black"/>
                </a:solidFill>
                <a:latin typeface="Century Gothic"/>
                <a:ea typeface="Calibri"/>
                <a:cs typeface="Times New Roman"/>
              </a:rPr>
              <a:t>daripada</a:t>
            </a:r>
            <a:r>
              <a:rPr lang="en-US" sz="2000" b="1" dirty="0" smtClean="0">
                <a:solidFill>
                  <a:prstClr val="black"/>
                </a:solidFill>
                <a:latin typeface="Century Gothic"/>
                <a:ea typeface="Calibri"/>
                <a:cs typeface="Times New Roman"/>
              </a:rPr>
              <a:t> </a:t>
            </a:r>
            <a:r>
              <a:rPr lang="en-US" sz="2000" b="1" dirty="0">
                <a:solidFill>
                  <a:prstClr val="black"/>
                </a:solidFill>
                <a:latin typeface="Century Gothic"/>
                <a:ea typeface="Calibri"/>
                <a:cs typeface="Times New Roman"/>
              </a:rPr>
              <a:t>RM3,000 </a:t>
            </a:r>
            <a:r>
              <a:rPr lang="en-US" sz="2000" b="1" dirty="0" err="1">
                <a:solidFill>
                  <a:prstClr val="black"/>
                </a:solidFill>
                <a:latin typeface="Century Gothic"/>
                <a:ea typeface="Calibri"/>
                <a:cs typeface="Times New Roman"/>
              </a:rPr>
              <a:t>kepada</a:t>
            </a:r>
            <a:r>
              <a:rPr lang="en-US" sz="2000" b="1" dirty="0">
                <a:solidFill>
                  <a:prstClr val="black"/>
                </a:solidFill>
                <a:latin typeface="Century Gothic"/>
                <a:ea typeface="Calibri"/>
                <a:cs typeface="Times New Roman"/>
              </a:rPr>
              <a:t> </a:t>
            </a:r>
            <a:r>
              <a:rPr lang="en-US" sz="2000" b="1" dirty="0" smtClean="0">
                <a:solidFill>
                  <a:prstClr val="black"/>
                </a:solidFill>
                <a:latin typeface="Century Gothic"/>
                <a:ea typeface="Calibri"/>
                <a:cs typeface="Times New Roman"/>
              </a:rPr>
              <a:t>RM4,000</a:t>
            </a:r>
            <a:endParaRPr lang="en-US" sz="3600" b="1" dirty="0">
              <a:solidFill>
                <a:prstClr val="black"/>
              </a:solidFill>
              <a:latin typeface="Calibri"/>
              <a:ea typeface="Calibri"/>
              <a:cs typeface="Times New Roman"/>
            </a:endParaRPr>
          </a:p>
        </p:txBody>
      </p:sp>
      <p:sp>
        <p:nvSpPr>
          <p:cNvPr id="10" name="Rectangle 9"/>
          <p:cNvSpPr/>
          <p:nvPr/>
        </p:nvSpPr>
        <p:spPr>
          <a:xfrm>
            <a:off x="-496" y="215829"/>
            <a:ext cx="8317389" cy="274947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Aft>
                <a:spcPts val="1000"/>
              </a:spcAft>
            </a:pPr>
            <a:r>
              <a:rPr lang="en-US" sz="3000" b="1" dirty="0" smtClean="0">
                <a:solidFill>
                  <a:schemeClr val="accent2">
                    <a:lumMod val="75000"/>
                  </a:schemeClr>
                </a:solidFill>
                <a:effectLst>
                  <a:outerShdw blurRad="38100" dist="25400" dir="5400000" algn="tl" rotWithShape="0">
                    <a:srgbClr val="000000">
                      <a:alpha val="43000"/>
                    </a:srgbClr>
                  </a:outerShdw>
                </a:effectLst>
                <a:latin typeface="Bernard MT Condensed" pitchFamily="18" charset="0"/>
              </a:rPr>
              <a:t>KENAIKAN HAD SILING CARUMAN DARIPADA RM3,000.00 KEPADA RM4,000.00 KEPADA SEMUA PEKERJA</a:t>
            </a:r>
          </a:p>
          <a:p>
            <a:pPr algn="ctr">
              <a:lnSpc>
                <a:spcPct val="150000"/>
              </a:lnSpc>
              <a:spcAft>
                <a:spcPts val="1000"/>
              </a:spcAft>
            </a:pPr>
            <a:endParaRPr lang="en-US" sz="3200" b="1" dirty="0" smtClean="0">
              <a:solidFill>
                <a:srgbClr val="474B78">
                  <a:lumMod val="50000"/>
                </a:srgbClr>
              </a:solidFill>
              <a:effectLst>
                <a:outerShdw blurRad="38100" dist="25400" dir="5400000" algn="tl" rotWithShape="0">
                  <a:srgbClr val="000000">
                    <a:alpha val="43000"/>
                  </a:srgbClr>
                </a:outerShdw>
              </a:effectLst>
              <a:latin typeface="Bernard MT Condensed" pitchFamily="18" charset="0"/>
            </a:endParaRPr>
          </a:p>
          <a:p>
            <a:pPr algn="ctr">
              <a:lnSpc>
                <a:spcPct val="150000"/>
              </a:lnSpc>
              <a:spcAft>
                <a:spcPts val="1000"/>
              </a:spcAft>
            </a:pPr>
            <a:r>
              <a:rPr lang="en-US" sz="3200" b="1" dirty="0" smtClean="0">
                <a:solidFill>
                  <a:srgbClr val="474B78">
                    <a:lumMod val="50000"/>
                  </a:srgbClr>
                </a:solidFill>
                <a:effectLst>
                  <a:outerShdw blurRad="38100" dist="25400" dir="5400000" algn="tl" rotWithShape="0">
                    <a:srgbClr val="000000">
                      <a:alpha val="43000"/>
                    </a:srgbClr>
                  </a:outerShdw>
                </a:effectLst>
                <a:latin typeface="Bernard MT Condensed" pitchFamily="18" charset="0"/>
              </a:rPr>
              <a:t> </a:t>
            </a:r>
            <a:endParaRPr lang="en-US" sz="3200" b="1" dirty="0">
              <a:solidFill>
                <a:srgbClr val="474B78">
                  <a:lumMod val="50000"/>
                </a:srgbClr>
              </a:solidFill>
              <a:effectLst>
                <a:outerShdw blurRad="38100" dist="25400" dir="5400000" algn="tl" rotWithShape="0">
                  <a:srgbClr val="000000">
                    <a:alpha val="43000"/>
                  </a:srgbClr>
                </a:outerShdw>
              </a:effectLst>
              <a:latin typeface="Bernard MT Condensed" pitchFamily="18" charset="0"/>
            </a:endParaRPr>
          </a:p>
        </p:txBody>
      </p:sp>
    </p:spTree>
    <p:extLst>
      <p:ext uri="{BB962C8B-B14F-4D97-AF65-F5344CB8AC3E}">
        <p14:creationId xmlns:p14="http://schemas.microsoft.com/office/powerpoint/2010/main" val="2307385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346927" cy="769441"/>
          </a:xfrm>
          <a:prstGeom prst="rect">
            <a:avLst/>
          </a:prstGeom>
          <a:noFill/>
          <a:effectLst>
            <a:reflection endPos="0" dist="50800" dir="5400000" sy="-100000" algn="bl" rotWithShape="0"/>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solidFill>
                  <a:srgbClr val="002060"/>
                </a:solidFill>
                <a:effectLst>
                  <a:reflection blurRad="12700" endPos="0" dist="5000" dir="5400000" sy="-100000" rotWithShape="0"/>
                </a:effectLst>
              </a:rPr>
              <a:t>PINDAAN AKSP 1969</a:t>
            </a:r>
            <a:endParaRPr lang="en-US" sz="4400" b="1" cap="all" dirty="0">
              <a:ln w="0"/>
              <a:solidFill>
                <a:srgbClr val="002060"/>
              </a:solidFill>
              <a:effectLst>
                <a:reflection blurRad="12700" endPos="0" dist="5000" dir="5400000" sy="-100000" rotWithShape="0"/>
              </a:effectLst>
            </a:endParaRPr>
          </a:p>
        </p:txBody>
      </p:sp>
      <p:sp>
        <p:nvSpPr>
          <p:cNvPr id="2" name="Slide Number Placeholder 1"/>
          <p:cNvSpPr>
            <a:spLocks noGrp="1"/>
          </p:cNvSpPr>
          <p:nvPr>
            <p:ph type="sldNum" sz="quarter" idx="12"/>
          </p:nvPr>
        </p:nvSpPr>
        <p:spPr/>
        <p:txBody>
          <a:bodyPr/>
          <a:lstStyle/>
          <a:p>
            <a:fld id="{5F11B993-4A42-45C0-AE2C-85AC28C6BDF2}" type="slidenum">
              <a:rPr lang="en-US" smtClean="0">
                <a:solidFill>
                  <a:prstClr val="black"/>
                </a:solidFill>
              </a:rPr>
              <a:pPr/>
              <a:t>37</a:t>
            </a:fld>
            <a:endParaRPr lang="en-US">
              <a:solidFill>
                <a:prstClr val="black"/>
              </a:solidFill>
            </a:endParaRPr>
          </a:p>
        </p:txBody>
      </p:sp>
      <p:sp>
        <p:nvSpPr>
          <p:cNvPr id="5" name="TextBox 4"/>
          <p:cNvSpPr txBox="1"/>
          <p:nvPr/>
        </p:nvSpPr>
        <p:spPr>
          <a:xfrm>
            <a:off x="762000" y="1952501"/>
            <a:ext cx="8153400" cy="923330"/>
          </a:xfrm>
          <a:prstGeom prst="rect">
            <a:avLst/>
          </a:prstGeom>
          <a:noFill/>
        </p:spPr>
        <p:txBody>
          <a:bodyPr wrap="square" rtlCol="0">
            <a:spAutoFit/>
          </a:bodyPr>
          <a:lstStyle/>
          <a:p>
            <a:r>
              <a:rPr lang="en-US" b="1" dirty="0" smtClean="0">
                <a:solidFill>
                  <a:prstClr val="black"/>
                </a:solidFill>
                <a:latin typeface="Century Gothic"/>
                <a:ea typeface="Calibri"/>
                <a:cs typeface="Times New Roman"/>
              </a:rPr>
              <a:t>MELUASKAN LIPUTAN PEMAKAIAN SKIM KESELAMATAN SOSIAL DI BAWAH AKTA 4 </a:t>
            </a:r>
            <a:r>
              <a:rPr lang="en-US" b="1" u="sng" dirty="0" smtClean="0">
                <a:solidFill>
                  <a:schemeClr val="accent2">
                    <a:lumMod val="75000"/>
                  </a:schemeClr>
                </a:solidFill>
                <a:latin typeface="Century Gothic"/>
                <a:ea typeface="Calibri"/>
                <a:cs typeface="Times New Roman"/>
              </a:rPr>
              <a:t>KEPADA SEMUA PEKERJA </a:t>
            </a:r>
            <a:r>
              <a:rPr lang="en-US" b="1" dirty="0" smtClean="0">
                <a:solidFill>
                  <a:prstClr val="black"/>
                </a:solidFill>
                <a:latin typeface="Century Gothic"/>
                <a:ea typeface="Calibri"/>
                <a:cs typeface="Times New Roman"/>
              </a:rPr>
              <a:t>DENGAN </a:t>
            </a:r>
            <a:r>
              <a:rPr lang="en-US" b="1" u="sng" dirty="0" smtClean="0">
                <a:solidFill>
                  <a:schemeClr val="accent2">
                    <a:lumMod val="75000"/>
                  </a:schemeClr>
                </a:solidFill>
                <a:latin typeface="Century Gothic"/>
                <a:ea typeface="Calibri"/>
                <a:cs typeface="Times New Roman"/>
              </a:rPr>
              <a:t>MEMANSUHKAN HAD GAJI </a:t>
            </a:r>
            <a:r>
              <a:rPr lang="en-US" b="1" dirty="0" smtClean="0">
                <a:solidFill>
                  <a:prstClr val="black"/>
                </a:solidFill>
                <a:latin typeface="Century Gothic"/>
                <a:ea typeface="Calibri"/>
                <a:cs typeface="Times New Roman"/>
              </a:rPr>
              <a:t>BULANAN YANG DITERIMA OLEH PEKERJA</a:t>
            </a:r>
            <a:endParaRPr lang="en-US" b="1" dirty="0">
              <a:solidFill>
                <a:prstClr val="black"/>
              </a:solidFill>
              <a:latin typeface="Arial Black" pitchFamily="34" charset="0"/>
            </a:endParaRPr>
          </a:p>
        </p:txBody>
      </p:sp>
      <p:graphicFrame>
        <p:nvGraphicFramePr>
          <p:cNvPr id="10" name="Content Placeholder 4"/>
          <p:cNvGraphicFramePr>
            <a:graphicFrameLocks noGrp="1"/>
          </p:cNvGraphicFramePr>
          <p:nvPr>
            <p:ph idx="1"/>
            <p:extLst/>
          </p:nvPr>
        </p:nvGraphicFramePr>
        <p:xfrm>
          <a:off x="779585" y="3041686"/>
          <a:ext cx="7162800" cy="351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793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366298"/>
          <a:ext cx="8190073" cy="5406771"/>
        </p:xfrm>
        <a:graphic>
          <a:graphicData uri="http://schemas.openxmlformats.org/drawingml/2006/table">
            <a:tbl>
              <a:tblPr firstRow="1" firstCol="1" bandRow="1">
                <a:tableStyleId>{5C22544A-7EE6-4342-B048-85BDC9FD1C3A}</a:tableStyleId>
              </a:tblPr>
              <a:tblGrid>
                <a:gridCol w="381001"/>
                <a:gridCol w="3581400"/>
                <a:gridCol w="838200"/>
                <a:gridCol w="762000"/>
                <a:gridCol w="914400"/>
                <a:gridCol w="1713072"/>
              </a:tblGrid>
              <a:tr h="298551">
                <a:tc rowSpan="2">
                  <a:txBody>
                    <a:bodyPr/>
                    <a:lstStyle/>
                    <a:p>
                      <a:pPr marL="0" marR="0" algn="ctr">
                        <a:lnSpc>
                          <a:spcPct val="150000"/>
                        </a:lnSpc>
                        <a:spcBef>
                          <a:spcPts val="0"/>
                        </a:spcBef>
                        <a:spcAft>
                          <a:spcPts val="0"/>
                        </a:spcAft>
                      </a:pPr>
                      <a:r>
                        <a:rPr lang="en-MY" sz="900" b="1" dirty="0">
                          <a:effectLst/>
                        </a:rPr>
                        <a:t> </a:t>
                      </a:r>
                      <a:endParaRPr lang="en-US" sz="900" b="1" dirty="0">
                        <a:effectLst/>
                      </a:endParaRPr>
                    </a:p>
                    <a:p>
                      <a:pPr marL="0" marR="0" algn="ctr">
                        <a:lnSpc>
                          <a:spcPct val="150000"/>
                        </a:lnSpc>
                        <a:spcBef>
                          <a:spcPts val="0"/>
                        </a:spcBef>
                        <a:spcAft>
                          <a:spcPts val="0"/>
                        </a:spcAft>
                      </a:pPr>
                      <a:r>
                        <a:rPr lang="en-MY" sz="900" b="1" dirty="0">
                          <a:effectLst/>
                        </a:rPr>
                        <a:t> </a:t>
                      </a:r>
                      <a:endParaRPr lang="en-US" sz="900" b="1" dirty="0">
                        <a:effectLst/>
                      </a:endParaRPr>
                    </a:p>
                    <a:p>
                      <a:pPr marL="0" marR="0" algn="ctr">
                        <a:lnSpc>
                          <a:spcPct val="150000"/>
                        </a:lnSpc>
                        <a:spcBef>
                          <a:spcPts val="0"/>
                        </a:spcBef>
                        <a:spcAft>
                          <a:spcPts val="0"/>
                        </a:spcAft>
                      </a:pPr>
                      <a:r>
                        <a:rPr lang="en-MY" sz="900" b="1" dirty="0">
                          <a:effectLst/>
                        </a:rPr>
                        <a:t> </a:t>
                      </a:r>
                      <a:endParaRPr lang="en-US" sz="900" b="1" dirty="0">
                        <a:effectLst/>
                      </a:endParaRPr>
                    </a:p>
                    <a:p>
                      <a:pPr marL="0" marR="0" algn="ctr">
                        <a:lnSpc>
                          <a:spcPct val="150000"/>
                        </a:lnSpc>
                        <a:spcBef>
                          <a:spcPts val="0"/>
                        </a:spcBef>
                        <a:spcAft>
                          <a:spcPts val="0"/>
                        </a:spcAft>
                      </a:pPr>
                      <a:r>
                        <a:rPr lang="en-MY" sz="900" b="1" dirty="0">
                          <a:effectLst/>
                        </a:rPr>
                        <a:t>BIL.</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rowSpan="2">
                  <a:txBody>
                    <a:bodyPr/>
                    <a:lstStyle/>
                    <a:p>
                      <a:pPr marL="0" marR="0" algn="ctr">
                        <a:lnSpc>
                          <a:spcPct val="150000"/>
                        </a:lnSpc>
                        <a:spcBef>
                          <a:spcPts val="0"/>
                        </a:spcBef>
                        <a:spcAft>
                          <a:spcPts val="0"/>
                        </a:spcAft>
                      </a:pPr>
                      <a:r>
                        <a:rPr lang="en-MY" sz="900" b="1" dirty="0">
                          <a:effectLst/>
                        </a:rPr>
                        <a:t>GAJI BULANAN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gridSpan="3">
                  <a:txBody>
                    <a:bodyPr/>
                    <a:lstStyle/>
                    <a:p>
                      <a:pPr marL="0" marR="0" algn="ctr">
                        <a:lnSpc>
                          <a:spcPct val="107000"/>
                        </a:lnSpc>
                        <a:spcBef>
                          <a:spcPts val="0"/>
                        </a:spcBef>
                        <a:spcAft>
                          <a:spcPts val="0"/>
                        </a:spcAft>
                      </a:pPr>
                      <a:r>
                        <a:rPr lang="en-MY" sz="1000" dirty="0" smtClean="0">
                          <a:effectLst/>
                        </a:rPr>
                        <a:t>(</a:t>
                      </a:r>
                      <a:r>
                        <a:rPr lang="en-MY" sz="1000" dirty="0">
                          <a:effectLst/>
                        </a:rPr>
                        <a:t>JENIS PERTAMA)</a:t>
                      </a:r>
                      <a:endParaRPr lang="en-US" sz="1000" dirty="0">
                        <a:effectLst/>
                      </a:endParaRPr>
                    </a:p>
                    <a:p>
                      <a:pPr marL="0" marR="0" algn="ctr">
                        <a:lnSpc>
                          <a:spcPct val="107000"/>
                        </a:lnSpc>
                        <a:spcBef>
                          <a:spcPts val="0"/>
                        </a:spcBef>
                        <a:spcAft>
                          <a:spcPts val="0"/>
                        </a:spcAft>
                      </a:pPr>
                      <a:r>
                        <a:rPr lang="en-MY" sz="1000" dirty="0">
                          <a:effectLst/>
                        </a:rPr>
                        <a:t>BENCANA PEKERJAAN DAN ILAT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(JENIS KEDUA - BENCANA PEKERJAAN SAHAJA)</a:t>
                      </a:r>
                      <a:endParaRPr lang="en-US" sz="900" b="1" dirty="0">
                        <a:effectLst/>
                      </a:endParaRPr>
                    </a:p>
                    <a:p>
                      <a:pPr marL="0" marR="0" algn="ctr">
                        <a:lnSpc>
                          <a:spcPct val="107000"/>
                        </a:lnSpc>
                        <a:spcBef>
                          <a:spcPts val="0"/>
                        </a:spcBef>
                        <a:spcAft>
                          <a:spcPts val="0"/>
                        </a:spcAft>
                      </a:pPr>
                      <a:r>
                        <a:rPr lang="en-MY" sz="900" b="1" dirty="0">
                          <a:effectLst/>
                        </a:rPr>
                        <a:t>JUMLAH CARUMAN OLEH MAJIKAN SAHAJA</a:t>
                      </a:r>
                      <a:endParaRPr lang="en-US" sz="900" b="1" dirty="0">
                        <a:effectLst/>
                      </a:endParaRPr>
                    </a:p>
                    <a:p>
                      <a:pPr marL="0" marR="0" algn="ctr">
                        <a:lnSpc>
                          <a:spcPct val="107000"/>
                        </a:lnSpc>
                        <a:spcBef>
                          <a:spcPts val="0"/>
                        </a:spcBef>
                        <a:spcAft>
                          <a:spcPts val="0"/>
                        </a:spcAft>
                      </a:pPr>
                      <a:r>
                        <a:rPr lang="en-MY" sz="900" b="1" dirty="0">
                          <a:effectLst/>
                        </a:rPr>
                        <a:t>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39277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SYER MAJIKAN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SYER PEKERJA</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JUMLAH CARUMAN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vMerge="1">
                  <a:txBody>
                    <a:bodyPr/>
                    <a:lstStyle/>
                    <a:p>
                      <a:endParaRPr lang="en-US"/>
                    </a:p>
                  </a:txBody>
                  <a:tcPr/>
                </a:tc>
              </a:tr>
              <a:tr h="184707">
                <a:tc>
                  <a:txBody>
                    <a:bodyPr/>
                    <a:lstStyle/>
                    <a:p>
                      <a:pPr marL="0" marR="0" algn="ctr">
                        <a:lnSpc>
                          <a:spcPct val="150000"/>
                        </a:lnSpc>
                        <a:spcBef>
                          <a:spcPts val="0"/>
                        </a:spcBef>
                        <a:spcAft>
                          <a:spcPts val="0"/>
                        </a:spcAft>
                      </a:pPr>
                      <a:r>
                        <a:rPr lang="en-MY" sz="900" b="1">
                          <a:effectLst/>
                        </a:rPr>
                        <a:t>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dirty="0" err="1">
                          <a:effectLst/>
                        </a:rPr>
                        <a:t>Gaji</a:t>
                      </a:r>
                      <a:r>
                        <a:rPr lang="en-MY" sz="900" b="0" dirty="0">
                          <a:effectLst/>
                        </a:rPr>
                        <a:t> </a:t>
                      </a:r>
                      <a:r>
                        <a:rPr lang="en-MY" sz="900" b="0" dirty="0" err="1">
                          <a:effectLst/>
                        </a:rPr>
                        <a:t>hingga</a:t>
                      </a:r>
                      <a:r>
                        <a:rPr lang="en-MY" sz="900" b="0" dirty="0">
                          <a:effectLst/>
                        </a:rPr>
                        <a:t> RM30                 …         …          …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40 sen</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10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50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30 sen</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2.</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RM30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RM50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dirty="0">
                          <a:effectLst/>
                        </a:rPr>
                        <a:t>70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20 sen</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90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50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RM50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RM70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dirty="0">
                          <a:effectLst/>
                        </a:rPr>
                        <a:t>RM1.10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30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07000"/>
                        </a:lnSpc>
                        <a:spcBef>
                          <a:spcPts val="0"/>
                        </a:spcBef>
                        <a:spcAft>
                          <a:spcPts val="0"/>
                        </a:spcAft>
                      </a:pPr>
                      <a:r>
                        <a:rPr lang="en-MY" sz="900" b="0" dirty="0">
                          <a:effectLst/>
                        </a:rPr>
                        <a:t>80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RM70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RM100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RM1.50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40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RM100 tetapi tidak melebihi RM140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dirty="0">
                          <a:effectLst/>
                        </a:rPr>
                        <a:t>RM2.10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60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RM2.70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RM1.50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RM140 tetapi tidak melebihi RM200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RM2.95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85 </a:t>
                      </a:r>
                      <a:r>
                        <a:rPr lang="en-MY" sz="900" b="0" dirty="0" err="1">
                          <a:effectLst/>
                        </a:rPr>
                        <a:t>sen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RM3.80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RM200 tetapi tidak melebihi RM300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dirty="0">
                          <a:effectLst/>
                        </a:rPr>
                        <a:t>RM4.35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RM1.25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RM5.60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RM3.10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RM300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RM400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RM6.15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RM1.75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RM7.90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RM4.40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9.</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RM400 tetapi tidak melebihi RM500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RM7.85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RM2.25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RM10.10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RM5.60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RM500 tetapi tidak melebihi RM600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RM9.65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RM2.75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RM12.40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RM6.90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RM600 tetapi tidak melebihi RM700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RM11.35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RM3.25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RM14.60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RM8.10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12.</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RM700 tetapi tidak melebihi RM800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RM13.15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RM3.75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RM16.90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RM9.40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RM800 tetapi tidak melebihi RM900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RM14.85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RM4.25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RM19.10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RM10.60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RM900 tetapi tidak melebihi RM1,000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RM16.65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RM4.75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RM21.40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RM11.90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RM1,000 tetapi tidak melebihi RM1,100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RM18.35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RM5.25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RM23.60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RM13.10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RM1,100 tetapi tidak melebihi RM1,200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RM20.15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RM5.75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RM25.90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RM14.40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RM1,200 tetapi tidak melebihi RM1,300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RM21.85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RM6.25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RM28.10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RM15.60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50000"/>
                        </a:lnSpc>
                        <a:spcBef>
                          <a:spcPts val="0"/>
                        </a:spcBef>
                        <a:spcAft>
                          <a:spcPts val="0"/>
                        </a:spcAft>
                      </a:pPr>
                      <a:r>
                        <a:rPr lang="en-MY" sz="900" b="1">
                          <a:effectLst/>
                        </a:rPr>
                        <a:t>18.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RM1,300 tetapi tidak melebihi RM1,400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RM23.65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RM6.75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RM30.40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RM16.90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15000"/>
                        </a:lnSpc>
                        <a:spcBef>
                          <a:spcPts val="0"/>
                        </a:spcBef>
                        <a:spcAft>
                          <a:spcPts val="0"/>
                        </a:spcAft>
                      </a:pPr>
                      <a:r>
                        <a:rPr lang="en-MY" sz="900" b="1">
                          <a:effectLst/>
                        </a:rPr>
                        <a:t>19.</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RM1,400 tetapi tidak melebihi RM1,500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RM25.35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RM7.25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RM32.60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RM18.10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15000"/>
                        </a:lnSpc>
                        <a:spcBef>
                          <a:spcPts val="0"/>
                        </a:spcBef>
                        <a:spcAft>
                          <a:spcPts val="0"/>
                        </a:spcAft>
                      </a:pPr>
                      <a:r>
                        <a:rPr lang="en-MY" sz="900" b="1">
                          <a:effectLst/>
                        </a:rPr>
                        <a:t>20.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RM1,500 tetapi tidak melebihi RM1,600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RM27.15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RM7.75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RM34.90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RM19.40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15000"/>
                        </a:lnSpc>
                        <a:spcBef>
                          <a:spcPts val="0"/>
                        </a:spcBef>
                        <a:spcAft>
                          <a:spcPts val="0"/>
                        </a:spcAft>
                      </a:pPr>
                      <a:r>
                        <a:rPr lang="en-MY" sz="900" b="1">
                          <a:effectLst/>
                        </a:rPr>
                        <a:t>21.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a:effectLst/>
                        </a:rPr>
                        <a:t>Apabila gaji melebihi RM1,600 tetapi tidak melebihi RM1,700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ctr">
                        <a:lnSpc>
                          <a:spcPct val="150000"/>
                        </a:lnSpc>
                        <a:spcBef>
                          <a:spcPts val="0"/>
                        </a:spcBef>
                        <a:spcAft>
                          <a:spcPts val="0"/>
                        </a:spcAft>
                      </a:pPr>
                      <a:r>
                        <a:rPr lang="en-MY" sz="900" b="0">
                          <a:effectLst/>
                        </a:rPr>
                        <a:t>RM28.85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RM8.25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a:effectLst/>
                        </a:rPr>
                        <a:t>RM37.10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c>
                  <a:txBody>
                    <a:bodyPr/>
                    <a:lstStyle/>
                    <a:p>
                      <a:pPr marL="0" marR="0" algn="ctr">
                        <a:lnSpc>
                          <a:spcPct val="150000"/>
                        </a:lnSpc>
                        <a:spcBef>
                          <a:spcPts val="0"/>
                        </a:spcBef>
                        <a:spcAft>
                          <a:spcPts val="0"/>
                        </a:spcAft>
                      </a:pPr>
                      <a:r>
                        <a:rPr lang="en-MY" sz="900" b="0" dirty="0">
                          <a:effectLst/>
                        </a:rPr>
                        <a:t>RM20.60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nchor="ctr"/>
                </a:tc>
              </a:tr>
              <a:tr h="184707">
                <a:tc>
                  <a:txBody>
                    <a:bodyPr/>
                    <a:lstStyle/>
                    <a:p>
                      <a:pPr marL="0" marR="0" algn="ctr">
                        <a:lnSpc>
                          <a:spcPct val="115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22.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014" marR="37014"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RM1,700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RM1,800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dirty="0">
                          <a:effectLst/>
                        </a:rPr>
                        <a:t>RM30.65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RM8.75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RM39.40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RM21.90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bl>
          </a:graphicData>
        </a:graphic>
      </p:graphicFrame>
      <p:sp>
        <p:nvSpPr>
          <p:cNvPr id="3" name="Slide Number Placeholder 2"/>
          <p:cNvSpPr>
            <a:spLocks noGrp="1"/>
          </p:cNvSpPr>
          <p:nvPr>
            <p:ph type="sldNum" sz="quarter" idx="12"/>
          </p:nvPr>
        </p:nvSpPr>
        <p:spPr/>
        <p:txBody>
          <a:bodyPr/>
          <a:lstStyle/>
          <a:p>
            <a:fld id="{5F11B993-4A42-45C0-AE2C-85AC28C6BDF2}" type="slidenum">
              <a:rPr lang="en-US" smtClean="0">
                <a:solidFill>
                  <a:prstClr val="black"/>
                </a:solidFill>
              </a:rPr>
              <a:pPr/>
              <a:t>38</a:t>
            </a:fld>
            <a:endParaRPr lang="en-US">
              <a:solidFill>
                <a:prstClr val="black"/>
              </a:solidFill>
            </a:endParaRPr>
          </a:p>
        </p:txBody>
      </p:sp>
      <p:sp>
        <p:nvSpPr>
          <p:cNvPr id="4" name="Title 3"/>
          <p:cNvSpPr>
            <a:spLocks noGrp="1"/>
          </p:cNvSpPr>
          <p:nvPr>
            <p:ph type="title"/>
          </p:nvPr>
        </p:nvSpPr>
        <p:spPr>
          <a:xfrm>
            <a:off x="457200" y="274638"/>
            <a:ext cx="7620001" cy="1143000"/>
          </a:xfrm>
        </p:spPr>
        <p:txBody>
          <a:bodyPr/>
          <a:lstStyle/>
          <a:p>
            <a:r>
              <a:rPr lang="en-US" dirty="0" smtClean="0"/>
              <a:t>JADUAL CARUMAN BAHARU</a:t>
            </a:r>
            <a:endParaRPr lang="en-US" dirty="0"/>
          </a:p>
        </p:txBody>
      </p:sp>
      <p:sp>
        <p:nvSpPr>
          <p:cNvPr id="6" name="Oval 5"/>
          <p:cNvSpPr/>
          <p:nvPr/>
        </p:nvSpPr>
        <p:spPr>
          <a:xfrm>
            <a:off x="4267200" y="1752600"/>
            <a:ext cx="1095375" cy="4000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endParaRPr>
          </a:p>
        </p:txBody>
      </p:sp>
      <p:sp>
        <p:nvSpPr>
          <p:cNvPr id="7" name="Oval 6"/>
          <p:cNvSpPr/>
          <p:nvPr/>
        </p:nvSpPr>
        <p:spPr>
          <a:xfrm>
            <a:off x="5105400" y="1752600"/>
            <a:ext cx="1095375" cy="4000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endParaRPr>
          </a:p>
        </p:txBody>
      </p:sp>
      <p:sp>
        <p:nvSpPr>
          <p:cNvPr id="8" name="Oval 7"/>
          <p:cNvSpPr/>
          <p:nvPr/>
        </p:nvSpPr>
        <p:spPr>
          <a:xfrm>
            <a:off x="6011813" y="1752600"/>
            <a:ext cx="1095375" cy="4000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endParaRPr>
          </a:p>
        </p:txBody>
      </p:sp>
      <p:cxnSp>
        <p:nvCxnSpPr>
          <p:cNvPr id="9" name="Straight Arrow Connector 8"/>
          <p:cNvCxnSpPr/>
          <p:nvPr/>
        </p:nvCxnSpPr>
        <p:spPr>
          <a:xfrm flipV="1">
            <a:off x="4814887" y="1295400"/>
            <a:ext cx="267731"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52690" y="1295400"/>
            <a:ext cx="414356"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747668" y="1295400"/>
            <a:ext cx="370712"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08690" y="866343"/>
            <a:ext cx="1095375" cy="400050"/>
          </a:xfrm>
          <a:prstGeom prst="ellipse">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b="1" dirty="0" smtClean="0">
                <a:solidFill>
                  <a:srgbClr val="FF0000"/>
                </a:solidFill>
              </a:rPr>
              <a:t>1.75%</a:t>
            </a:r>
            <a:endParaRPr lang="en-US" sz="1600" b="1" dirty="0">
              <a:solidFill>
                <a:srgbClr val="FF0000"/>
              </a:solidFill>
            </a:endParaRPr>
          </a:p>
        </p:txBody>
      </p:sp>
      <p:sp>
        <p:nvSpPr>
          <p:cNvPr id="13" name="Oval 12"/>
          <p:cNvSpPr/>
          <p:nvPr/>
        </p:nvSpPr>
        <p:spPr>
          <a:xfrm>
            <a:off x="5828347" y="895350"/>
            <a:ext cx="1095375" cy="400050"/>
          </a:xfrm>
          <a:prstGeom prst="ellipse">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smtClean="0">
                <a:solidFill>
                  <a:srgbClr val="FF0000"/>
                </a:solidFill>
              </a:rPr>
              <a:t>0.5</a:t>
            </a:r>
            <a:r>
              <a:rPr lang="en-US" b="1" dirty="0">
                <a:solidFill>
                  <a:srgbClr val="FF0000"/>
                </a:solidFill>
              </a:rPr>
              <a:t>%</a:t>
            </a:r>
          </a:p>
        </p:txBody>
      </p:sp>
      <p:sp>
        <p:nvSpPr>
          <p:cNvPr id="14" name="Oval 13"/>
          <p:cNvSpPr/>
          <p:nvPr/>
        </p:nvSpPr>
        <p:spPr>
          <a:xfrm>
            <a:off x="6997107" y="846138"/>
            <a:ext cx="1214473" cy="552450"/>
          </a:xfrm>
          <a:prstGeom prst="ellipse">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smtClean="0">
                <a:solidFill>
                  <a:srgbClr val="FF0000"/>
                </a:solidFill>
              </a:rPr>
              <a:t>2.25</a:t>
            </a:r>
            <a:r>
              <a:rPr lang="en-US" b="1" dirty="0">
                <a:solidFill>
                  <a:srgbClr val="FF0000"/>
                </a:solidFill>
              </a:rPr>
              <a:t>%</a:t>
            </a:r>
          </a:p>
        </p:txBody>
      </p:sp>
    </p:spTree>
    <p:extLst>
      <p:ext uri="{BB962C8B-B14F-4D97-AF65-F5344CB8AC3E}">
        <p14:creationId xmlns:p14="http://schemas.microsoft.com/office/powerpoint/2010/main" val="352888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11B993-4A42-45C0-AE2C-85AC28C6BDF2}" type="slidenum">
              <a:rPr lang="en-US" smtClean="0">
                <a:solidFill>
                  <a:prstClr val="black"/>
                </a:solidFill>
              </a:rPr>
              <a:pPr/>
              <a:t>39</a:t>
            </a:fld>
            <a:endParaRPr lang="en-US">
              <a:solidFill>
                <a:prstClr val="black"/>
              </a:solidFill>
            </a:endParaRPr>
          </a:p>
        </p:txBody>
      </p:sp>
      <p:sp>
        <p:nvSpPr>
          <p:cNvPr id="4" name="Title 3"/>
          <p:cNvSpPr>
            <a:spLocks noGrp="1"/>
          </p:cNvSpPr>
          <p:nvPr>
            <p:ph type="title"/>
          </p:nvPr>
        </p:nvSpPr>
        <p:spPr>
          <a:xfrm>
            <a:off x="457200" y="274638"/>
            <a:ext cx="7620001" cy="1143000"/>
          </a:xfrm>
        </p:spPr>
        <p:txBody>
          <a:bodyPr/>
          <a:lstStyle/>
          <a:p>
            <a:r>
              <a:rPr lang="en-US" dirty="0" smtClean="0"/>
              <a:t>JADUAL CARUMAN BAHARU</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1527290"/>
              </p:ext>
            </p:extLst>
          </p:nvPr>
        </p:nvGraphicFramePr>
        <p:xfrm>
          <a:off x="457200" y="1176807"/>
          <a:ext cx="8113872" cy="5612511"/>
        </p:xfrm>
        <a:graphic>
          <a:graphicData uri="http://schemas.openxmlformats.org/drawingml/2006/table">
            <a:tbl>
              <a:tblPr firstRow="1" firstCol="1" bandRow="1">
                <a:tableStyleId>{5C22544A-7EE6-4342-B048-85BDC9FD1C3A}</a:tableStyleId>
              </a:tblPr>
              <a:tblGrid>
                <a:gridCol w="381000"/>
                <a:gridCol w="3564420"/>
                <a:gridCol w="778980"/>
                <a:gridCol w="762000"/>
                <a:gridCol w="762000"/>
                <a:gridCol w="1865472"/>
              </a:tblGrid>
              <a:tr h="394379">
                <a:tc rowSpan="2">
                  <a:txBody>
                    <a:bodyPr/>
                    <a:lstStyle/>
                    <a:p>
                      <a:pPr marL="0" marR="0" algn="ctr">
                        <a:lnSpc>
                          <a:spcPct val="150000"/>
                        </a:lnSpc>
                        <a:spcBef>
                          <a:spcPts val="0"/>
                        </a:spcBef>
                        <a:spcAft>
                          <a:spcPts val="0"/>
                        </a:spcAft>
                      </a:pPr>
                      <a:r>
                        <a:rPr lang="en-MY" sz="900" b="1" dirty="0">
                          <a:effectLst/>
                        </a:rPr>
                        <a:t> </a:t>
                      </a:r>
                      <a:r>
                        <a:rPr lang="en-MY" sz="900" b="1" dirty="0" smtClean="0">
                          <a:effectLst/>
                        </a:rPr>
                        <a:t>BIL</a:t>
                      </a:r>
                      <a:r>
                        <a:rPr lang="en-MY" sz="900" b="1" dirty="0">
                          <a:effectLst/>
                        </a:rPr>
                        <a: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rowSpan="2">
                  <a:txBody>
                    <a:bodyPr/>
                    <a:lstStyle/>
                    <a:p>
                      <a:pPr marL="0" marR="0" algn="ctr">
                        <a:lnSpc>
                          <a:spcPct val="150000"/>
                        </a:lnSpc>
                        <a:spcBef>
                          <a:spcPts val="0"/>
                        </a:spcBef>
                        <a:spcAft>
                          <a:spcPts val="0"/>
                        </a:spcAft>
                      </a:pPr>
                      <a:r>
                        <a:rPr lang="en-MY" sz="900" b="1" dirty="0" smtClean="0">
                          <a:effectLst/>
                        </a:rPr>
                        <a:t>GAJI BULANAN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gridSpan="3">
                  <a:txBody>
                    <a:bodyPr/>
                    <a:lstStyle/>
                    <a:p>
                      <a:pPr marL="0" marR="0" algn="ctr">
                        <a:lnSpc>
                          <a:spcPct val="107000"/>
                        </a:lnSpc>
                        <a:spcBef>
                          <a:spcPts val="0"/>
                        </a:spcBef>
                        <a:spcAft>
                          <a:spcPts val="0"/>
                        </a:spcAft>
                      </a:pPr>
                      <a:r>
                        <a:rPr lang="en-MY" sz="900" b="1" dirty="0">
                          <a:effectLst/>
                        </a:rPr>
                        <a:t> </a:t>
                      </a:r>
                      <a:r>
                        <a:rPr lang="en-MY" sz="900" b="1" dirty="0" smtClean="0">
                          <a:effectLst/>
                        </a:rPr>
                        <a:t>(</a:t>
                      </a:r>
                      <a:r>
                        <a:rPr lang="en-MY" sz="900" b="1" dirty="0">
                          <a:effectLst/>
                        </a:rPr>
                        <a:t>JENIS PERTAMA)</a:t>
                      </a:r>
                      <a:endParaRPr lang="en-US" sz="900" b="1" dirty="0">
                        <a:effectLst/>
                      </a:endParaRPr>
                    </a:p>
                    <a:p>
                      <a:pPr marL="0" marR="0" algn="ctr">
                        <a:lnSpc>
                          <a:spcPct val="107000"/>
                        </a:lnSpc>
                        <a:spcBef>
                          <a:spcPts val="0"/>
                        </a:spcBef>
                        <a:spcAft>
                          <a:spcPts val="0"/>
                        </a:spcAft>
                      </a:pPr>
                      <a:r>
                        <a:rPr lang="en-MY" sz="900" b="1" dirty="0">
                          <a:effectLst/>
                        </a:rPr>
                        <a:t>BENCANA PEKERJAAN DAN ILAT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hMerge="1">
                  <a:txBody>
                    <a:bodyPr/>
                    <a:lstStyle/>
                    <a:p>
                      <a:endParaRPr lang="en-US"/>
                    </a:p>
                  </a:txBody>
                  <a:tcPr/>
                </a:tc>
                <a:tc hMerge="1">
                  <a:txBody>
                    <a:bodyPr/>
                    <a:lstStyle/>
                    <a:p>
                      <a:endParaRPr lang="en-US"/>
                    </a:p>
                  </a:txBody>
                  <a:tcPr/>
                </a:tc>
                <a:tc rowSpan="2">
                  <a:txBody>
                    <a:bodyPr/>
                    <a:lstStyle/>
                    <a:p>
                      <a:pPr marL="0" marR="0" algn="ctr">
                        <a:lnSpc>
                          <a:spcPct val="107000"/>
                        </a:lnSpc>
                        <a:spcBef>
                          <a:spcPts val="0"/>
                        </a:spcBef>
                        <a:spcAft>
                          <a:spcPts val="0"/>
                        </a:spcAft>
                      </a:pPr>
                      <a:r>
                        <a:rPr lang="en-MY" sz="900" b="1">
                          <a:effectLst/>
                        </a:rPr>
                        <a:t> </a:t>
                      </a:r>
                      <a:endParaRPr lang="en-US" sz="900" b="1">
                        <a:effectLst/>
                      </a:endParaRPr>
                    </a:p>
                    <a:p>
                      <a:pPr marL="0" marR="0" algn="ctr">
                        <a:lnSpc>
                          <a:spcPct val="107000"/>
                        </a:lnSpc>
                        <a:spcBef>
                          <a:spcPts val="0"/>
                        </a:spcBef>
                        <a:spcAft>
                          <a:spcPts val="0"/>
                        </a:spcAft>
                      </a:pPr>
                      <a:r>
                        <a:rPr lang="en-MY" sz="900" b="1">
                          <a:effectLst/>
                        </a:rPr>
                        <a:t>(JENIS KEDUA - BENCANA PEKERJAAN SAHAJA)</a:t>
                      </a:r>
                      <a:endParaRPr lang="en-US" sz="900" b="1">
                        <a:effectLst/>
                      </a:endParaRPr>
                    </a:p>
                    <a:p>
                      <a:pPr marL="0" marR="0" algn="ctr">
                        <a:lnSpc>
                          <a:spcPct val="107000"/>
                        </a:lnSpc>
                        <a:spcBef>
                          <a:spcPts val="0"/>
                        </a:spcBef>
                        <a:spcAft>
                          <a:spcPts val="0"/>
                        </a:spcAft>
                      </a:pPr>
                      <a:r>
                        <a:rPr lang="en-MY" sz="900" b="1">
                          <a:effectLst/>
                        </a:rPr>
                        <a:t>JUMLAH CARUMAN OLEH MAJIKAN SAHAJA</a:t>
                      </a:r>
                      <a:endParaRPr lang="en-US" sz="900" b="1">
                        <a:effectLst/>
                      </a:endParaRPr>
                    </a:p>
                    <a:p>
                      <a:pPr marL="0" marR="0" algn="ctr">
                        <a:lnSpc>
                          <a:spcPct val="107000"/>
                        </a:lnSpc>
                        <a:spcBef>
                          <a:spcPts val="0"/>
                        </a:spcBef>
                        <a:spcAft>
                          <a:spcPts val="0"/>
                        </a:spcAft>
                      </a:pPr>
                      <a:r>
                        <a:rPr lang="en-MY" sz="900" b="1">
                          <a:effectLst/>
                        </a:rPr>
                        <a:t> </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394379">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SYER MAJIKAN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SYER PEKERJA</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07000"/>
                        </a:lnSpc>
                        <a:spcBef>
                          <a:spcPts val="0"/>
                        </a:spcBef>
                        <a:spcAft>
                          <a:spcPts val="0"/>
                        </a:spcAft>
                      </a:pPr>
                      <a:r>
                        <a:rPr lang="en-MY" sz="900" b="1" dirty="0">
                          <a:effectLst/>
                        </a:rPr>
                        <a:t> </a:t>
                      </a:r>
                      <a:endParaRPr lang="en-US" sz="900" b="1" dirty="0">
                        <a:effectLst/>
                      </a:endParaRPr>
                    </a:p>
                    <a:p>
                      <a:pPr marL="0" marR="0" algn="ctr">
                        <a:lnSpc>
                          <a:spcPct val="107000"/>
                        </a:lnSpc>
                        <a:spcBef>
                          <a:spcPts val="0"/>
                        </a:spcBef>
                        <a:spcAft>
                          <a:spcPts val="0"/>
                        </a:spcAft>
                      </a:pPr>
                      <a:r>
                        <a:rPr lang="en-MY" sz="900" b="1" dirty="0">
                          <a:effectLst/>
                        </a:rPr>
                        <a:t>JUMLAH CARUMAN</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vMerge="1">
                  <a:txBody>
                    <a:bodyPr/>
                    <a:lstStyle/>
                    <a:p>
                      <a:endParaRPr lang="en-US"/>
                    </a:p>
                  </a:txBody>
                  <a:tcPr/>
                </a:tc>
              </a:tr>
              <a:tr h="168946">
                <a:tc>
                  <a:txBody>
                    <a:bodyPr/>
                    <a:lstStyle/>
                    <a:p>
                      <a:pPr marL="0" marR="0" algn="ctr">
                        <a:lnSpc>
                          <a:spcPct val="150000"/>
                        </a:lnSpc>
                        <a:spcBef>
                          <a:spcPts val="0"/>
                        </a:spcBef>
                        <a:spcAft>
                          <a:spcPts val="0"/>
                        </a:spcAft>
                      </a:pPr>
                      <a:r>
                        <a:rPr lang="en-MY" sz="900" b="1" dirty="0">
                          <a:effectLst/>
                        </a:rPr>
                        <a:t>23.</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RM1,800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RM1,900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RM32.35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RM9.25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RM41.60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RM23.10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24.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RM1,900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RM2,000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RM34.15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RM9.75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RM43.90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RM24.40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25.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RM2,000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RM2,100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dirty="0">
                          <a:effectLst/>
                        </a:rPr>
                        <a:t>RM35.85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RM10.25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RM46.10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RM25.60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26.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RM2,100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RM2,200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RM37.65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RM10.75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RM48.40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RM26.90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27.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RM2,200 tetapi tidak melebihi RM2,300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RM39.35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RM11.25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RM50.60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RM28.10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28.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dirty="0" err="1">
                          <a:effectLst/>
                        </a:rPr>
                        <a:t>Apabila</a:t>
                      </a:r>
                      <a:r>
                        <a:rPr lang="en-MY" sz="900" b="0" dirty="0">
                          <a:effectLst/>
                        </a:rPr>
                        <a:t> </a:t>
                      </a:r>
                      <a:r>
                        <a:rPr lang="en-MY" sz="900" b="0" dirty="0" err="1">
                          <a:effectLst/>
                        </a:rPr>
                        <a:t>gaji</a:t>
                      </a:r>
                      <a:r>
                        <a:rPr lang="en-MY" sz="900" b="0" dirty="0">
                          <a:effectLst/>
                        </a:rPr>
                        <a:t> </a:t>
                      </a:r>
                      <a:r>
                        <a:rPr lang="en-MY" sz="900" b="0" dirty="0" err="1">
                          <a:effectLst/>
                        </a:rPr>
                        <a:t>melebihi</a:t>
                      </a:r>
                      <a:r>
                        <a:rPr lang="en-MY" sz="900" b="0" dirty="0">
                          <a:effectLst/>
                        </a:rPr>
                        <a:t> RM2,300 </a:t>
                      </a:r>
                      <a:r>
                        <a:rPr lang="en-MY" sz="900" b="0" dirty="0" err="1">
                          <a:effectLst/>
                        </a:rPr>
                        <a:t>tetapi</a:t>
                      </a:r>
                      <a:r>
                        <a:rPr lang="en-MY" sz="900" b="0" dirty="0">
                          <a:effectLst/>
                        </a:rPr>
                        <a:t> </a:t>
                      </a:r>
                      <a:r>
                        <a:rPr lang="en-MY" sz="900" b="0" dirty="0" err="1">
                          <a:effectLst/>
                        </a:rPr>
                        <a:t>tidak</a:t>
                      </a:r>
                      <a:r>
                        <a:rPr lang="en-MY" sz="900" b="0" dirty="0">
                          <a:effectLst/>
                        </a:rPr>
                        <a:t> </a:t>
                      </a:r>
                      <a:r>
                        <a:rPr lang="en-MY" sz="900" b="0" dirty="0" err="1">
                          <a:effectLst/>
                        </a:rPr>
                        <a:t>melebihi</a:t>
                      </a:r>
                      <a:r>
                        <a:rPr lang="en-MY" sz="900" b="0" dirty="0">
                          <a:effectLst/>
                        </a:rPr>
                        <a:t> RM2,400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RM41.15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RM11.75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RM52.90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RM29.40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29.</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RM2,400 tetapi tidak melebihi RM2,500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RM42.85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RM12.25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RM55.10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RM30.60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30.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RM2,500 tetapi tidak melebihi RM2,600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RM44.65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RM12.75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RM57.40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RM31.90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31.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RM2,600 tetapi tidak melebihi RM2,700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RM46.35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RM13.25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RM59.60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RM33.10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32.</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RM2,700 tetapi tidak melebihi RM2,800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RM48.15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RM13.75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RM61.90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RM34.40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33.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RM2,800 tetapi tidak melebihi RM2,900 </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RM49.85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RM14.25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RM64.10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RM35.60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34.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0">
                          <a:effectLst/>
                        </a:rPr>
                        <a:t>Apabila gaji melebihi  RM2,900 tetapi tidak melebihi RM3,000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ctr">
                        <a:lnSpc>
                          <a:spcPct val="150000"/>
                        </a:lnSpc>
                        <a:spcBef>
                          <a:spcPts val="0"/>
                        </a:spcBef>
                        <a:spcAft>
                          <a:spcPts val="0"/>
                        </a:spcAft>
                      </a:pPr>
                      <a:r>
                        <a:rPr lang="en-MY" sz="900" b="0">
                          <a:effectLst/>
                        </a:rPr>
                        <a:t>RM51.65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RM14.75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a:effectLst/>
                        </a:rPr>
                        <a:t>RM66.40</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c>
                  <a:txBody>
                    <a:bodyPr/>
                    <a:lstStyle/>
                    <a:p>
                      <a:pPr marL="0" marR="0" algn="ctr">
                        <a:lnSpc>
                          <a:spcPct val="150000"/>
                        </a:lnSpc>
                        <a:spcBef>
                          <a:spcPts val="0"/>
                        </a:spcBef>
                        <a:spcAft>
                          <a:spcPts val="0"/>
                        </a:spcAft>
                      </a:pPr>
                      <a:r>
                        <a:rPr lang="en-MY" sz="900" b="0" dirty="0">
                          <a:effectLst/>
                        </a:rPr>
                        <a:t>RM36.90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tc>
              </a:tr>
              <a:tr h="168946">
                <a:tc>
                  <a:txBody>
                    <a:bodyPr/>
                    <a:lstStyle/>
                    <a:p>
                      <a:pPr marL="0" marR="0" algn="ctr">
                        <a:lnSpc>
                          <a:spcPct val="150000"/>
                        </a:lnSpc>
                        <a:spcBef>
                          <a:spcPts val="0"/>
                        </a:spcBef>
                        <a:spcAft>
                          <a:spcPts val="0"/>
                        </a:spcAft>
                      </a:pPr>
                      <a:r>
                        <a:rPr lang="en-MY" sz="900" b="1">
                          <a:effectLst/>
                        </a:rPr>
                        <a:t>35.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RM3,000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RM3,100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RM53.35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RM15.25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RM68.60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RM38.10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36.</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RM3,100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RM3,200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RM55.15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RM15.75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RM70.90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RM39.40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37.</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RM3,200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RM3,300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RM56.85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RM16.25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RM73.10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RM40.60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38.</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RM3,300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RM3,400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RM58.65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RM16.75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RM75.40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RM41.90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39.</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RM3,400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RM3,500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RM60.35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RM17.25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RM77.60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RM43.10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40.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RM3,500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RM3,600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RM62.15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RM17.75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RM79.90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RM44.40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41.</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RM3,600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RM3,700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RM63.85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RM18.25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a:effectLst/>
                        </a:rPr>
                        <a:t>RM82.10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RM45.60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0"/>
                        </a:spcAft>
                      </a:pPr>
                      <a:r>
                        <a:rPr lang="en-MY" sz="900" b="1">
                          <a:effectLst/>
                        </a:rPr>
                        <a:t>42.</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0"/>
                        </a:spcAft>
                      </a:pPr>
                      <a:r>
                        <a:rPr lang="en-MY" sz="900" b="1" dirty="0" err="1">
                          <a:effectLst/>
                        </a:rPr>
                        <a:t>Apabila</a:t>
                      </a:r>
                      <a:r>
                        <a:rPr lang="en-MY" sz="900" b="1" dirty="0">
                          <a:effectLst/>
                        </a:rPr>
                        <a:t> </a:t>
                      </a:r>
                      <a:r>
                        <a:rPr lang="en-MY" sz="900" b="1" dirty="0" err="1">
                          <a:effectLst/>
                        </a:rPr>
                        <a:t>gaji</a:t>
                      </a:r>
                      <a:r>
                        <a:rPr lang="en-MY" sz="900" b="1" dirty="0">
                          <a:effectLst/>
                        </a:rPr>
                        <a:t> </a:t>
                      </a:r>
                      <a:r>
                        <a:rPr lang="en-MY" sz="900" b="1" dirty="0" err="1">
                          <a:effectLst/>
                        </a:rPr>
                        <a:t>melebihi</a:t>
                      </a:r>
                      <a:r>
                        <a:rPr lang="en-MY" sz="900" b="1" dirty="0">
                          <a:effectLst/>
                        </a:rPr>
                        <a:t> RM3,700 </a:t>
                      </a:r>
                      <a:r>
                        <a:rPr lang="en-MY" sz="900" b="1" dirty="0" err="1">
                          <a:effectLst/>
                        </a:rPr>
                        <a:t>tetapi</a:t>
                      </a:r>
                      <a:r>
                        <a:rPr lang="en-MY" sz="900" b="1" dirty="0">
                          <a:effectLst/>
                        </a:rPr>
                        <a:t> </a:t>
                      </a:r>
                      <a:r>
                        <a:rPr lang="en-MY" sz="900" b="1" dirty="0" err="1">
                          <a:effectLst/>
                        </a:rPr>
                        <a:t>tidak</a:t>
                      </a:r>
                      <a:r>
                        <a:rPr lang="en-MY" sz="900" b="1" dirty="0">
                          <a:effectLst/>
                        </a:rPr>
                        <a:t> </a:t>
                      </a:r>
                      <a:r>
                        <a:rPr lang="en-MY" sz="900" b="1" dirty="0" err="1">
                          <a:effectLst/>
                        </a:rPr>
                        <a:t>melebihi</a:t>
                      </a:r>
                      <a:r>
                        <a:rPr lang="en-MY" sz="900" b="1" dirty="0">
                          <a:effectLst/>
                        </a:rPr>
                        <a:t> RM3,800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RM65.65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RM18.75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RM84.40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0"/>
                        </a:spcAft>
                      </a:pPr>
                      <a:r>
                        <a:rPr lang="en-MY" sz="900" b="1" dirty="0">
                          <a:effectLst/>
                        </a:rPr>
                        <a:t>RM46.90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800"/>
                        </a:spcAft>
                      </a:pPr>
                      <a:r>
                        <a:rPr lang="en-MY" sz="900" b="1">
                          <a:effectLst/>
                        </a:rPr>
                        <a:t>43.</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800"/>
                        </a:spcAft>
                      </a:pPr>
                      <a:r>
                        <a:rPr lang="en-MY" sz="900" b="1">
                          <a:effectLst/>
                        </a:rPr>
                        <a:t>Apabila gaji melebihi RM3,800 tetapi tidak melebihi RM3,900 </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chemeClr val="accent6">
                        <a:lumMod val="60000"/>
                        <a:lumOff val="40000"/>
                      </a:schemeClr>
                    </a:solidFill>
                  </a:tcPr>
                </a:tc>
                <a:tc>
                  <a:txBody>
                    <a:bodyPr/>
                    <a:lstStyle/>
                    <a:p>
                      <a:pPr marL="0" marR="0" algn="ctr">
                        <a:lnSpc>
                          <a:spcPct val="150000"/>
                        </a:lnSpc>
                        <a:spcBef>
                          <a:spcPts val="0"/>
                        </a:spcBef>
                        <a:spcAft>
                          <a:spcPts val="800"/>
                        </a:spcAft>
                      </a:pPr>
                      <a:r>
                        <a:rPr lang="en-MY" sz="900" b="1" dirty="0">
                          <a:effectLst/>
                        </a:rPr>
                        <a:t>RM67.35</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800"/>
                        </a:spcAft>
                      </a:pPr>
                      <a:r>
                        <a:rPr lang="en-MY" sz="900" b="1">
                          <a:effectLst/>
                        </a:rPr>
                        <a:t>RM19.25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800"/>
                        </a:spcAft>
                      </a:pPr>
                      <a:r>
                        <a:rPr lang="en-MY" sz="900" b="1">
                          <a:effectLst/>
                        </a:rPr>
                        <a:t>RM86.60</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c>
                  <a:txBody>
                    <a:bodyPr/>
                    <a:lstStyle/>
                    <a:p>
                      <a:pPr marL="0" marR="0" algn="ctr">
                        <a:lnSpc>
                          <a:spcPct val="150000"/>
                        </a:lnSpc>
                        <a:spcBef>
                          <a:spcPts val="0"/>
                        </a:spcBef>
                        <a:spcAft>
                          <a:spcPts val="800"/>
                        </a:spcAft>
                      </a:pPr>
                      <a:r>
                        <a:rPr lang="en-MY" sz="900" b="1" dirty="0">
                          <a:effectLst/>
                        </a:rPr>
                        <a:t>RM48.10</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chemeClr val="accent6">
                        <a:lumMod val="60000"/>
                        <a:lumOff val="40000"/>
                      </a:schemeClr>
                    </a:solidFill>
                  </a:tcPr>
                </a:tc>
              </a:tr>
              <a:tr h="168946">
                <a:tc>
                  <a:txBody>
                    <a:bodyPr/>
                    <a:lstStyle/>
                    <a:p>
                      <a:pPr marL="0" marR="0" algn="ctr">
                        <a:lnSpc>
                          <a:spcPct val="150000"/>
                        </a:lnSpc>
                        <a:spcBef>
                          <a:spcPts val="0"/>
                        </a:spcBef>
                        <a:spcAft>
                          <a:spcPts val="800"/>
                        </a:spcAft>
                      </a:pPr>
                      <a:r>
                        <a:rPr lang="en-MY" sz="900" b="1">
                          <a:effectLst/>
                        </a:rPr>
                        <a:t>44.</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15000"/>
                        </a:lnSpc>
                        <a:spcBef>
                          <a:spcPts val="0"/>
                        </a:spcBef>
                        <a:spcAft>
                          <a:spcPts val="800"/>
                        </a:spcAft>
                      </a:pPr>
                      <a:r>
                        <a:rPr lang="en-MY" sz="900" b="1" dirty="0" err="1">
                          <a:solidFill>
                            <a:srgbClr val="FF0000"/>
                          </a:solidFill>
                          <a:effectLst/>
                        </a:rPr>
                        <a:t>Apabila</a:t>
                      </a:r>
                      <a:r>
                        <a:rPr lang="en-MY" sz="900" b="1" dirty="0">
                          <a:solidFill>
                            <a:srgbClr val="FF0000"/>
                          </a:solidFill>
                          <a:effectLst/>
                        </a:rPr>
                        <a:t> </a:t>
                      </a:r>
                      <a:r>
                        <a:rPr lang="en-MY" sz="900" b="1" dirty="0" err="1">
                          <a:solidFill>
                            <a:srgbClr val="FF0000"/>
                          </a:solidFill>
                          <a:effectLst/>
                        </a:rPr>
                        <a:t>gaji</a:t>
                      </a:r>
                      <a:r>
                        <a:rPr lang="en-MY" sz="900" b="1" dirty="0">
                          <a:solidFill>
                            <a:srgbClr val="FF0000"/>
                          </a:solidFill>
                          <a:effectLst/>
                        </a:rPr>
                        <a:t> </a:t>
                      </a:r>
                      <a:r>
                        <a:rPr lang="en-MY" sz="900" b="1" dirty="0" err="1">
                          <a:solidFill>
                            <a:srgbClr val="FF0000"/>
                          </a:solidFill>
                          <a:effectLst/>
                        </a:rPr>
                        <a:t>melebihi</a:t>
                      </a:r>
                      <a:r>
                        <a:rPr lang="en-MY" sz="900" b="1" dirty="0">
                          <a:solidFill>
                            <a:srgbClr val="FF0000"/>
                          </a:solidFill>
                          <a:effectLst/>
                        </a:rPr>
                        <a:t> RM3,900 </a:t>
                      </a:r>
                      <a:r>
                        <a:rPr lang="en-MY" sz="900" b="1" dirty="0" err="1">
                          <a:solidFill>
                            <a:srgbClr val="FF0000"/>
                          </a:solidFill>
                          <a:effectLst/>
                        </a:rPr>
                        <a:t>tetapi</a:t>
                      </a:r>
                      <a:r>
                        <a:rPr lang="en-MY" sz="900" b="1" dirty="0">
                          <a:solidFill>
                            <a:srgbClr val="FF0000"/>
                          </a:solidFill>
                          <a:effectLst/>
                        </a:rPr>
                        <a:t> </a:t>
                      </a:r>
                      <a:r>
                        <a:rPr lang="en-MY" sz="900" b="1" dirty="0" err="1">
                          <a:solidFill>
                            <a:srgbClr val="FF0000"/>
                          </a:solidFill>
                          <a:effectLst/>
                        </a:rPr>
                        <a:t>tidak</a:t>
                      </a:r>
                      <a:r>
                        <a:rPr lang="en-MY" sz="900" b="1" dirty="0">
                          <a:solidFill>
                            <a:srgbClr val="FF0000"/>
                          </a:solidFill>
                          <a:effectLst/>
                        </a:rPr>
                        <a:t> </a:t>
                      </a:r>
                      <a:r>
                        <a:rPr lang="en-MY" sz="900" b="1" dirty="0" err="1">
                          <a:solidFill>
                            <a:srgbClr val="FF0000"/>
                          </a:solidFill>
                          <a:effectLst/>
                        </a:rPr>
                        <a:t>melebihi</a:t>
                      </a:r>
                      <a:r>
                        <a:rPr lang="en-MY" sz="900" b="1" dirty="0">
                          <a:solidFill>
                            <a:srgbClr val="FF0000"/>
                          </a:solidFill>
                          <a:effectLst/>
                        </a:rPr>
                        <a:t> RM4,000</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rgbClr val="FFFF00"/>
                    </a:solidFill>
                  </a:tcPr>
                </a:tc>
                <a:tc>
                  <a:txBody>
                    <a:bodyPr/>
                    <a:lstStyle/>
                    <a:p>
                      <a:pPr marL="0" marR="0" algn="ctr">
                        <a:lnSpc>
                          <a:spcPct val="150000"/>
                        </a:lnSpc>
                        <a:spcBef>
                          <a:spcPts val="0"/>
                        </a:spcBef>
                        <a:spcAft>
                          <a:spcPts val="800"/>
                        </a:spcAft>
                      </a:pPr>
                      <a:r>
                        <a:rPr lang="en-MY" sz="900" b="1" dirty="0" smtClean="0">
                          <a:solidFill>
                            <a:srgbClr val="FF0000"/>
                          </a:solidFill>
                          <a:effectLst/>
                        </a:rPr>
                        <a:t>RM69.05</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c>
                  <a:txBody>
                    <a:bodyPr/>
                    <a:lstStyle/>
                    <a:p>
                      <a:pPr marL="0" marR="0" algn="ctr">
                        <a:lnSpc>
                          <a:spcPct val="150000"/>
                        </a:lnSpc>
                        <a:spcBef>
                          <a:spcPts val="0"/>
                        </a:spcBef>
                        <a:spcAft>
                          <a:spcPts val="800"/>
                        </a:spcAft>
                      </a:pPr>
                      <a:r>
                        <a:rPr lang="en-MY" sz="900" b="1">
                          <a:solidFill>
                            <a:srgbClr val="FF0000"/>
                          </a:solidFill>
                          <a:effectLst/>
                        </a:rPr>
                        <a:t>RM19.75</a:t>
                      </a:r>
                      <a:endParaRPr lang="en-US" sz="9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c>
                  <a:txBody>
                    <a:bodyPr/>
                    <a:lstStyle/>
                    <a:p>
                      <a:pPr marL="0" marR="0" algn="ctr">
                        <a:lnSpc>
                          <a:spcPct val="150000"/>
                        </a:lnSpc>
                        <a:spcBef>
                          <a:spcPts val="0"/>
                        </a:spcBef>
                        <a:spcAft>
                          <a:spcPts val="800"/>
                        </a:spcAft>
                      </a:pPr>
                      <a:r>
                        <a:rPr lang="en-MY" sz="900" b="1" dirty="0" smtClean="0">
                          <a:solidFill>
                            <a:srgbClr val="FF0000"/>
                          </a:solidFill>
                          <a:effectLst/>
                        </a:rPr>
                        <a:t>RM88.80</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c>
                  <a:txBody>
                    <a:bodyPr/>
                    <a:lstStyle/>
                    <a:p>
                      <a:pPr marL="0" marR="0" algn="ctr">
                        <a:lnSpc>
                          <a:spcPct val="150000"/>
                        </a:lnSpc>
                        <a:spcBef>
                          <a:spcPts val="0"/>
                        </a:spcBef>
                        <a:spcAft>
                          <a:spcPts val="800"/>
                        </a:spcAft>
                      </a:pPr>
                      <a:r>
                        <a:rPr lang="en-MY" sz="900" b="1">
                          <a:solidFill>
                            <a:srgbClr val="FF0000"/>
                          </a:solidFill>
                          <a:effectLst/>
                        </a:rPr>
                        <a:t>RM49.40</a:t>
                      </a:r>
                      <a:endParaRPr lang="en-US" sz="9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r>
              <a:tr h="168946">
                <a:tc>
                  <a:txBody>
                    <a:bodyPr/>
                    <a:lstStyle/>
                    <a:p>
                      <a:pPr marL="0" marR="0" algn="ctr">
                        <a:lnSpc>
                          <a:spcPct val="150000"/>
                        </a:lnSpc>
                        <a:spcBef>
                          <a:spcPts val="0"/>
                        </a:spcBef>
                        <a:spcAft>
                          <a:spcPts val="800"/>
                        </a:spcAft>
                      </a:pPr>
                      <a:r>
                        <a:rPr lang="en-MY" sz="900" b="1">
                          <a:effectLst/>
                        </a:rPr>
                        <a:t>45.</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tc>
                <a:tc>
                  <a:txBody>
                    <a:bodyPr/>
                    <a:lstStyle/>
                    <a:p>
                      <a:pPr marL="0" marR="0" algn="just">
                        <a:lnSpc>
                          <a:spcPct val="150000"/>
                        </a:lnSpc>
                        <a:spcBef>
                          <a:spcPts val="0"/>
                        </a:spcBef>
                        <a:spcAft>
                          <a:spcPts val="800"/>
                        </a:spcAft>
                      </a:pPr>
                      <a:r>
                        <a:rPr lang="en-MY" sz="900" b="1" dirty="0" err="1">
                          <a:solidFill>
                            <a:srgbClr val="FF0000"/>
                          </a:solidFill>
                          <a:effectLst/>
                        </a:rPr>
                        <a:t>Apabila</a:t>
                      </a:r>
                      <a:r>
                        <a:rPr lang="en-MY" sz="900" b="1" dirty="0">
                          <a:solidFill>
                            <a:srgbClr val="FF0000"/>
                          </a:solidFill>
                          <a:effectLst/>
                        </a:rPr>
                        <a:t> </a:t>
                      </a:r>
                      <a:r>
                        <a:rPr lang="en-MY" sz="900" b="1" dirty="0" err="1">
                          <a:solidFill>
                            <a:srgbClr val="FF0000"/>
                          </a:solidFill>
                          <a:effectLst/>
                        </a:rPr>
                        <a:t>gaji</a:t>
                      </a:r>
                      <a:r>
                        <a:rPr lang="en-MY" sz="900" b="1" dirty="0">
                          <a:solidFill>
                            <a:srgbClr val="FF0000"/>
                          </a:solidFill>
                          <a:effectLst/>
                        </a:rPr>
                        <a:t> </a:t>
                      </a:r>
                      <a:r>
                        <a:rPr lang="en-MY" sz="900" b="1" dirty="0" err="1">
                          <a:solidFill>
                            <a:srgbClr val="FF0000"/>
                          </a:solidFill>
                          <a:effectLst/>
                        </a:rPr>
                        <a:t>melebihi</a:t>
                      </a:r>
                      <a:r>
                        <a:rPr lang="en-MY" sz="900" b="1" dirty="0">
                          <a:solidFill>
                            <a:srgbClr val="FF0000"/>
                          </a:solidFill>
                          <a:effectLst/>
                        </a:rPr>
                        <a:t> RM4,000</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solidFill>
                      <a:srgbClr val="FFFF00"/>
                    </a:solidFill>
                  </a:tcPr>
                </a:tc>
                <a:tc>
                  <a:txBody>
                    <a:bodyPr/>
                    <a:lstStyle/>
                    <a:p>
                      <a:pPr marL="0" marR="0" algn="ctr">
                        <a:lnSpc>
                          <a:spcPct val="150000"/>
                        </a:lnSpc>
                        <a:spcBef>
                          <a:spcPts val="0"/>
                        </a:spcBef>
                        <a:spcAft>
                          <a:spcPts val="800"/>
                        </a:spcAft>
                      </a:pPr>
                      <a:r>
                        <a:rPr lang="en-MY" sz="900" b="1" dirty="0" smtClean="0">
                          <a:solidFill>
                            <a:srgbClr val="FF0000"/>
                          </a:solidFill>
                          <a:effectLst/>
                        </a:rPr>
                        <a:t>RM69.05</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c>
                  <a:txBody>
                    <a:bodyPr/>
                    <a:lstStyle/>
                    <a:p>
                      <a:pPr marL="0" marR="0" algn="ctr">
                        <a:lnSpc>
                          <a:spcPct val="150000"/>
                        </a:lnSpc>
                        <a:spcBef>
                          <a:spcPts val="0"/>
                        </a:spcBef>
                        <a:spcAft>
                          <a:spcPts val="800"/>
                        </a:spcAft>
                      </a:pPr>
                      <a:r>
                        <a:rPr lang="en-MY" sz="900" b="1" dirty="0">
                          <a:solidFill>
                            <a:srgbClr val="FF0000"/>
                          </a:solidFill>
                          <a:effectLst/>
                        </a:rPr>
                        <a:t>RM19.75</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c>
                  <a:txBody>
                    <a:bodyPr/>
                    <a:lstStyle/>
                    <a:p>
                      <a:pPr marL="0" marR="0" algn="ctr">
                        <a:lnSpc>
                          <a:spcPct val="150000"/>
                        </a:lnSpc>
                        <a:spcBef>
                          <a:spcPts val="0"/>
                        </a:spcBef>
                        <a:spcAft>
                          <a:spcPts val="800"/>
                        </a:spcAft>
                      </a:pPr>
                      <a:r>
                        <a:rPr lang="en-MY" sz="900" b="1" dirty="0" smtClean="0">
                          <a:solidFill>
                            <a:srgbClr val="FF0000"/>
                          </a:solidFill>
                          <a:effectLst/>
                        </a:rPr>
                        <a:t>RM88.80</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c>
                  <a:txBody>
                    <a:bodyPr/>
                    <a:lstStyle/>
                    <a:p>
                      <a:pPr marL="0" marR="0" algn="ctr">
                        <a:lnSpc>
                          <a:spcPct val="150000"/>
                        </a:lnSpc>
                        <a:spcBef>
                          <a:spcPts val="0"/>
                        </a:spcBef>
                        <a:spcAft>
                          <a:spcPts val="800"/>
                        </a:spcAft>
                      </a:pPr>
                      <a:r>
                        <a:rPr lang="en-MY" sz="900" b="1" dirty="0">
                          <a:solidFill>
                            <a:srgbClr val="FF0000"/>
                          </a:solidFill>
                          <a:effectLst/>
                        </a:rPr>
                        <a:t>RM49.40</a:t>
                      </a:r>
                      <a:endPar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56" marR="33656" marT="0" marB="0" anchor="ctr">
                    <a:solidFill>
                      <a:srgbClr val="FFFF00"/>
                    </a:solidFill>
                  </a:tcPr>
                </a:tc>
              </a:tr>
            </a:tbl>
          </a:graphicData>
        </a:graphic>
      </p:graphicFrame>
      <p:cxnSp>
        <p:nvCxnSpPr>
          <p:cNvPr id="7" name="Straight Connector 6"/>
          <p:cNvCxnSpPr/>
          <p:nvPr/>
        </p:nvCxnSpPr>
        <p:spPr>
          <a:xfrm>
            <a:off x="609600" y="4495800"/>
            <a:ext cx="7924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05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0"/>
          <p:cNvGrpSpPr>
            <a:grpSpLocks/>
          </p:cNvGrpSpPr>
          <p:nvPr/>
        </p:nvGrpSpPr>
        <p:grpSpPr bwMode="auto">
          <a:xfrm>
            <a:off x="0" y="76200"/>
            <a:ext cx="9144000" cy="6781800"/>
            <a:chOff x="0" y="76200"/>
            <a:chExt cx="9144002" cy="6781800"/>
          </a:xfrm>
        </p:grpSpPr>
        <p:grpSp>
          <p:nvGrpSpPr>
            <p:cNvPr id="5125" name="Group 23"/>
            <p:cNvGrpSpPr>
              <a:grpSpLocks/>
            </p:cNvGrpSpPr>
            <p:nvPr/>
          </p:nvGrpSpPr>
          <p:grpSpPr bwMode="auto">
            <a:xfrm>
              <a:off x="0" y="6172200"/>
              <a:ext cx="9144000" cy="152400"/>
              <a:chOff x="0" y="2208"/>
              <a:chExt cx="5760" cy="96"/>
            </a:xfrm>
          </p:grpSpPr>
          <p:sp>
            <p:nvSpPr>
              <p:cNvPr id="5136"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a:latin typeface="Calibri" pitchFamily="34" charset="0"/>
                </a:endParaRPr>
              </a:p>
            </p:txBody>
          </p:sp>
          <p:sp>
            <p:nvSpPr>
              <p:cNvPr id="5137"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rPr>
                <a:t>PERTUBUHAN KESELAMATAN SOSIAL</a:t>
              </a:r>
              <a:endParaRPr lang="en-US" sz="2400" b="1" dirty="0">
                <a:solidFill>
                  <a:srgbClr val="92D050"/>
                </a:solidFill>
                <a:effectLst>
                  <a:outerShdw blurRad="38100" dist="38100" dir="2700000" algn="tl">
                    <a:srgbClr val="000000">
                      <a:alpha val="43137"/>
                    </a:srgbClr>
                  </a:outerShdw>
                </a:effectLst>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5123"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1981C2B-CD9E-40A5-8ECC-B942EE50458B}" type="slidenum">
              <a:rPr lang="en-US" sz="2000">
                <a:solidFill>
                  <a:srgbClr val="002060"/>
                </a:solidFill>
              </a:rPr>
              <a:pPr fontAlgn="base">
                <a:spcBef>
                  <a:spcPct val="0"/>
                </a:spcBef>
                <a:spcAft>
                  <a:spcPct val="0"/>
                </a:spcAft>
              </a:pPr>
              <a:t>4</a:t>
            </a:fld>
            <a:endParaRPr lang="en-US" sz="2000">
              <a:solidFill>
                <a:srgbClr val="002060"/>
              </a:solidFill>
            </a:endParaRPr>
          </a:p>
        </p:txBody>
      </p:sp>
      <p:sp>
        <p:nvSpPr>
          <p:cNvPr id="25" name="Title 1"/>
          <p:cNvSpPr txBox="1">
            <a:spLocks/>
          </p:cNvSpPr>
          <p:nvPr/>
        </p:nvSpPr>
        <p:spPr>
          <a:xfrm>
            <a:off x="-609599" y="237557"/>
            <a:ext cx="8812212" cy="1081078"/>
          </a:xfrm>
          <a:prstGeom prst="rect">
            <a:avLst/>
          </a:prstGeom>
        </p:spPr>
        <p:txBody>
          <a:bodyPr anchor="b">
            <a:noAutofit/>
          </a:bodyPr>
          <a:lstStyle/>
          <a:p>
            <a:pPr algn="ctr" fontAlgn="auto">
              <a:spcAft>
                <a:spcPts val="0"/>
              </a:spcAft>
              <a:defRPr/>
            </a:pPr>
            <a:r>
              <a:rPr lang="en-GB" sz="3200" b="1" dirty="0" smtClean="0">
                <a:solidFill>
                  <a:srgbClr val="FF0000"/>
                </a:solidFill>
                <a:effectLst>
                  <a:outerShdw blurRad="38100" dist="38100" dir="2700000" algn="tl">
                    <a:srgbClr val="000000">
                      <a:alpha val="43137"/>
                    </a:srgbClr>
                  </a:outerShdw>
                </a:effectLst>
                <a:cs typeface="Times New Roman" pitchFamily="18" charset="0"/>
              </a:rPr>
              <a:t>TRIPARTITE </a:t>
            </a:r>
            <a:r>
              <a:rPr lang="en-GB" sz="3200" b="1" dirty="0">
                <a:solidFill>
                  <a:srgbClr val="FF0000"/>
                </a:solidFill>
                <a:effectLst>
                  <a:outerShdw blurRad="38100" dist="38100" dir="2700000" algn="tl">
                    <a:srgbClr val="000000">
                      <a:alpha val="43137"/>
                    </a:srgbClr>
                  </a:outerShdw>
                </a:effectLst>
                <a:cs typeface="Times New Roman" pitchFamily="18" charset="0"/>
              </a:rPr>
              <a:t>STRUCTURE </a:t>
            </a:r>
            <a:endParaRPr lang="en-US" sz="3200" b="1" dirty="0">
              <a:solidFill>
                <a:srgbClr val="FF0000"/>
              </a:solidFill>
              <a:effectLst>
                <a:outerShdw blurRad="38100" dist="38100" dir="2700000" algn="tl">
                  <a:srgbClr val="000000">
                    <a:alpha val="43137"/>
                  </a:srgbClr>
                </a:outerShdw>
              </a:effectLst>
              <a:cs typeface="Times New Roman" pitchFamily="18" charset="0"/>
            </a:endParaRPr>
          </a:p>
        </p:txBody>
      </p:sp>
      <p:sp>
        <p:nvSpPr>
          <p:cNvPr id="26" name="Rectangle 25"/>
          <p:cNvSpPr/>
          <p:nvPr/>
        </p:nvSpPr>
        <p:spPr>
          <a:xfrm>
            <a:off x="1310060" y="1318635"/>
            <a:ext cx="6362855" cy="584775"/>
          </a:xfrm>
          <a:prstGeom prst="rect">
            <a:avLst/>
          </a:prstGeom>
        </p:spPr>
        <p:txBody>
          <a:bodyPr wrap="square">
            <a:spAutoFit/>
          </a:bodyPr>
          <a:lstStyle/>
          <a:p>
            <a:pPr algn="ctr" fontAlgn="auto">
              <a:spcBef>
                <a:spcPts val="0"/>
              </a:spcBef>
              <a:spcAft>
                <a:spcPts val="0"/>
              </a:spcAft>
              <a:defRPr/>
            </a:pPr>
            <a:r>
              <a:rPr lang="en-US" sz="3200" b="1" dirty="0" smtClean="0">
                <a:solidFill>
                  <a:schemeClr val="bg1">
                    <a:lumMod val="50000"/>
                  </a:schemeClr>
                </a:solidFill>
                <a:cs typeface="Arial" pitchFamily="34" charset="0"/>
              </a:rPr>
              <a:t> </a:t>
            </a:r>
            <a:endParaRPr lang="en-US" sz="3200" b="1" dirty="0">
              <a:solidFill>
                <a:schemeClr val="bg1">
                  <a:lumMod val="50000"/>
                </a:schemeClr>
              </a:solidFill>
              <a:cs typeface="Arial" pitchFamily="34" charset="0"/>
            </a:endParaRPr>
          </a:p>
        </p:txBody>
      </p:sp>
      <p:graphicFrame>
        <p:nvGraphicFramePr>
          <p:cNvPr id="3" name="Diagram 2"/>
          <p:cNvGraphicFramePr/>
          <p:nvPr>
            <p:extLst/>
          </p:nvPr>
        </p:nvGraphicFramePr>
        <p:xfrm>
          <a:off x="304799" y="1738312"/>
          <a:ext cx="7897813" cy="4297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Picture 26" descr="Picture1.png"/>
          <p:cNvPicPr>
            <a:picLocks noChangeAspect="1"/>
          </p:cNvPicPr>
          <p:nvPr/>
        </p:nvPicPr>
        <p:blipFill>
          <a:blip r:embed="rId3"/>
          <a:srcRect/>
          <a:stretch>
            <a:fillRect/>
          </a:stretch>
        </p:blipFill>
        <p:spPr bwMode="auto">
          <a:xfrm>
            <a:off x="3722388" y="3189853"/>
            <a:ext cx="1062633" cy="706894"/>
          </a:xfrm>
          <a:prstGeom prst="rect">
            <a:avLst/>
          </a:prstGeom>
          <a:noFill/>
          <a:ln w="9525">
            <a:noFill/>
            <a:miter lim="800000"/>
            <a:headEnd/>
            <a:tailEnd/>
          </a:ln>
          <a:effectLst/>
        </p:spPr>
      </p:pic>
      <p:sp>
        <p:nvSpPr>
          <p:cNvPr id="2" name="Rectangle 1"/>
          <p:cNvSpPr/>
          <p:nvPr/>
        </p:nvSpPr>
        <p:spPr>
          <a:xfrm>
            <a:off x="0" y="1267898"/>
            <a:ext cx="2115070" cy="13229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Kementerian</a:t>
            </a:r>
            <a:r>
              <a:rPr lang="en-US" sz="2000" b="1" dirty="0" smtClean="0"/>
              <a:t> </a:t>
            </a:r>
            <a:r>
              <a:rPr lang="en-US" sz="2000" b="1" dirty="0" err="1" smtClean="0"/>
              <a:t>Sumber</a:t>
            </a:r>
            <a:r>
              <a:rPr lang="en-US" sz="2000" b="1" dirty="0" smtClean="0"/>
              <a:t> </a:t>
            </a:r>
            <a:r>
              <a:rPr lang="en-US" sz="2000" b="1" dirty="0" err="1" smtClean="0"/>
              <a:t>Manusia</a:t>
            </a:r>
            <a:r>
              <a:rPr lang="en-US" sz="2000" b="1" dirty="0" smtClean="0"/>
              <a:t>/</a:t>
            </a:r>
          </a:p>
          <a:p>
            <a:pPr algn="ctr"/>
            <a:r>
              <a:rPr lang="en-US" sz="2000" b="1" dirty="0" err="1" smtClean="0"/>
              <a:t>Kewangan</a:t>
            </a:r>
            <a:r>
              <a:rPr lang="en-US" sz="2000" b="1" dirty="0" smtClean="0"/>
              <a:t>/</a:t>
            </a:r>
          </a:p>
          <a:p>
            <a:pPr algn="ctr"/>
            <a:r>
              <a:rPr lang="en-US" sz="2000" b="1" dirty="0" err="1" smtClean="0"/>
              <a:t>Kesihatan</a:t>
            </a:r>
            <a:endParaRPr lang="en-US" sz="2000" b="1" dirty="0"/>
          </a:p>
        </p:txBody>
      </p:sp>
      <p:sp>
        <p:nvSpPr>
          <p:cNvPr id="4" name="Rectangle 3"/>
          <p:cNvSpPr/>
          <p:nvPr/>
        </p:nvSpPr>
        <p:spPr>
          <a:xfrm>
            <a:off x="6781800" y="2362200"/>
            <a:ext cx="1805515"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Ahli</a:t>
            </a:r>
            <a:r>
              <a:rPr lang="en-US" sz="2000" b="1" dirty="0" smtClean="0"/>
              <a:t> </a:t>
            </a:r>
            <a:r>
              <a:rPr lang="en-US" sz="2000" b="1" dirty="0" err="1" smtClean="0"/>
              <a:t>mewakili</a:t>
            </a:r>
            <a:r>
              <a:rPr lang="en-US" sz="2000" b="1" dirty="0" smtClean="0"/>
              <a:t> </a:t>
            </a:r>
            <a:r>
              <a:rPr lang="en-US" sz="2000" b="1" dirty="0" err="1" smtClean="0"/>
              <a:t>majikan</a:t>
            </a:r>
            <a:endParaRPr lang="en-US" sz="2000" b="1" dirty="0"/>
          </a:p>
        </p:txBody>
      </p:sp>
      <p:sp>
        <p:nvSpPr>
          <p:cNvPr id="5" name="Rectangle 4"/>
          <p:cNvSpPr/>
          <p:nvPr/>
        </p:nvSpPr>
        <p:spPr>
          <a:xfrm>
            <a:off x="6428404" y="4920398"/>
            <a:ext cx="1753737" cy="9816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Ahli</a:t>
            </a:r>
            <a:r>
              <a:rPr lang="en-US" sz="2000" b="1" dirty="0" smtClean="0"/>
              <a:t> </a:t>
            </a:r>
            <a:r>
              <a:rPr lang="en-US" sz="2000" b="1" dirty="0" err="1" smtClean="0"/>
              <a:t>mewakili</a:t>
            </a:r>
            <a:r>
              <a:rPr lang="en-US" sz="2000" b="1" dirty="0" smtClean="0"/>
              <a:t> Orang </a:t>
            </a:r>
            <a:r>
              <a:rPr lang="en-US" sz="2000" b="1" dirty="0" err="1" smtClean="0"/>
              <a:t>Berinsurans</a:t>
            </a:r>
            <a:endParaRPr lang="en-US" sz="2000" b="1" dirty="0"/>
          </a:p>
        </p:txBody>
      </p:sp>
      <p:sp>
        <p:nvSpPr>
          <p:cNvPr id="6" name="Rectangle 5"/>
          <p:cNvSpPr/>
          <p:nvPr/>
        </p:nvSpPr>
        <p:spPr>
          <a:xfrm>
            <a:off x="125411" y="2774436"/>
            <a:ext cx="1676399" cy="7524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Ketua</a:t>
            </a:r>
            <a:r>
              <a:rPr lang="en-US" sz="2000" b="1" dirty="0" smtClean="0"/>
              <a:t> </a:t>
            </a:r>
            <a:r>
              <a:rPr lang="en-US" sz="2000" b="1" dirty="0" err="1" smtClean="0"/>
              <a:t>Eksekutif</a:t>
            </a:r>
            <a:r>
              <a:rPr lang="en-US" sz="2000" b="1" dirty="0" smtClean="0"/>
              <a:t> PERKESO</a:t>
            </a:r>
            <a:endParaRPr lang="en-US" sz="2000" b="1" dirty="0"/>
          </a:p>
        </p:txBody>
      </p:sp>
      <p:sp>
        <p:nvSpPr>
          <p:cNvPr id="7" name="Rectangle 6"/>
          <p:cNvSpPr/>
          <p:nvPr/>
        </p:nvSpPr>
        <p:spPr>
          <a:xfrm>
            <a:off x="457200" y="4799010"/>
            <a:ext cx="2438400" cy="10683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Ahli</a:t>
            </a:r>
            <a:r>
              <a:rPr lang="en-US" sz="2000" b="1" dirty="0" smtClean="0"/>
              <a:t> yang </a:t>
            </a:r>
            <a:r>
              <a:rPr lang="en-US" sz="2000" b="1" dirty="0" err="1" smtClean="0"/>
              <a:t>mempunyai</a:t>
            </a:r>
            <a:r>
              <a:rPr lang="en-US" sz="2000" b="1" dirty="0" smtClean="0"/>
              <a:t> </a:t>
            </a:r>
            <a:r>
              <a:rPr lang="en-US" sz="2000" b="1" dirty="0" err="1" smtClean="0"/>
              <a:t>pengalaman</a:t>
            </a:r>
            <a:r>
              <a:rPr lang="en-US" sz="2000" b="1" dirty="0" smtClean="0"/>
              <a:t> </a:t>
            </a:r>
            <a:r>
              <a:rPr lang="en-US" sz="2000" b="1" dirty="0" err="1" smtClean="0"/>
              <a:t>dalam</a:t>
            </a:r>
            <a:r>
              <a:rPr lang="en-US" sz="2000" b="1" dirty="0" smtClean="0"/>
              <a:t> </a:t>
            </a:r>
            <a:r>
              <a:rPr lang="en-US" sz="2000" b="1" dirty="0" err="1" smtClean="0"/>
              <a:t>keselamatan</a:t>
            </a:r>
            <a:r>
              <a:rPr lang="en-US" sz="2000" b="1" dirty="0" smtClean="0"/>
              <a:t> </a:t>
            </a:r>
            <a:r>
              <a:rPr lang="en-US" sz="2000" b="1" dirty="0" err="1" smtClean="0"/>
              <a:t>sosial</a:t>
            </a:r>
            <a:endParaRPr lang="en-US" sz="2000" b="1" dirty="0"/>
          </a:p>
        </p:txBody>
      </p:sp>
      <p:sp>
        <p:nvSpPr>
          <p:cNvPr id="8" name="Round Diagonal Corner Rectangle 7"/>
          <p:cNvSpPr/>
          <p:nvPr/>
        </p:nvSpPr>
        <p:spPr>
          <a:xfrm>
            <a:off x="3003734" y="1318635"/>
            <a:ext cx="2499940" cy="480435"/>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LEMBAGA PERKESO</a:t>
            </a:r>
            <a:endParaRPr lang="en-US" sz="2000" b="1"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7161" y="869950"/>
            <a:ext cx="2744116" cy="1144647"/>
          </a:xfrm>
          <a:prstGeom prst="rect">
            <a:avLst/>
          </a:prstGeom>
        </p:spPr>
      </p:pic>
    </p:spTree>
    <p:extLst>
      <p:ext uri="{BB962C8B-B14F-4D97-AF65-F5344CB8AC3E}">
        <p14:creationId xmlns:p14="http://schemas.microsoft.com/office/powerpoint/2010/main" val="166896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04800" y="1676401"/>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5F11B993-4A42-45C0-AE2C-85AC28C6BDF2}" type="slidenum">
              <a:rPr lang="en-US" smtClean="0">
                <a:solidFill>
                  <a:prstClr val="black"/>
                </a:solidFill>
              </a:rPr>
              <a:pPr/>
              <a:t>40</a:t>
            </a:fld>
            <a:endParaRPr lang="en-US">
              <a:solidFill>
                <a:prstClr val="black"/>
              </a:solidFill>
            </a:endParaRPr>
          </a:p>
        </p:txBody>
      </p:sp>
      <p:sp>
        <p:nvSpPr>
          <p:cNvPr id="13" name="Rectangle 12"/>
          <p:cNvSpPr/>
          <p:nvPr/>
        </p:nvSpPr>
        <p:spPr>
          <a:xfrm>
            <a:off x="1328658" y="381000"/>
            <a:ext cx="594585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solidFill>
                  <a:srgbClr val="002060"/>
                </a:solidFill>
                <a:effectLst>
                  <a:reflection blurRad="12700" endPos="0" dist="5000" dir="5400000" sy="-100000" rotWithShape="0"/>
                </a:effectLst>
              </a:rPr>
              <a:t>KESAN &amp; PEMAKAIAN</a:t>
            </a:r>
            <a:endParaRPr lang="en-US" sz="4400" b="1" cap="all" dirty="0">
              <a:ln w="0"/>
              <a:solidFill>
                <a:srgbClr val="002060"/>
              </a:solidFill>
              <a:effectLst>
                <a:reflection blurRad="12700" endPos="0" dist="5000" dir="5400000" sy="-100000" rotWithShape="0"/>
              </a:effectLst>
            </a:endParaRPr>
          </a:p>
        </p:txBody>
      </p:sp>
    </p:spTree>
    <p:extLst>
      <p:ext uri="{BB962C8B-B14F-4D97-AF65-F5344CB8AC3E}">
        <p14:creationId xmlns:p14="http://schemas.microsoft.com/office/powerpoint/2010/main" val="1659499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04800" y="1676401"/>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5F11B993-4A42-45C0-AE2C-85AC28C6BDF2}" type="slidenum">
              <a:rPr lang="en-US" smtClean="0">
                <a:solidFill>
                  <a:prstClr val="black"/>
                </a:solidFill>
              </a:rPr>
              <a:pPr/>
              <a:t>41</a:t>
            </a:fld>
            <a:endParaRPr lang="en-US">
              <a:solidFill>
                <a:prstClr val="black"/>
              </a:solidFill>
            </a:endParaRPr>
          </a:p>
        </p:txBody>
      </p:sp>
      <p:sp>
        <p:nvSpPr>
          <p:cNvPr id="13" name="Rectangle 12"/>
          <p:cNvSpPr/>
          <p:nvPr/>
        </p:nvSpPr>
        <p:spPr>
          <a:xfrm>
            <a:off x="1328658" y="381000"/>
            <a:ext cx="594585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solidFill>
                  <a:srgbClr val="002060"/>
                </a:solidFill>
                <a:effectLst>
                  <a:reflection blurRad="12700" endPos="0" dist="5000" dir="5400000" sy="-100000" rotWithShape="0"/>
                </a:effectLst>
              </a:rPr>
              <a:t>KESAN &amp; PEMAKAIAN</a:t>
            </a:r>
            <a:endParaRPr lang="en-US" sz="4400" b="1" cap="all" dirty="0">
              <a:ln w="0"/>
              <a:solidFill>
                <a:srgbClr val="002060"/>
              </a:solidFill>
              <a:effectLst>
                <a:reflection blurRad="12700" endPos="0" dist="5000" dir="5400000" sy="-100000" rotWithShape="0"/>
              </a:effectLst>
            </a:endParaRPr>
          </a:p>
        </p:txBody>
      </p:sp>
    </p:spTree>
    <p:extLst>
      <p:ext uri="{BB962C8B-B14F-4D97-AF65-F5344CB8AC3E}">
        <p14:creationId xmlns:p14="http://schemas.microsoft.com/office/powerpoint/2010/main" val="2596999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479" y="496669"/>
            <a:ext cx="4827155"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solidFill>
                  <a:srgbClr val="002060"/>
                </a:solidFill>
                <a:effectLst>
                  <a:reflection blurRad="12700" endPos="0" dist="5000" dir="5400000" sy="-100000" rotWithShape="0"/>
                </a:effectLst>
              </a:rPr>
              <a:t>PINDAAN AKSP 1969</a:t>
            </a:r>
            <a:endParaRPr lang="en-US" sz="3600" b="1" cap="all" dirty="0">
              <a:ln w="0"/>
              <a:solidFill>
                <a:srgbClr val="002060"/>
              </a:solidFill>
              <a:effectLst>
                <a:reflection blurRad="12700" endPos="0" dist="5000" dir="5400000" sy="-100000" rotWithShape="0"/>
              </a:effectLst>
            </a:endParaRPr>
          </a:p>
        </p:txBody>
      </p:sp>
      <p:sp>
        <p:nvSpPr>
          <p:cNvPr id="2" name="Slide Number Placeholder 1"/>
          <p:cNvSpPr>
            <a:spLocks noGrp="1"/>
          </p:cNvSpPr>
          <p:nvPr>
            <p:ph type="sldNum" sz="quarter" idx="12"/>
          </p:nvPr>
        </p:nvSpPr>
        <p:spPr/>
        <p:txBody>
          <a:bodyPr/>
          <a:lstStyle/>
          <a:p>
            <a:fld id="{5F11B993-4A42-45C0-AE2C-85AC28C6BDF2}" type="slidenum">
              <a:rPr lang="en-US" smtClean="0">
                <a:solidFill>
                  <a:prstClr val="black"/>
                </a:solidFill>
              </a:rPr>
              <a:pPr/>
              <a:t>42</a:t>
            </a:fld>
            <a:endParaRPr lang="en-US">
              <a:solidFill>
                <a:prstClr val="black"/>
              </a:solidFill>
            </a:endParaRPr>
          </a:p>
        </p:txBody>
      </p:sp>
      <p:sp>
        <p:nvSpPr>
          <p:cNvPr id="5" name="TextBox 4"/>
          <p:cNvSpPr txBox="1"/>
          <p:nvPr/>
        </p:nvSpPr>
        <p:spPr>
          <a:xfrm>
            <a:off x="302347" y="1357814"/>
            <a:ext cx="8153400" cy="646331"/>
          </a:xfrm>
          <a:prstGeom prst="rect">
            <a:avLst/>
          </a:prstGeom>
          <a:noFill/>
        </p:spPr>
        <p:txBody>
          <a:bodyPr wrap="square" rtlCol="0">
            <a:spAutoFit/>
          </a:bodyPr>
          <a:lstStyle/>
          <a:p>
            <a:r>
              <a:rPr lang="en-US" b="1" dirty="0" smtClean="0">
                <a:solidFill>
                  <a:prstClr val="black"/>
                </a:solidFill>
                <a:latin typeface="Century Gothic"/>
                <a:ea typeface="Calibri"/>
                <a:cs typeface="Times New Roman"/>
              </a:rPr>
              <a:t>TINDAKAAN PELAKSANAAN :-</a:t>
            </a:r>
          </a:p>
          <a:p>
            <a:endParaRPr lang="en-US" b="1" dirty="0">
              <a:solidFill>
                <a:prstClr val="black"/>
              </a:solidFill>
              <a:latin typeface="Arial Black" pitchFamily="34" charset="0"/>
            </a:endParaRPr>
          </a:p>
        </p:txBody>
      </p:sp>
      <p:sp>
        <p:nvSpPr>
          <p:cNvPr id="10" name="AutoShape 7"/>
          <p:cNvSpPr>
            <a:spLocks noChangeArrowheads="1"/>
          </p:cNvSpPr>
          <p:nvPr/>
        </p:nvSpPr>
        <p:spPr bwMode="gray">
          <a:xfrm>
            <a:off x="1572491" y="3355601"/>
            <a:ext cx="6934200" cy="584281"/>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indent="738188" latinLnBrk="1">
              <a:defRPr/>
            </a:pPr>
            <a:r>
              <a:rPr lang="en-US" b="1" dirty="0" smtClean="0">
                <a:solidFill>
                  <a:srgbClr val="DA1F28"/>
                </a:solidFill>
                <a:latin typeface="Century Gothic"/>
                <a:ea typeface="Calibri"/>
                <a:cs typeface="Times New Roman"/>
              </a:rPr>
              <a:t>BORANG 1 (BORANG PENDAFTARAN MAJIKAN) </a:t>
            </a:r>
          </a:p>
          <a:p>
            <a:pPr indent="738188" latinLnBrk="1">
              <a:defRPr/>
            </a:pPr>
            <a:r>
              <a:rPr lang="en-US" b="1" dirty="0" smtClean="0">
                <a:solidFill>
                  <a:srgbClr val="DA1F28"/>
                </a:solidFill>
                <a:latin typeface="Century Gothic"/>
                <a:ea typeface="Calibri"/>
                <a:cs typeface="Times New Roman"/>
              </a:rPr>
              <a:t>BORANG 2 (BORANG PENDAFTARAN PEKERJA)</a:t>
            </a:r>
            <a:endParaRPr lang="en-US" altLang="ko-KR" b="1" kern="0" dirty="0">
              <a:solidFill>
                <a:srgbClr val="DA1F28"/>
              </a:solidFill>
              <a:latin typeface="Arial" charset="0"/>
              <a:ea typeface="굴림체" pitchFamily="49" charset="-127"/>
            </a:endParaRPr>
          </a:p>
        </p:txBody>
      </p:sp>
      <p:sp>
        <p:nvSpPr>
          <p:cNvPr id="11" name="AutoShape 7"/>
          <p:cNvSpPr>
            <a:spLocks noChangeArrowheads="1"/>
          </p:cNvSpPr>
          <p:nvPr/>
        </p:nvSpPr>
        <p:spPr bwMode="gray">
          <a:xfrm>
            <a:off x="1369390" y="4202624"/>
            <a:ext cx="7137300" cy="967352"/>
          </a:xfrm>
          <a:prstGeom prst="roundRect">
            <a:avLst>
              <a:gd name="adj" fmla="val 50000"/>
            </a:avLst>
          </a:prstGeom>
          <a:solidFill>
            <a:schemeClr val="accent1">
              <a:lumMod val="20000"/>
              <a:lumOff val="80000"/>
            </a:schemeClr>
          </a:solidFill>
          <a:ln w="28575">
            <a:solidFill>
              <a:srgbClr val="003366"/>
            </a:solidFill>
            <a:round/>
            <a:headEnd/>
            <a:tailEnd/>
          </a:ln>
          <a:effectLst>
            <a:outerShdw dist="107763" dir="2700000" algn="ctr" rotWithShape="0">
              <a:srgbClr val="FFFFFF">
                <a:alpha val="50000"/>
              </a:srgbClr>
            </a:outerShdw>
          </a:effectLst>
        </p:spPr>
        <p:txBody>
          <a:bodyPr wrap="none" anchor="ctr"/>
          <a:lstStyle/>
          <a:p>
            <a:pPr algn="ctr" latinLnBrk="1">
              <a:defRPr/>
            </a:pPr>
            <a:r>
              <a:rPr lang="en-US" sz="1600" b="1" dirty="0" err="1" smtClean="0">
                <a:solidFill>
                  <a:prstClr val="black"/>
                </a:solidFill>
                <a:latin typeface="Century Gothic"/>
                <a:ea typeface="Calibri"/>
                <a:cs typeface="Times New Roman"/>
              </a:rPr>
              <a:t>Bagi</a:t>
            </a:r>
            <a:r>
              <a:rPr lang="en-US" sz="1600" b="1" dirty="0" smtClean="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majikan</a:t>
            </a:r>
            <a:r>
              <a:rPr lang="en-US" sz="1600" b="1" dirty="0" smtClean="0">
                <a:solidFill>
                  <a:prstClr val="black"/>
                </a:solidFill>
                <a:latin typeface="Century Gothic"/>
                <a:ea typeface="Calibri"/>
                <a:cs typeface="Times New Roman"/>
              </a:rPr>
              <a:t> </a:t>
            </a:r>
            <a:r>
              <a:rPr lang="en-US" sz="1600" b="1" dirty="0">
                <a:solidFill>
                  <a:prstClr val="black"/>
                </a:solidFill>
                <a:latin typeface="Century Gothic"/>
                <a:ea typeface="Calibri"/>
                <a:cs typeface="Times New Roman"/>
              </a:rPr>
              <a:t>yang </a:t>
            </a:r>
            <a:r>
              <a:rPr lang="en-US" sz="1600" b="1" u="sng" dirty="0" smtClean="0">
                <a:solidFill>
                  <a:prstClr val="black"/>
                </a:solidFill>
                <a:latin typeface="Century Gothic"/>
                <a:ea typeface="Calibri"/>
                <a:cs typeface="Times New Roman"/>
              </a:rPr>
              <a:t>TELAH BERDAFTAR</a:t>
            </a:r>
            <a:r>
              <a:rPr lang="en-US" sz="1600" b="1" dirty="0" smtClean="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dengan</a:t>
            </a:r>
            <a:r>
              <a:rPr lang="en-US" sz="1600" b="1" dirty="0" smtClean="0">
                <a:solidFill>
                  <a:prstClr val="black"/>
                </a:solidFill>
                <a:latin typeface="Century Gothic"/>
                <a:ea typeface="Calibri"/>
                <a:cs typeface="Times New Roman"/>
              </a:rPr>
              <a:t> </a:t>
            </a:r>
            <a:r>
              <a:rPr lang="en-US" sz="1600" b="1" dirty="0">
                <a:solidFill>
                  <a:prstClr val="black"/>
                </a:solidFill>
                <a:latin typeface="Century Gothic"/>
                <a:ea typeface="Calibri"/>
                <a:cs typeface="Times New Roman"/>
              </a:rPr>
              <a:t>PERKESO </a:t>
            </a:r>
            <a:r>
              <a:rPr lang="en-US" sz="1600" b="1" dirty="0" err="1" smtClean="0">
                <a:solidFill>
                  <a:prstClr val="black"/>
                </a:solidFill>
                <a:latin typeface="Century Gothic"/>
                <a:ea typeface="Calibri"/>
                <a:cs typeface="Times New Roman"/>
              </a:rPr>
              <a:t>sebelum</a:t>
            </a:r>
            <a:r>
              <a:rPr lang="en-US" sz="1600" b="1" dirty="0" smtClean="0">
                <a:solidFill>
                  <a:prstClr val="black"/>
                </a:solidFill>
                <a:latin typeface="Century Gothic"/>
                <a:ea typeface="Calibri"/>
                <a:cs typeface="Times New Roman"/>
              </a:rPr>
              <a:t> </a:t>
            </a:r>
          </a:p>
          <a:p>
            <a:pPr algn="ctr" latinLnBrk="1">
              <a:defRPr/>
            </a:pPr>
            <a:r>
              <a:rPr lang="en-US" sz="1600" b="1" dirty="0" err="1" smtClean="0">
                <a:solidFill>
                  <a:prstClr val="black"/>
                </a:solidFill>
                <a:latin typeface="Century Gothic"/>
                <a:ea typeface="Calibri"/>
                <a:cs typeface="Times New Roman"/>
              </a:rPr>
              <a:t>pindaan</a:t>
            </a:r>
            <a:r>
              <a:rPr lang="en-US" sz="1600" b="1" dirty="0" smtClean="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tersebut</a:t>
            </a:r>
            <a:r>
              <a:rPr lang="en-US" sz="1600" b="1" dirty="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berkuatkuasa</a:t>
            </a:r>
            <a:r>
              <a:rPr lang="en-US" sz="1600" b="1" dirty="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hendaklah</a:t>
            </a:r>
            <a:r>
              <a:rPr lang="en-US" sz="1600" b="1" dirty="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membuat</a:t>
            </a:r>
            <a:r>
              <a:rPr lang="en-US" sz="1600" b="1" dirty="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pendaftaran</a:t>
            </a:r>
            <a:r>
              <a:rPr lang="en-US" sz="1600" b="1" dirty="0" smtClean="0">
                <a:solidFill>
                  <a:prstClr val="black"/>
                </a:solidFill>
                <a:latin typeface="Century Gothic"/>
                <a:ea typeface="Calibri"/>
                <a:cs typeface="Times New Roman"/>
              </a:rPr>
              <a:t> </a:t>
            </a:r>
          </a:p>
          <a:p>
            <a:pPr algn="ctr" latinLnBrk="1">
              <a:defRPr/>
            </a:pPr>
            <a:r>
              <a:rPr lang="en-US" sz="1600" b="1" dirty="0" err="1" smtClean="0">
                <a:solidFill>
                  <a:prstClr val="black"/>
                </a:solidFill>
                <a:latin typeface="Century Gothic"/>
                <a:ea typeface="Calibri"/>
                <a:cs typeface="Times New Roman"/>
              </a:rPr>
              <a:t>bagi</a:t>
            </a:r>
            <a:r>
              <a:rPr lang="en-US" sz="1600" b="1" dirty="0" smtClean="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semua</a:t>
            </a:r>
            <a:r>
              <a:rPr lang="en-US" sz="1600" b="1" dirty="0" smtClean="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pekerja</a:t>
            </a:r>
            <a:r>
              <a:rPr lang="en-US" sz="1600" b="1" dirty="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mereka</a:t>
            </a:r>
            <a:r>
              <a:rPr lang="en-US" sz="1600" b="1" dirty="0" smtClean="0">
                <a:solidFill>
                  <a:prstClr val="black"/>
                </a:solidFill>
                <a:latin typeface="Century Gothic"/>
                <a:ea typeface="Calibri"/>
                <a:cs typeface="Times New Roman"/>
              </a:rPr>
              <a:t> </a:t>
            </a:r>
            <a:r>
              <a:rPr lang="en-US" sz="1600" b="1" dirty="0">
                <a:solidFill>
                  <a:prstClr val="black"/>
                </a:solidFill>
                <a:latin typeface="Century Gothic"/>
                <a:ea typeface="Calibri"/>
                <a:cs typeface="Times New Roman"/>
              </a:rPr>
              <a:t>yang </a:t>
            </a:r>
            <a:r>
              <a:rPr lang="en-US" sz="1600" b="1" dirty="0" err="1">
                <a:solidFill>
                  <a:prstClr val="black"/>
                </a:solidFill>
                <a:latin typeface="Century Gothic"/>
                <a:ea typeface="Calibri"/>
                <a:cs typeface="Times New Roman"/>
              </a:rPr>
              <a:t>belum</a:t>
            </a:r>
            <a:r>
              <a:rPr lang="en-US" sz="1600" b="1" dirty="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pernah</a:t>
            </a:r>
            <a:r>
              <a:rPr lang="en-US" sz="1600" b="1" dirty="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berdaftar</a:t>
            </a:r>
            <a:r>
              <a:rPr lang="en-US" sz="1600" b="1" dirty="0" smtClean="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melalui</a:t>
            </a:r>
            <a:r>
              <a:rPr lang="en-US" sz="1600" b="1" dirty="0" smtClean="0">
                <a:solidFill>
                  <a:prstClr val="black"/>
                </a:solidFill>
                <a:latin typeface="Century Gothic"/>
                <a:ea typeface="Calibri"/>
                <a:cs typeface="Times New Roman"/>
              </a:rPr>
              <a:t>:- </a:t>
            </a:r>
          </a:p>
        </p:txBody>
      </p:sp>
      <p:sp>
        <p:nvSpPr>
          <p:cNvPr id="7" name="Oval 6"/>
          <p:cNvSpPr/>
          <p:nvPr/>
        </p:nvSpPr>
        <p:spPr>
          <a:xfrm>
            <a:off x="360700" y="1899873"/>
            <a:ext cx="893992"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solidFill>
                  <a:srgbClr val="474B78">
                    <a:lumMod val="50000"/>
                  </a:srgbClr>
                </a:solidFill>
                <a:latin typeface="Arial Black" pitchFamily="34" charset="0"/>
              </a:rPr>
              <a:t>1</a:t>
            </a:r>
            <a:endParaRPr lang="en-US" sz="2400" dirty="0">
              <a:solidFill>
                <a:srgbClr val="474B78">
                  <a:lumMod val="50000"/>
                </a:srgbClr>
              </a:solidFill>
              <a:latin typeface="Arial Black" pitchFamily="34" charset="0"/>
            </a:endParaRPr>
          </a:p>
        </p:txBody>
      </p:sp>
      <p:sp>
        <p:nvSpPr>
          <p:cNvPr id="8" name="AutoShape 7"/>
          <p:cNvSpPr>
            <a:spLocks noChangeArrowheads="1"/>
          </p:cNvSpPr>
          <p:nvPr/>
        </p:nvSpPr>
        <p:spPr bwMode="gray">
          <a:xfrm>
            <a:off x="1415573" y="1888798"/>
            <a:ext cx="7146536" cy="745003"/>
          </a:xfrm>
          <a:prstGeom prst="roundRect">
            <a:avLst>
              <a:gd name="adj" fmla="val 50000"/>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latinLnBrk="1">
              <a:defRPr/>
            </a:pPr>
            <a:r>
              <a:rPr lang="en-US" sz="1600" b="1" dirty="0" err="1" smtClean="0">
                <a:solidFill>
                  <a:prstClr val="black"/>
                </a:solidFill>
                <a:latin typeface="Century Gothic"/>
                <a:ea typeface="Calibri"/>
                <a:cs typeface="Times New Roman"/>
              </a:rPr>
              <a:t>Semua</a:t>
            </a:r>
            <a:r>
              <a:rPr lang="en-US" sz="1600" b="1" dirty="0" smtClean="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majikan</a:t>
            </a:r>
            <a:r>
              <a:rPr lang="en-US" sz="1600" b="1" dirty="0">
                <a:solidFill>
                  <a:prstClr val="black"/>
                </a:solidFill>
                <a:latin typeface="Century Gothic"/>
                <a:ea typeface="Calibri"/>
                <a:cs typeface="Times New Roman"/>
              </a:rPr>
              <a:t> yang </a:t>
            </a:r>
            <a:r>
              <a:rPr lang="en-US" sz="1600" b="1" u="sng" dirty="0" smtClean="0">
                <a:solidFill>
                  <a:prstClr val="black"/>
                </a:solidFill>
                <a:latin typeface="Century Gothic"/>
                <a:ea typeface="Calibri"/>
                <a:cs typeface="Times New Roman"/>
              </a:rPr>
              <a:t>BELUM PERNAH </a:t>
            </a:r>
            <a:r>
              <a:rPr lang="en-US" sz="1600" b="1" dirty="0" err="1" smtClean="0">
                <a:solidFill>
                  <a:prstClr val="black"/>
                </a:solidFill>
                <a:latin typeface="Century Gothic"/>
                <a:ea typeface="Calibri"/>
                <a:cs typeface="Times New Roman"/>
              </a:rPr>
              <a:t>berdaftar</a:t>
            </a:r>
            <a:r>
              <a:rPr lang="en-US" sz="1600" b="1" dirty="0" smtClean="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dengan</a:t>
            </a:r>
            <a:r>
              <a:rPr lang="en-US" sz="1600" b="1" dirty="0" smtClean="0">
                <a:solidFill>
                  <a:prstClr val="black"/>
                </a:solidFill>
                <a:latin typeface="Century Gothic"/>
                <a:ea typeface="Calibri"/>
                <a:cs typeface="Times New Roman"/>
              </a:rPr>
              <a:t> PERKESO </a:t>
            </a:r>
          </a:p>
          <a:p>
            <a:pPr algn="ctr" latinLnBrk="1">
              <a:defRPr/>
            </a:pPr>
            <a:r>
              <a:rPr lang="en-US" sz="1600" b="1" dirty="0" err="1" smtClean="0">
                <a:solidFill>
                  <a:prstClr val="black"/>
                </a:solidFill>
                <a:latin typeface="Century Gothic"/>
                <a:ea typeface="Calibri"/>
                <a:cs typeface="Times New Roman"/>
              </a:rPr>
              <a:t>hendaklah</a:t>
            </a:r>
            <a:r>
              <a:rPr lang="en-US" sz="1600" b="1" dirty="0" smtClean="0">
                <a:solidFill>
                  <a:prstClr val="black"/>
                </a:solidFill>
                <a:latin typeface="Century Gothic"/>
                <a:ea typeface="Calibri"/>
                <a:cs typeface="Times New Roman"/>
              </a:rPr>
              <a:t> </a:t>
            </a:r>
            <a:r>
              <a:rPr lang="en-US" sz="1600" b="1" dirty="0" err="1" smtClean="0">
                <a:solidFill>
                  <a:prstClr val="black"/>
                </a:solidFill>
                <a:latin typeface="Century Gothic"/>
                <a:ea typeface="Calibri"/>
                <a:cs typeface="Times New Roman"/>
              </a:rPr>
              <a:t>membuat</a:t>
            </a:r>
            <a:r>
              <a:rPr lang="en-US" sz="1600" b="1" dirty="0" smtClean="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pendaftaran</a:t>
            </a:r>
            <a:r>
              <a:rPr lang="en-US" sz="1600" b="1" dirty="0">
                <a:solidFill>
                  <a:prstClr val="black"/>
                </a:solidFill>
                <a:latin typeface="Century Gothic"/>
                <a:ea typeface="Calibri"/>
                <a:cs typeface="Times New Roman"/>
              </a:rPr>
              <a:t> </a:t>
            </a:r>
            <a:r>
              <a:rPr lang="en-US" sz="1600" b="1" dirty="0" err="1">
                <a:solidFill>
                  <a:prstClr val="black"/>
                </a:solidFill>
                <a:latin typeface="Century Gothic"/>
                <a:ea typeface="Calibri"/>
                <a:cs typeface="Times New Roman"/>
              </a:rPr>
              <a:t>melalui</a:t>
            </a:r>
            <a:r>
              <a:rPr lang="en-US" sz="1600" b="1" dirty="0">
                <a:solidFill>
                  <a:prstClr val="black"/>
                </a:solidFill>
                <a:latin typeface="Century Gothic"/>
                <a:ea typeface="Calibri"/>
                <a:cs typeface="Times New Roman"/>
              </a:rPr>
              <a:t> </a:t>
            </a:r>
            <a:r>
              <a:rPr lang="en-US" sz="1600" b="1" dirty="0" smtClean="0">
                <a:solidFill>
                  <a:prstClr val="black"/>
                </a:solidFill>
                <a:latin typeface="Century Gothic"/>
                <a:ea typeface="Calibri"/>
                <a:cs typeface="Times New Roman"/>
              </a:rPr>
              <a:t>:-</a:t>
            </a:r>
          </a:p>
          <a:p>
            <a:pPr algn="ctr" latinLnBrk="1">
              <a:defRPr/>
            </a:pPr>
            <a:endParaRPr lang="en-US" sz="1600" b="1" dirty="0" smtClean="0">
              <a:solidFill>
                <a:prstClr val="black"/>
              </a:solidFill>
              <a:latin typeface="Century Gothic"/>
              <a:ea typeface="Calibri"/>
              <a:cs typeface="Times New Roman"/>
            </a:endParaRPr>
          </a:p>
        </p:txBody>
      </p:sp>
      <p:sp>
        <p:nvSpPr>
          <p:cNvPr id="9" name="Notched Right Arrow 8"/>
          <p:cNvSpPr/>
          <p:nvPr/>
        </p:nvSpPr>
        <p:spPr>
          <a:xfrm rot="5400000">
            <a:off x="4367859" y="2269270"/>
            <a:ext cx="644963" cy="1455882"/>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60700" y="4202624"/>
            <a:ext cx="893992"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rgbClr val="474B78">
                    <a:lumMod val="50000"/>
                  </a:srgbClr>
                </a:solidFill>
                <a:latin typeface="Arial Black" pitchFamily="34" charset="0"/>
              </a:rPr>
              <a:t>2</a:t>
            </a:r>
          </a:p>
        </p:txBody>
      </p:sp>
      <p:sp>
        <p:nvSpPr>
          <p:cNvPr id="13" name="AutoShape 7"/>
          <p:cNvSpPr>
            <a:spLocks noChangeArrowheads="1"/>
          </p:cNvSpPr>
          <p:nvPr/>
        </p:nvSpPr>
        <p:spPr bwMode="gray">
          <a:xfrm>
            <a:off x="1494032" y="5814450"/>
            <a:ext cx="6934200" cy="584281"/>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indent="738188" latinLnBrk="1">
              <a:defRPr/>
            </a:pPr>
            <a:r>
              <a:rPr lang="en-US" b="1" dirty="0" smtClean="0">
                <a:solidFill>
                  <a:srgbClr val="DA1F28"/>
                </a:solidFill>
                <a:latin typeface="Century Gothic"/>
                <a:ea typeface="Calibri"/>
                <a:cs typeface="Times New Roman"/>
              </a:rPr>
              <a:t>BORANG 2 (BORANG PENDAFTARAN PEKERJA)</a:t>
            </a:r>
            <a:endParaRPr lang="en-US" altLang="ko-KR" b="1" kern="0" dirty="0">
              <a:solidFill>
                <a:srgbClr val="DA1F28"/>
              </a:solidFill>
              <a:latin typeface="Arial" charset="0"/>
              <a:ea typeface="굴림체" pitchFamily="49" charset="-127"/>
            </a:endParaRPr>
          </a:p>
        </p:txBody>
      </p:sp>
      <p:sp>
        <p:nvSpPr>
          <p:cNvPr id="14" name="Notched Right Arrow 13"/>
          <p:cNvSpPr/>
          <p:nvPr/>
        </p:nvSpPr>
        <p:spPr>
          <a:xfrm rot="5400000">
            <a:off x="4367858" y="4675931"/>
            <a:ext cx="644963" cy="1684482"/>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33051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497" y="496669"/>
            <a:ext cx="7475123"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a:ln w="0"/>
                <a:solidFill>
                  <a:srgbClr val="002060"/>
                </a:solidFill>
                <a:effectLst>
                  <a:reflection blurRad="12700" endPos="0" dist="5000" dir="5400000" sy="-100000" rotWithShape="0"/>
                </a:effectLst>
              </a:rPr>
              <a:t>ISU TEMPOH PERALIHAN </a:t>
            </a:r>
            <a:r>
              <a:rPr lang="en-US" sz="2400" b="1" i="1" cap="all" dirty="0">
                <a:ln w="0"/>
                <a:solidFill>
                  <a:srgbClr val="002060"/>
                </a:solidFill>
                <a:effectLst>
                  <a:reflection blurRad="12700" endPos="0" dist="5000" dir="5400000" sy="-100000" rotWithShape="0"/>
                </a:effectLst>
              </a:rPr>
              <a:t>(TRANSITIONAL PERIOD)</a:t>
            </a:r>
          </a:p>
        </p:txBody>
      </p:sp>
      <p:sp>
        <p:nvSpPr>
          <p:cNvPr id="2" name="Slide Number Placeholder 1"/>
          <p:cNvSpPr>
            <a:spLocks noGrp="1"/>
          </p:cNvSpPr>
          <p:nvPr>
            <p:ph type="sldNum" sz="quarter" idx="12"/>
          </p:nvPr>
        </p:nvSpPr>
        <p:spPr/>
        <p:txBody>
          <a:bodyPr/>
          <a:lstStyle/>
          <a:p>
            <a:fld id="{5F11B993-4A42-45C0-AE2C-85AC28C6BDF2}" type="slidenum">
              <a:rPr lang="en-US" smtClean="0">
                <a:solidFill>
                  <a:prstClr val="black"/>
                </a:solidFill>
              </a:rPr>
              <a:pPr/>
              <a:t>43</a:t>
            </a:fld>
            <a:endParaRPr lang="en-US">
              <a:solidFill>
                <a:prstClr val="black"/>
              </a:solidFill>
            </a:endParaRPr>
          </a:p>
        </p:txBody>
      </p:sp>
      <p:sp>
        <p:nvSpPr>
          <p:cNvPr id="10" name="AutoShape 7"/>
          <p:cNvSpPr>
            <a:spLocks noChangeArrowheads="1"/>
          </p:cNvSpPr>
          <p:nvPr/>
        </p:nvSpPr>
        <p:spPr bwMode="gray">
          <a:xfrm>
            <a:off x="499442" y="1905000"/>
            <a:ext cx="8077200" cy="1676399"/>
          </a:xfrm>
          <a:prstGeom prst="roundRect">
            <a:avLst>
              <a:gd name="adj" fmla="val 50000"/>
            </a:avLst>
          </a:prstGeom>
          <a:solidFill>
            <a:schemeClr val="accent3">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latinLnBrk="1">
              <a:defRPr/>
            </a:pPr>
            <a:r>
              <a:rPr lang="en-US" b="1" dirty="0" err="1" smtClean="0">
                <a:solidFill>
                  <a:prstClr val="black"/>
                </a:solidFill>
                <a:latin typeface="Century Gothic"/>
                <a:ea typeface="Calibri"/>
                <a:cs typeface="Times New Roman"/>
              </a:rPr>
              <a:t>Pemakaiannya</a:t>
            </a:r>
            <a:r>
              <a:rPr lang="en-US" b="1" dirty="0" smtClean="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hendaklah</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dibezakan</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dari</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segi</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liputan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takrifan</a:t>
            </a:r>
            <a:r>
              <a:rPr lang="en-US" b="1" dirty="0">
                <a:solidFill>
                  <a:prstClr val="black"/>
                </a:solidFill>
                <a:latin typeface="Century Gothic"/>
                <a:ea typeface="Calibri"/>
                <a:cs typeface="Times New Roman"/>
              </a:rPr>
              <a:t> </a:t>
            </a:r>
            <a:endParaRPr lang="en-US" b="1" dirty="0" smtClean="0">
              <a:solidFill>
                <a:prstClr val="black"/>
              </a:solidFill>
              <a:latin typeface="Century Gothic"/>
              <a:ea typeface="Calibri"/>
              <a:cs typeface="Times New Roman"/>
            </a:endParaRPr>
          </a:p>
          <a:p>
            <a:pPr algn="ctr" latinLnBrk="1">
              <a:defRPr/>
            </a:pPr>
            <a:r>
              <a:rPr lang="en-US" b="1" dirty="0" smtClean="0">
                <a:solidFill>
                  <a:prstClr val="black"/>
                </a:solidFill>
                <a:latin typeface="Century Gothic"/>
                <a:ea typeface="Calibri"/>
                <a:cs typeface="Times New Roman"/>
              </a:rPr>
              <a:t>‘</a:t>
            </a:r>
            <a:r>
              <a:rPr lang="en-US" b="1" dirty="0" err="1">
                <a:solidFill>
                  <a:prstClr val="black"/>
                </a:solidFill>
                <a:latin typeface="Century Gothic"/>
                <a:ea typeface="Calibri"/>
                <a:cs typeface="Times New Roman"/>
              </a:rPr>
              <a:t>pekerja</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sebelum</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dan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selepas</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pindaan</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ini</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berkuatkuasa</a:t>
            </a:r>
            <a:r>
              <a:rPr lang="en-US" b="1" dirty="0" smtClean="0">
                <a:solidFill>
                  <a:prstClr val="black"/>
                </a:solidFill>
                <a:latin typeface="Century Gothic"/>
                <a:ea typeface="Calibri"/>
                <a:cs typeface="Times New Roman"/>
              </a:rPr>
              <a:t>. </a:t>
            </a:r>
            <a:endParaRPr lang="en-US" b="1" dirty="0">
              <a:solidFill>
                <a:prstClr val="black"/>
              </a:solidFill>
              <a:latin typeface="Century Gothic"/>
              <a:ea typeface="Calibri"/>
              <a:cs typeface="Times New Roman"/>
            </a:endParaRPr>
          </a:p>
          <a:p>
            <a:pPr algn="ctr" latinLnBrk="1">
              <a:defRPr/>
            </a:pPr>
            <a:r>
              <a:rPr lang="en-US" b="1" dirty="0" err="1" smtClean="0">
                <a:solidFill>
                  <a:prstClr val="black"/>
                </a:solidFill>
                <a:latin typeface="Century Gothic"/>
                <a:ea typeface="Calibri"/>
                <a:cs typeface="Times New Roman"/>
              </a:rPr>
              <a:t>Rujukan</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kepada</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pekerja</a:t>
            </a:r>
            <a:r>
              <a:rPr lang="en-US" b="1" dirty="0" smtClean="0">
                <a:solidFill>
                  <a:prstClr val="black"/>
                </a:solidFill>
                <a:latin typeface="Century Gothic"/>
                <a:ea typeface="Calibri"/>
                <a:cs typeface="Times New Roman"/>
              </a:rPr>
              <a:t> </a:t>
            </a:r>
            <a:r>
              <a:rPr lang="en-US" b="1" dirty="0">
                <a:solidFill>
                  <a:prstClr val="black"/>
                </a:solidFill>
                <a:latin typeface="Century Gothic"/>
                <a:ea typeface="Calibri"/>
                <a:cs typeface="Times New Roman"/>
              </a:rPr>
              <a:t>yang </a:t>
            </a:r>
            <a:r>
              <a:rPr lang="en-US" b="1" dirty="0" smtClean="0">
                <a:solidFill>
                  <a:srgbClr val="DA1F28"/>
                </a:solidFill>
                <a:latin typeface="Century Gothic"/>
                <a:ea typeface="Calibri"/>
                <a:cs typeface="Times New Roman"/>
              </a:rPr>
              <a:t>MEMPUNYAI GAJI KURANG ATAU LEBIH </a:t>
            </a:r>
          </a:p>
          <a:p>
            <a:pPr algn="ctr" latinLnBrk="1">
              <a:defRPr/>
            </a:pPr>
            <a:r>
              <a:rPr lang="en-US" b="1" dirty="0" smtClean="0">
                <a:solidFill>
                  <a:srgbClr val="DA1F28"/>
                </a:solidFill>
                <a:latin typeface="Century Gothic"/>
                <a:ea typeface="Calibri"/>
                <a:cs typeface="Times New Roman"/>
              </a:rPr>
              <a:t>DARIPADA RM3,000 SEBULAN </a:t>
            </a:r>
            <a:r>
              <a:rPr lang="en-US" b="1" dirty="0" err="1" smtClean="0">
                <a:solidFill>
                  <a:prstClr val="black"/>
                </a:solidFill>
                <a:latin typeface="Century Gothic"/>
                <a:ea typeface="Calibri"/>
                <a:cs typeface="Times New Roman"/>
              </a:rPr>
              <a:t>walaupun</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pendaftaran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pekerja</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tersebut</a:t>
            </a:r>
            <a:r>
              <a:rPr lang="en-US" b="1" dirty="0" smtClean="0">
                <a:solidFill>
                  <a:prstClr val="black"/>
                </a:solidFill>
                <a:latin typeface="Century Gothic"/>
                <a:ea typeface="Calibri"/>
                <a:cs typeface="Times New Roman"/>
              </a:rPr>
              <a:t> </a:t>
            </a:r>
          </a:p>
          <a:p>
            <a:pPr algn="ctr" latinLnBrk="1">
              <a:defRPr/>
            </a:pPr>
            <a:r>
              <a:rPr lang="en-US" b="1" dirty="0" err="1" smtClean="0">
                <a:solidFill>
                  <a:prstClr val="black"/>
                </a:solidFill>
                <a:latin typeface="Century Gothic"/>
                <a:ea typeface="Calibri"/>
                <a:cs typeface="Times New Roman"/>
              </a:rPr>
              <a:t>dibuat</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selepas</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pindaan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berkuatkuasa</a:t>
            </a:r>
            <a:r>
              <a:rPr lang="en-US" b="1" dirty="0">
                <a:solidFill>
                  <a:prstClr val="black"/>
                </a:solidFill>
                <a:latin typeface="Century Gothic"/>
                <a:ea typeface="Calibri"/>
                <a:cs typeface="Times New Roman"/>
              </a:rPr>
              <a:t>. </a:t>
            </a:r>
            <a:endParaRPr lang="en-US" altLang="ko-KR" b="1" kern="0" dirty="0">
              <a:solidFill>
                <a:prstClr val="black"/>
              </a:solidFill>
              <a:latin typeface="Arial" charset="0"/>
              <a:ea typeface="굴림체" pitchFamily="49" charset="-127"/>
            </a:endParaRPr>
          </a:p>
        </p:txBody>
      </p:sp>
      <p:sp>
        <p:nvSpPr>
          <p:cNvPr id="11" name="AutoShape 7"/>
          <p:cNvSpPr>
            <a:spLocks noChangeArrowheads="1"/>
          </p:cNvSpPr>
          <p:nvPr/>
        </p:nvSpPr>
        <p:spPr bwMode="gray">
          <a:xfrm>
            <a:off x="570072" y="3962400"/>
            <a:ext cx="8077200" cy="1563469"/>
          </a:xfrm>
          <a:prstGeom prst="roundRect">
            <a:avLst>
              <a:gd name="adj" fmla="val 50000"/>
            </a:avLst>
          </a:prstGeom>
          <a:solidFill>
            <a:schemeClr val="accent3">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latinLnBrk="1">
              <a:defRPr/>
            </a:pPr>
            <a:r>
              <a:rPr lang="en-US" b="1" dirty="0" err="1" smtClean="0">
                <a:solidFill>
                  <a:prstClr val="black"/>
                </a:solidFill>
                <a:latin typeface="Century Gothic"/>
                <a:ea typeface="Calibri"/>
                <a:cs typeface="Times New Roman"/>
              </a:rPr>
              <a:t>Pembayaran</a:t>
            </a:r>
            <a:r>
              <a:rPr lang="en-US" b="1" dirty="0" smtClean="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caruman</a:t>
            </a:r>
            <a:endParaRPr lang="en-US" b="1" dirty="0" smtClean="0">
              <a:solidFill>
                <a:prstClr val="black"/>
              </a:solidFill>
              <a:latin typeface="Century Gothic"/>
              <a:ea typeface="Calibri"/>
              <a:cs typeface="Times New Roman"/>
            </a:endParaRPr>
          </a:p>
          <a:p>
            <a:pPr algn="ctr" latinLnBrk="1">
              <a:defRPr/>
            </a:pP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sebelum</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dan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selepas</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pindaan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berkuatkuasa</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perlu</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disemak</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dan</a:t>
            </a:r>
            <a:endParaRPr lang="en-US" b="1" dirty="0" smtClean="0">
              <a:solidFill>
                <a:prstClr val="black"/>
              </a:solidFill>
              <a:latin typeface="Century Gothic"/>
              <a:ea typeface="Calibri"/>
              <a:cs typeface="Times New Roman"/>
            </a:endParaRPr>
          </a:p>
          <a:p>
            <a:pPr algn="ctr" latinLnBrk="1">
              <a:defRPr/>
            </a:pP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diteliti</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untuk</a:t>
            </a:r>
            <a:r>
              <a:rPr lang="en-US" b="1" dirty="0" smtClean="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menetapkan</a:t>
            </a: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jumlah</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bayaran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caruman</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sama</a:t>
            </a:r>
            <a:r>
              <a:rPr lang="en-US" b="1" dirty="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ada</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bagi</a:t>
            </a:r>
            <a:endParaRPr lang="en-US" b="1" dirty="0" smtClean="0">
              <a:solidFill>
                <a:prstClr val="black"/>
              </a:solidFill>
              <a:latin typeface="Century Gothic"/>
              <a:ea typeface="Calibri"/>
              <a:cs typeface="Times New Roman"/>
            </a:endParaRPr>
          </a:p>
          <a:p>
            <a:pPr algn="ctr" latinLnBrk="1">
              <a:defRPr/>
            </a:pPr>
            <a:r>
              <a:rPr lang="en-US" b="1" dirty="0" smtClean="0">
                <a:solidFill>
                  <a:prstClr val="black"/>
                </a:solidFill>
                <a:latin typeface="Century Gothic"/>
                <a:ea typeface="Calibri"/>
                <a:cs typeface="Times New Roman"/>
              </a:rPr>
              <a:t> </a:t>
            </a:r>
            <a:r>
              <a:rPr lang="en-US" b="1" dirty="0" err="1">
                <a:solidFill>
                  <a:prstClr val="black"/>
                </a:solidFill>
                <a:latin typeface="Century Gothic"/>
                <a:ea typeface="Calibri"/>
                <a:cs typeface="Times New Roman"/>
              </a:rPr>
              <a:t>kes</a:t>
            </a:r>
            <a:r>
              <a:rPr lang="en-US" b="1" dirty="0">
                <a:solidFill>
                  <a:prstClr val="black"/>
                </a:solidFill>
                <a:latin typeface="Century Gothic"/>
                <a:ea typeface="Calibri"/>
                <a:cs typeface="Times New Roman"/>
              </a:rPr>
              <a:t> yang </a:t>
            </a:r>
            <a:r>
              <a:rPr lang="en-US" b="1" dirty="0" err="1">
                <a:solidFill>
                  <a:prstClr val="black"/>
                </a:solidFill>
                <a:latin typeface="Century Gothic"/>
                <a:ea typeface="Calibri"/>
                <a:cs typeface="Times New Roman"/>
              </a:rPr>
              <a:t>melibatkan</a:t>
            </a:r>
            <a:r>
              <a:rPr lang="en-US" b="1" dirty="0">
                <a:solidFill>
                  <a:prstClr val="black"/>
                </a:solidFill>
                <a:latin typeface="Century Gothic"/>
                <a:ea typeface="Calibri"/>
                <a:cs typeface="Times New Roman"/>
              </a:rPr>
              <a:t> </a:t>
            </a:r>
            <a:r>
              <a:rPr lang="en-US" b="1" dirty="0" smtClean="0">
                <a:solidFill>
                  <a:srgbClr val="DA1F28"/>
                </a:solidFill>
                <a:latin typeface="Century Gothic"/>
                <a:ea typeface="Calibri"/>
                <a:cs typeface="Times New Roman"/>
              </a:rPr>
              <a:t>TUNGGAKAN ATAU KEKURANGAN CARUMAN </a:t>
            </a:r>
          </a:p>
          <a:p>
            <a:pPr algn="ctr" latinLnBrk="1">
              <a:defRPr/>
            </a:pPr>
            <a:r>
              <a:rPr lang="en-US" b="1" dirty="0" err="1" smtClean="0">
                <a:solidFill>
                  <a:prstClr val="black"/>
                </a:solidFill>
                <a:latin typeface="Century Gothic"/>
                <a:ea typeface="Calibri"/>
                <a:cs typeface="Times New Roman"/>
              </a:rPr>
              <a:t>berdasarkan</a:t>
            </a:r>
            <a:r>
              <a:rPr lang="en-US" b="1" dirty="0" smtClean="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takrifan</a:t>
            </a:r>
            <a:r>
              <a:rPr lang="en-US" b="1" dirty="0" smtClean="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pekerja</a:t>
            </a:r>
            <a:r>
              <a:rPr lang="en-US" b="1" dirty="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selepas</a:t>
            </a:r>
            <a:r>
              <a:rPr lang="en-US" b="1" dirty="0" smtClean="0">
                <a:solidFill>
                  <a:prstClr val="black"/>
                </a:solidFill>
                <a:latin typeface="Century Gothic"/>
                <a:ea typeface="Calibri"/>
                <a:cs typeface="Times New Roman"/>
              </a:rPr>
              <a:t> </a:t>
            </a:r>
            <a:r>
              <a:rPr lang="en-US" b="1" dirty="0" err="1" smtClean="0">
                <a:solidFill>
                  <a:prstClr val="black"/>
                </a:solidFill>
                <a:latin typeface="Century Gothic"/>
                <a:ea typeface="Calibri"/>
                <a:cs typeface="Times New Roman"/>
              </a:rPr>
              <a:t>pendaftaran</a:t>
            </a:r>
            <a:r>
              <a:rPr lang="en-US" b="1" dirty="0" smtClean="0">
                <a:solidFill>
                  <a:prstClr val="black"/>
                </a:solidFill>
                <a:latin typeface="Century Gothic"/>
                <a:ea typeface="Calibri"/>
                <a:cs typeface="Times New Roman"/>
              </a:rPr>
              <a:t>.</a:t>
            </a:r>
            <a:endParaRPr lang="en-US" altLang="ko-KR" b="1" kern="0" dirty="0">
              <a:solidFill>
                <a:prstClr val="black"/>
              </a:solidFill>
              <a:latin typeface="Arial" charset="0"/>
              <a:ea typeface="굴림체" pitchFamily="49" charset="-127"/>
            </a:endParaRPr>
          </a:p>
        </p:txBody>
      </p:sp>
    </p:spTree>
    <p:extLst>
      <p:ext uri="{BB962C8B-B14F-4D97-AF65-F5344CB8AC3E}">
        <p14:creationId xmlns:p14="http://schemas.microsoft.com/office/powerpoint/2010/main" val="474268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44</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43</a:t>
            </a:r>
            <a:endParaRPr lang="en-US" sz="2000" dirty="0">
              <a:solidFill>
                <a:srgbClr val="002060"/>
              </a:solidFill>
            </a:endParaRPr>
          </a:p>
        </p:txBody>
      </p:sp>
      <p:sp>
        <p:nvSpPr>
          <p:cNvPr id="37" name="AutoShape 8"/>
          <p:cNvSpPr>
            <a:spLocks noChangeArrowheads="1"/>
          </p:cNvSpPr>
          <p:nvPr/>
        </p:nvSpPr>
        <p:spPr bwMode="auto">
          <a:xfrm>
            <a:off x="108094" y="165894"/>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PERBANDINGAN</a:t>
            </a:r>
            <a:endParaRPr lang="en-US" sz="3200" dirty="0">
              <a:effectLst>
                <a:outerShdw blurRad="38100" dist="38100" dir="2700000" algn="tl">
                  <a:srgbClr val="000000"/>
                </a:outerShdw>
              </a:effectLst>
              <a:latin typeface="Century Gothic" pitchFamily="34" charset="0"/>
            </a:endParaRPr>
          </a:p>
        </p:txBody>
      </p:sp>
      <p:graphicFrame>
        <p:nvGraphicFramePr>
          <p:cNvPr id="38" name="Group 57"/>
          <p:cNvGraphicFramePr>
            <a:graphicFrameLocks/>
          </p:cNvGraphicFramePr>
          <p:nvPr>
            <p:extLst>
              <p:ext uri="{D42A27DB-BD31-4B8C-83A1-F6EECF244321}">
                <p14:modId xmlns:p14="http://schemas.microsoft.com/office/powerpoint/2010/main" val="3576686607"/>
              </p:ext>
            </p:extLst>
          </p:nvPr>
        </p:nvGraphicFramePr>
        <p:xfrm>
          <a:off x="-2" y="914400"/>
          <a:ext cx="9144002" cy="6019800"/>
        </p:xfrm>
        <a:graphic>
          <a:graphicData uri="http://schemas.openxmlformats.org/drawingml/2006/table">
            <a:tbl>
              <a:tblPr/>
              <a:tblGrid>
                <a:gridCol w="2336422"/>
                <a:gridCol w="3182930"/>
                <a:gridCol w="3624650"/>
              </a:tblGrid>
              <a:tr h="101113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anose="020B0502020202020204" pitchFamily="34" charset="0"/>
                        </a:rPr>
                        <a:t>KRITERIA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SEBELUM PINDAAN KEPADA AKSP 1969</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SELEPAS PINDAAN KEPADA AKSP 1969 BERKUATKUASA MULAI 01 JUN 2016</a:t>
                      </a:r>
                      <a:endParaRPr kumimoji="0" lang="en-US" sz="1800" b="0"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50086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HAD SILING GAJI YANG DIINSURANSKAN/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DILINDUNGI</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Melindungi Pekerja dibawah suatu  kontrak perkhidmatan/perantisan yang bergaji RM3,000 atau kurang sebulan pada awal pekerjaan tertakluk kepada “Prinsip sekali layak terus layak”.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Pekerja yang bergaji melebihi RM3,000 sebulan(tidak pernah dicarumkan sebelum ini) adalah dikecualikan tetapi boleh dilindungi dengan persetujuan kedua-dua pihak majikan dan pekerja(Notis Pilihan).</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Memperluaskan perlindungan keselamatan sosial kepada semua pekerja  di bawah suatu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     kontrak perkhidmatan/</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     perantisan TANPA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     MENGAMBIL KIRA HAD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     GAJI adalah wajib didaftar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     dan dicarumkan.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Konsep “Prinsip sekali layak terus layak” dan “Notis Pilihan “dimansuhkan dan semua pekerja adalah wajib dilindungi tanpa pilihan.</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1053116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45</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43</a:t>
            </a:r>
            <a:endParaRPr lang="en-US" sz="2000" dirty="0">
              <a:solidFill>
                <a:srgbClr val="002060"/>
              </a:solidFill>
            </a:endParaRPr>
          </a:p>
        </p:txBody>
      </p:sp>
      <p:sp>
        <p:nvSpPr>
          <p:cNvPr id="37" name="AutoShape 8"/>
          <p:cNvSpPr>
            <a:spLocks noChangeArrowheads="1"/>
          </p:cNvSpPr>
          <p:nvPr/>
        </p:nvSpPr>
        <p:spPr bwMode="auto">
          <a:xfrm>
            <a:off x="57149" y="175780"/>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PERBANDINGAN</a:t>
            </a:r>
            <a:endParaRPr lang="en-US" sz="3200" dirty="0">
              <a:effectLst>
                <a:outerShdw blurRad="38100" dist="38100" dir="2700000" algn="tl">
                  <a:srgbClr val="000000"/>
                </a:outerShdw>
              </a:effectLst>
              <a:latin typeface="Century Gothic" pitchFamily="34" charset="0"/>
            </a:endParaRPr>
          </a:p>
        </p:txBody>
      </p:sp>
      <p:graphicFrame>
        <p:nvGraphicFramePr>
          <p:cNvPr id="38" name="Group 57"/>
          <p:cNvGraphicFramePr>
            <a:graphicFrameLocks/>
          </p:cNvGraphicFramePr>
          <p:nvPr>
            <p:extLst>
              <p:ext uri="{D42A27DB-BD31-4B8C-83A1-F6EECF244321}">
                <p14:modId xmlns:p14="http://schemas.microsoft.com/office/powerpoint/2010/main" val="4097017569"/>
              </p:ext>
            </p:extLst>
          </p:nvPr>
        </p:nvGraphicFramePr>
        <p:xfrm>
          <a:off x="57150" y="886258"/>
          <a:ext cx="9086848" cy="5971742"/>
        </p:xfrm>
        <a:graphic>
          <a:graphicData uri="http://schemas.openxmlformats.org/drawingml/2006/table">
            <a:tbl>
              <a:tblPr/>
              <a:tblGrid>
                <a:gridCol w="2321819"/>
                <a:gridCol w="3163035"/>
                <a:gridCol w="3601994"/>
              </a:tblGrid>
              <a:tr h="115878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anose="020B0502020202020204" pitchFamily="34" charset="0"/>
                        </a:rPr>
                        <a:t>KRITERIA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SEBELUM PINDAAN KEPADA AKSP 1969</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SELEPAS PINDAAN KEPADA AKSP 1969 BERKUATKUASA MULAI 01 JUN 2016</a:t>
                      </a:r>
                      <a:endParaRPr kumimoji="0" lang="en-US" sz="1800" b="0"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48129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HAD CARUMAN BERASASKAN SILING GAJI YANG DIINSURANSKAN/ DILINDUNGI </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Melindungi pekerja yang menerima gaji RM3,000 atau kurang sebulan tertakluk kepada konsep sekali layak terus layak bagi pencarum yang selepas itu menerima gaji melebihi had maksimum RM3,000 sebulan.</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 Had maksimum caruman berasaskan siling gaji RM3,000 sebulan walaupun selepas itu gaji bulanan melebihi RM3,000 sebulan.</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Meningkatkan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siling</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caruman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berasaskan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bulanan</a:t>
                      </a:r>
                      <a:r>
                        <a:rPr kumimoji="0" lang="en-US" sz="1600" b="1" i="0" u="none" strike="noStrike" cap="none" normalizeH="0" baseline="0" dirty="0" smtClean="0">
                          <a:ln>
                            <a:noFill/>
                          </a:ln>
                          <a:solidFill>
                            <a:schemeClr val="tx1"/>
                          </a:solidFill>
                          <a:effectLst/>
                          <a:latin typeface="Century Gothic" panose="020B0502020202020204" pitchFamily="34" charset="0"/>
                        </a:rPr>
                        <a:t> pekerja yang </a:t>
                      </a:r>
                      <a:r>
                        <a:rPr kumimoji="0" lang="en-US" sz="1600" b="1" i="0" u="none" strike="noStrike" cap="none" normalizeH="0" baseline="0" dirty="0" err="1" smtClean="0">
                          <a:ln>
                            <a:noFill/>
                          </a:ln>
                          <a:solidFill>
                            <a:schemeClr val="tx1"/>
                          </a:solidFill>
                          <a:effectLst/>
                          <a:latin typeface="Century Gothic" panose="020B0502020202020204" pitchFamily="34" charset="0"/>
                        </a:rPr>
                        <a:t>diinsuranskan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atau</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dilindungi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dari</a:t>
                      </a:r>
                      <a:r>
                        <a:rPr kumimoji="0" lang="en-US" sz="1600" b="1" i="0" u="none" strike="noStrike" cap="none" normalizeH="0" baseline="0" dirty="0" smtClean="0">
                          <a:ln>
                            <a:noFill/>
                          </a:ln>
                          <a:solidFill>
                            <a:schemeClr val="tx1"/>
                          </a:solidFill>
                          <a:effectLst/>
                          <a:latin typeface="Century Gothic" panose="020B0502020202020204" pitchFamily="34" charset="0"/>
                        </a:rPr>
                        <a:t> RM3,000 </a:t>
                      </a:r>
                      <a:r>
                        <a:rPr kumimoji="0" lang="en-US" sz="1600" b="1" i="0" u="none" strike="noStrike" cap="none" normalizeH="0" baseline="0" dirty="0" err="1" smtClean="0">
                          <a:ln>
                            <a:noFill/>
                          </a:ln>
                          <a:solidFill>
                            <a:schemeClr val="tx1"/>
                          </a:solidFill>
                          <a:effectLst/>
                          <a:latin typeface="Century Gothic" panose="020B0502020202020204" pitchFamily="34" charset="0"/>
                        </a:rPr>
                        <a:t>kepada</a:t>
                      </a:r>
                      <a:r>
                        <a:rPr kumimoji="0" lang="en-US" sz="1600" b="1" i="0" u="none" strike="noStrike" cap="none" normalizeH="0" baseline="0" dirty="0" smtClean="0">
                          <a:ln>
                            <a:noFill/>
                          </a:ln>
                          <a:solidFill>
                            <a:schemeClr val="tx1"/>
                          </a:solidFill>
                          <a:effectLst/>
                          <a:latin typeface="Century Gothic" panose="020B0502020202020204" pitchFamily="34" charset="0"/>
                        </a:rPr>
                        <a:t> RM4,000 </a:t>
                      </a:r>
                      <a:r>
                        <a:rPr kumimoji="0" lang="en-US" sz="1600" b="1" i="0" u="none" strike="noStrike" cap="none" normalizeH="0" baseline="0" dirty="0" err="1" smtClean="0">
                          <a:ln>
                            <a:noFill/>
                          </a:ln>
                          <a:solidFill>
                            <a:schemeClr val="tx1"/>
                          </a:solidFill>
                          <a:effectLst/>
                          <a:latin typeface="Century Gothic" panose="020B0502020202020204" pitchFamily="34" charset="0"/>
                        </a:rPr>
                        <a:t>sebulan</a:t>
                      </a:r>
                      <a:r>
                        <a:rPr kumimoji="0" lang="en-US" sz="1600" b="1" i="0" u="none" strike="noStrike" cap="none" normalizeH="0" baseline="0" dirty="0" smtClean="0">
                          <a:ln>
                            <a:noFill/>
                          </a:ln>
                          <a:solidFill>
                            <a:schemeClr val="tx1"/>
                          </a:solidFill>
                          <a:effectLst/>
                          <a:latin typeface="Century Gothic" panose="020B0502020202020204"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1" i="0" u="none" strike="noStrike" cap="none" normalizeH="0" baseline="0" dirty="0" smtClean="0">
                          <a:ln>
                            <a:noFill/>
                          </a:ln>
                          <a:solidFill>
                            <a:schemeClr val="tx1"/>
                          </a:solidFill>
                          <a:effectLst/>
                          <a:latin typeface="Century Gothic" panose="020B0502020202020204" pitchFamily="34" charset="0"/>
                        </a:rPr>
                        <a:t>Had </a:t>
                      </a:r>
                      <a:r>
                        <a:rPr kumimoji="0" lang="en-US" sz="1600" b="1" i="0" u="none" strike="noStrike" cap="none" normalizeH="0" baseline="0" dirty="0" err="1" smtClean="0">
                          <a:ln>
                            <a:noFill/>
                          </a:ln>
                          <a:solidFill>
                            <a:schemeClr val="tx1"/>
                          </a:solidFill>
                          <a:effectLst/>
                          <a:latin typeface="Century Gothic" panose="020B0502020202020204" pitchFamily="34" charset="0"/>
                        </a:rPr>
                        <a:t>maksimum</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caruman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berasaskan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siling</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RM4,000 </a:t>
                      </a:r>
                      <a:r>
                        <a:rPr kumimoji="0" lang="en-US" sz="1600" b="1" i="0" u="none" strike="noStrike" cap="none" normalizeH="0" baseline="0" dirty="0" err="1" smtClean="0">
                          <a:ln>
                            <a:noFill/>
                          </a:ln>
                          <a:solidFill>
                            <a:schemeClr val="tx1"/>
                          </a:solidFill>
                          <a:effectLst/>
                          <a:latin typeface="Century Gothic" panose="020B0502020202020204" pitchFamily="34" charset="0"/>
                        </a:rPr>
                        <a:t>sebulan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walaupun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bulanan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selepas</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itu</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melebihi</a:t>
                      </a:r>
                      <a:r>
                        <a:rPr kumimoji="0" lang="en-US" sz="1600" b="1" i="0" u="none" strike="noStrike" cap="none" normalizeH="0" baseline="0" dirty="0" smtClean="0">
                          <a:ln>
                            <a:noFill/>
                          </a:ln>
                          <a:solidFill>
                            <a:schemeClr val="tx1"/>
                          </a:solidFill>
                          <a:effectLst/>
                          <a:latin typeface="Century Gothic" panose="020B0502020202020204" pitchFamily="34" charset="0"/>
                        </a:rPr>
                        <a:t> RM4,000 </a:t>
                      </a:r>
                      <a:r>
                        <a:rPr kumimoji="0" lang="en-US" sz="1600" b="1" i="0" u="none" strike="noStrike" cap="none" normalizeH="0" baseline="0" dirty="0" err="1" smtClean="0">
                          <a:ln>
                            <a:noFill/>
                          </a:ln>
                          <a:solidFill>
                            <a:schemeClr val="tx1"/>
                          </a:solidFill>
                          <a:effectLst/>
                          <a:latin typeface="Century Gothic" panose="020B0502020202020204" pitchFamily="34" charset="0"/>
                        </a:rPr>
                        <a:t>sebulan</a:t>
                      </a:r>
                      <a:r>
                        <a:rPr kumimoji="0" lang="en-US" sz="1600" b="1" i="0" u="none" strike="noStrike" cap="none" normalizeH="0" baseline="0" dirty="0" smtClean="0">
                          <a:ln>
                            <a:noFill/>
                          </a:ln>
                          <a:solidFill>
                            <a:schemeClr val="tx1"/>
                          </a:solidFill>
                          <a:effectLst/>
                          <a:latin typeface="Century Gothic" panose="020B0502020202020204" pitchFamily="34" charset="0"/>
                        </a:rPr>
                        <a:t>.</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433369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46</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3"/>
              <a:srcRect/>
              <a:stretch>
                <a:fillRect/>
              </a:stretch>
            </p:blipFill>
            <p:spPr bwMode="auto">
              <a:xfrm>
                <a:off x="8382002" y="76200"/>
                <a:ext cx="53340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43</a:t>
            </a:r>
            <a:endParaRPr lang="en-US" sz="2000" dirty="0">
              <a:solidFill>
                <a:srgbClr val="002060"/>
              </a:solidFill>
            </a:endParaRPr>
          </a:p>
        </p:txBody>
      </p:sp>
      <p:sp>
        <p:nvSpPr>
          <p:cNvPr id="37" name="AutoShape 8"/>
          <p:cNvSpPr>
            <a:spLocks noChangeArrowheads="1"/>
          </p:cNvSpPr>
          <p:nvPr/>
        </p:nvSpPr>
        <p:spPr bwMode="auto">
          <a:xfrm>
            <a:off x="87312" y="71438"/>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PERBANDINGAN</a:t>
            </a:r>
            <a:endParaRPr lang="en-US" sz="3200" dirty="0">
              <a:effectLst>
                <a:outerShdw blurRad="38100" dist="38100" dir="2700000" algn="tl">
                  <a:srgbClr val="000000"/>
                </a:outerShdw>
              </a:effectLst>
              <a:latin typeface="Century Gothic" pitchFamily="34" charset="0"/>
            </a:endParaRPr>
          </a:p>
        </p:txBody>
      </p:sp>
      <p:graphicFrame>
        <p:nvGraphicFramePr>
          <p:cNvPr id="38" name="Group 57"/>
          <p:cNvGraphicFramePr>
            <a:graphicFrameLocks/>
          </p:cNvGraphicFramePr>
          <p:nvPr>
            <p:extLst>
              <p:ext uri="{D42A27DB-BD31-4B8C-83A1-F6EECF244321}">
                <p14:modId xmlns:p14="http://schemas.microsoft.com/office/powerpoint/2010/main" val="1607164833"/>
              </p:ext>
            </p:extLst>
          </p:nvPr>
        </p:nvGraphicFramePr>
        <p:xfrm>
          <a:off x="33987" y="685800"/>
          <a:ext cx="9056685" cy="6191253"/>
        </p:xfrm>
        <a:graphic>
          <a:graphicData uri="http://schemas.openxmlformats.org/drawingml/2006/table">
            <a:tbl>
              <a:tblPr/>
              <a:tblGrid>
                <a:gridCol w="2427287"/>
                <a:gridCol w="3039360"/>
                <a:gridCol w="3590038"/>
              </a:tblGrid>
              <a:tr h="10341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anose="020B0502020202020204" pitchFamily="34" charset="0"/>
                        </a:rPr>
                        <a:t>KRITERIA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SEBELUM PINDAAN KEPADA AKSP 1969</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SELEPAS PINDAAN KEPADA AKSP 1969 BERKUATKUASA MULAI 01 JUN 2016</a:t>
                      </a:r>
                      <a:endParaRPr kumimoji="0" lang="en-US" sz="1800" b="0"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27946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CARUMAN BULANAN MAKSIMUM OLEH MAJIKAN DAN PEKERJA BAGI CARUMAN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sng" strike="noStrike" cap="none" normalizeH="0" baseline="0" dirty="0" smtClean="0">
                          <a:ln>
                            <a:noFill/>
                          </a:ln>
                          <a:solidFill>
                            <a:schemeClr val="tx1"/>
                          </a:solidFill>
                          <a:effectLst/>
                          <a:latin typeface="Century Gothic" panose="020B0502020202020204" pitchFamily="34" charset="0"/>
                        </a:rPr>
                        <a:t>JENIS PERTAMA </a:t>
                      </a:r>
                      <a:r>
                        <a:rPr kumimoji="0" lang="en-US" sz="1600" b="1" i="0" u="none" strike="noStrike" cap="none" normalizeH="0" baseline="0" dirty="0" smtClean="0">
                          <a:ln>
                            <a:noFill/>
                          </a:ln>
                          <a:solidFill>
                            <a:schemeClr val="tx1"/>
                          </a:solidFill>
                          <a:effectLst/>
                          <a:latin typeface="Century Gothic" panose="020B0502020202020204" pitchFamily="34" charset="0"/>
                        </a:rPr>
                        <a:t>(PERLINDUNGAN DI BAWAH SKIM INSURANS BENCANA PEKERJAAN DAN SKIM KEILATAN)</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Apabila gaji bulanan melebihi RM2,900 dan keatas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Syer majikan: RM51.65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Syer pekerja: RM14.75</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Apabila gaji bulanan melebihi RM3,900 dan keatas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Syer majikan: RM69.05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sng" strike="noStrike" cap="none" normalizeH="0" baseline="0" dirty="0" smtClean="0">
                          <a:ln>
                            <a:noFill/>
                          </a:ln>
                          <a:solidFill>
                            <a:schemeClr val="tx1"/>
                          </a:solidFill>
                          <a:effectLst/>
                          <a:latin typeface="Century Gothic" panose="020B0502020202020204" pitchFamily="34" charset="0"/>
                        </a:rPr>
                        <a:t>*Tambah RM17.40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ms-MY" sz="1600" b="1" i="0" u="sng"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Syer pekerja: RM19.75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a:t>
                      </a:r>
                      <a:r>
                        <a:rPr kumimoji="0" lang="ms-MY" sz="1600" b="1" i="0" u="sng" strike="noStrike" cap="none" normalizeH="0" baseline="0" dirty="0" smtClean="0">
                          <a:ln>
                            <a:noFill/>
                          </a:ln>
                          <a:solidFill>
                            <a:schemeClr val="tx1"/>
                          </a:solidFill>
                          <a:effectLst/>
                          <a:latin typeface="Century Gothic" panose="020B0502020202020204" pitchFamily="34" charset="0"/>
                        </a:rPr>
                        <a:t>Tambah RM5.00</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23117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CARUMAN BULANAN MAKSIMUM OLEH MAJIKAN SAHAJA BAGI CARUMAN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sng" strike="noStrike" cap="none" normalizeH="0" baseline="0" dirty="0" smtClean="0">
                          <a:ln>
                            <a:noFill/>
                          </a:ln>
                          <a:solidFill>
                            <a:schemeClr val="tx1"/>
                          </a:solidFill>
                          <a:effectLst/>
                          <a:latin typeface="Century Gothic" panose="020B0502020202020204" pitchFamily="34" charset="0"/>
                        </a:rPr>
                        <a:t>JENIS KEDUA </a:t>
                      </a:r>
                      <a:r>
                        <a:rPr kumimoji="0" lang="en-US" sz="1600" b="1" i="0" u="none" strike="noStrike" cap="none" normalizeH="0" baseline="0" dirty="0" smtClean="0">
                          <a:ln>
                            <a:noFill/>
                          </a:ln>
                          <a:solidFill>
                            <a:schemeClr val="tx1"/>
                          </a:solidFill>
                          <a:effectLst/>
                          <a:latin typeface="Century Gothic" panose="020B0502020202020204" pitchFamily="34" charset="0"/>
                        </a:rPr>
                        <a:t>(PERLINDUNGAN DI BAWAH SKIM BENCANA PEKERJAAN SAHAJA) </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ms-MY" sz="1600" b="1" i="0" u="none" strike="noStrike" cap="none" normalizeH="0" baseline="0" dirty="0" smtClean="0">
                          <a:ln>
                            <a:noFill/>
                          </a:ln>
                          <a:solidFill>
                            <a:schemeClr val="tx1"/>
                          </a:solidFill>
                          <a:effectLst/>
                          <a:latin typeface="Century Gothic" panose="020B0502020202020204" pitchFamily="34" charset="0"/>
                        </a:rPr>
                        <a:t>Apabila gaji bulanan melebihi RM2,900 dan </a:t>
                      </a:r>
                      <a:r>
                        <a:rPr kumimoji="0" lang="ms-MY" sz="1600" b="1" i="0" u="none" strike="noStrike" cap="none" normalizeH="0" baseline="0" dirty="0" err="1" smtClean="0">
                          <a:ln>
                            <a:noFill/>
                          </a:ln>
                          <a:solidFill>
                            <a:schemeClr val="tx1"/>
                          </a:solidFill>
                          <a:effectLst/>
                          <a:latin typeface="Century Gothic" panose="020B0502020202020204" pitchFamily="34" charset="0"/>
                        </a:rPr>
                        <a:t>keatas</a:t>
                      </a: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anose="020B0502020202020204" pitchFamily="34" charset="0"/>
                        </a:rPr>
                        <a:t>Syer</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majikan</a:t>
                      </a:r>
                      <a:r>
                        <a:rPr kumimoji="0" lang="en-US" sz="1600" b="1" i="0" u="none" strike="noStrike" cap="none" normalizeH="0" baseline="0" dirty="0" smtClean="0">
                          <a:ln>
                            <a:noFill/>
                          </a:ln>
                          <a:solidFill>
                            <a:schemeClr val="tx1"/>
                          </a:solidFill>
                          <a:effectLst/>
                          <a:latin typeface="Century Gothic" panose="020B0502020202020204" pitchFamily="34" charset="0"/>
                        </a:rPr>
                        <a:t>: RM36.90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ms-MY" sz="1600" b="1" i="0" u="none" strike="noStrike" cap="none" normalizeH="0" baseline="0" dirty="0" smtClean="0">
                          <a:ln>
                            <a:noFill/>
                          </a:ln>
                          <a:solidFill>
                            <a:schemeClr val="tx1"/>
                          </a:solidFill>
                          <a:effectLst/>
                          <a:latin typeface="Century Gothic" panose="020B0502020202020204" pitchFamily="34" charset="0"/>
                        </a:rPr>
                        <a:t>Apabila gaji bulanan melebihi RM3,900 dan </a:t>
                      </a:r>
                      <a:r>
                        <a:rPr kumimoji="0" lang="ms-MY" sz="1600" b="1" i="0" u="none" strike="noStrike" cap="none" normalizeH="0" baseline="0" dirty="0" err="1" smtClean="0">
                          <a:ln>
                            <a:noFill/>
                          </a:ln>
                          <a:solidFill>
                            <a:schemeClr val="tx1"/>
                          </a:solidFill>
                          <a:effectLst/>
                          <a:latin typeface="Century Gothic" panose="020B0502020202020204" pitchFamily="34" charset="0"/>
                        </a:rPr>
                        <a:t>keatas</a:t>
                      </a: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anose="020B0502020202020204" pitchFamily="34" charset="0"/>
                        </a:rPr>
                        <a:t>Syer</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majikan</a:t>
                      </a:r>
                      <a:r>
                        <a:rPr kumimoji="0" lang="en-US" sz="1600" b="1" i="0" u="none" strike="noStrike" cap="none" normalizeH="0" baseline="0" dirty="0" smtClean="0">
                          <a:ln>
                            <a:noFill/>
                          </a:ln>
                          <a:solidFill>
                            <a:schemeClr val="tx1"/>
                          </a:solidFill>
                          <a:effectLst/>
                          <a:latin typeface="Century Gothic" panose="020B0502020202020204" pitchFamily="34" charset="0"/>
                        </a:rPr>
                        <a:t>: RM49.40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a:t>
                      </a:r>
                      <a:r>
                        <a:rPr kumimoji="0" lang="en-US" sz="1600" b="1" i="0" u="sng" strike="noStrike" cap="none" normalizeH="0" baseline="0" dirty="0" err="1" smtClean="0">
                          <a:ln>
                            <a:noFill/>
                          </a:ln>
                          <a:solidFill>
                            <a:schemeClr val="tx1"/>
                          </a:solidFill>
                          <a:effectLst/>
                          <a:latin typeface="Century Gothic" panose="020B0502020202020204" pitchFamily="34" charset="0"/>
                        </a:rPr>
                        <a:t>Tambahan</a:t>
                      </a:r>
                      <a:r>
                        <a:rPr kumimoji="0" lang="en-US" sz="1600" b="1" i="0" u="sng" strike="noStrike" cap="none" normalizeH="0" baseline="0" dirty="0" smtClean="0">
                          <a:ln>
                            <a:noFill/>
                          </a:ln>
                          <a:solidFill>
                            <a:schemeClr val="tx1"/>
                          </a:solidFill>
                          <a:effectLst/>
                          <a:latin typeface="Century Gothic" panose="020B0502020202020204" pitchFamily="34" charset="0"/>
                        </a:rPr>
                        <a:t> RM12.50</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extLst>
      <p:ext uri="{BB962C8B-B14F-4D97-AF65-F5344CB8AC3E}">
        <p14:creationId xmlns:p14="http://schemas.microsoft.com/office/powerpoint/2010/main" val="2538984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47</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43</a:t>
            </a:r>
            <a:endParaRPr lang="en-US" sz="2000" dirty="0">
              <a:solidFill>
                <a:srgbClr val="002060"/>
              </a:solidFill>
            </a:endParaRPr>
          </a:p>
        </p:txBody>
      </p:sp>
      <p:sp>
        <p:nvSpPr>
          <p:cNvPr id="37" name="AutoShape 8"/>
          <p:cNvSpPr>
            <a:spLocks noChangeArrowheads="1"/>
          </p:cNvSpPr>
          <p:nvPr/>
        </p:nvSpPr>
        <p:spPr bwMode="auto">
          <a:xfrm>
            <a:off x="157956" y="186129"/>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PERBANDINGAN</a:t>
            </a:r>
            <a:endParaRPr lang="en-US" sz="3200" dirty="0">
              <a:effectLst>
                <a:outerShdw blurRad="38100" dist="38100" dir="2700000" algn="tl">
                  <a:srgbClr val="000000"/>
                </a:outerShdw>
              </a:effectLst>
              <a:latin typeface="Century Gothic" pitchFamily="34" charset="0"/>
            </a:endParaRPr>
          </a:p>
        </p:txBody>
      </p:sp>
      <p:graphicFrame>
        <p:nvGraphicFramePr>
          <p:cNvPr id="38" name="Group 57"/>
          <p:cNvGraphicFramePr>
            <a:graphicFrameLocks/>
          </p:cNvGraphicFramePr>
          <p:nvPr>
            <p:extLst>
              <p:ext uri="{D42A27DB-BD31-4B8C-83A1-F6EECF244321}">
                <p14:modId xmlns:p14="http://schemas.microsoft.com/office/powerpoint/2010/main" val="3951229553"/>
              </p:ext>
            </p:extLst>
          </p:nvPr>
        </p:nvGraphicFramePr>
        <p:xfrm>
          <a:off x="-2" y="833438"/>
          <a:ext cx="9144002" cy="6024561"/>
        </p:xfrm>
        <a:graphic>
          <a:graphicData uri="http://schemas.openxmlformats.org/drawingml/2006/table">
            <a:tbl>
              <a:tblPr/>
              <a:tblGrid>
                <a:gridCol w="2297109"/>
                <a:gridCol w="3129372"/>
                <a:gridCol w="3717521"/>
              </a:tblGrid>
              <a:tr h="12627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anose="020B0502020202020204" pitchFamily="34" charset="0"/>
                        </a:rPr>
                        <a:t>KRITERIA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SEBELUM PINDAAN KEPADA AKSP 1969</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SELEPAS PINDAAN KEPADA AKSP 1969 BERKUATKUASA MULAI 01 JUN 2016</a:t>
                      </a:r>
                      <a:endParaRPr kumimoji="0" lang="en-US" sz="1800" b="0"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26856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KADAR CARUMAN DI BAWAH CARUMAN JENIS PERTAMA  (SKIM BENCANA PEKERJAAN DAN SKIM KEILATAN)</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Caruman Keseluruhan oleh syer majikan &amp; pekerja: RM2.25%</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Syer majikan: 1.75%</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ms-MY" sz="1600" b="1" i="0" u="none" strike="noStrike" cap="none" normalizeH="0" baseline="0" dirty="0" smtClean="0">
                        <a:ln>
                          <a:noFill/>
                        </a:ln>
                        <a:solidFill>
                          <a:schemeClr val="tx1"/>
                        </a:solidFill>
                        <a:effectLst/>
                        <a:latin typeface="Century Gothic" panose="020B0502020202020204" pitchFamily="34"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Syer pekerja: 0.5%</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ms-MY" sz="1600" b="1" i="0" u="none" strike="noStrike" cap="none" normalizeH="0" baseline="0" dirty="0" smtClean="0">
                          <a:ln>
                            <a:noFill/>
                          </a:ln>
                          <a:solidFill>
                            <a:schemeClr val="tx1"/>
                          </a:solidFill>
                          <a:effectLst/>
                          <a:latin typeface="Century Gothic" panose="020B0502020202020204" pitchFamily="34" charset="0"/>
                        </a:rPr>
                        <a:t>Dikekalkan tanpa kenaikan kadar caruman</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207614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entury Gothic" panose="020B0502020202020204" pitchFamily="34" charset="0"/>
                        </a:rPr>
                        <a:t>KADAR CARUMAN DI BAWAH CARUMAN JENIS KEDUA      (SKIM BENCANA PEKERJAAN SAHAJA)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err="1" smtClean="0">
                          <a:ln>
                            <a:noFill/>
                          </a:ln>
                          <a:solidFill>
                            <a:schemeClr val="tx1"/>
                          </a:solidFill>
                          <a:effectLst/>
                          <a:latin typeface="Century Gothic" panose="020B0502020202020204" pitchFamily="34" charset="0"/>
                        </a:rPr>
                        <a:t>Caruman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keseluruhan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oleh</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syer</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majikan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sahaja</a:t>
                      </a:r>
                      <a:r>
                        <a:rPr kumimoji="0" lang="en-US" sz="1600" b="1" i="0" u="none" strike="noStrike" cap="none" normalizeH="0" baseline="0" dirty="0" smtClean="0">
                          <a:ln>
                            <a:noFill/>
                          </a:ln>
                          <a:solidFill>
                            <a:schemeClr val="tx1"/>
                          </a:solidFill>
                          <a:effectLst/>
                          <a:latin typeface="Century Gothic" panose="020B0502020202020204" pitchFamily="34" charset="0"/>
                        </a:rPr>
                        <a:t>: 1.25%</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ms-MY" sz="1600" b="1" i="0" u="none" strike="noStrike" cap="none" normalizeH="0" baseline="0" dirty="0" smtClean="0">
                          <a:ln>
                            <a:noFill/>
                          </a:ln>
                          <a:solidFill>
                            <a:schemeClr val="tx1"/>
                          </a:solidFill>
                          <a:effectLst/>
                          <a:latin typeface="Century Gothic" panose="020B0502020202020204" pitchFamily="34" charset="0"/>
                        </a:rPr>
                        <a:t>Dikekalkan tanpa kenaikan kadar caruman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2522704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48</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86</a:t>
            </a:r>
            <a:endParaRPr lang="en-US" sz="2000" dirty="0">
              <a:solidFill>
                <a:srgbClr val="002060"/>
              </a:solidFill>
            </a:endParaRPr>
          </a:p>
        </p:txBody>
      </p:sp>
      <p:sp>
        <p:nvSpPr>
          <p:cNvPr id="25" name="AutoShape 8"/>
          <p:cNvSpPr>
            <a:spLocks noChangeArrowheads="1"/>
          </p:cNvSpPr>
          <p:nvPr/>
        </p:nvSpPr>
        <p:spPr bwMode="auto">
          <a:xfrm>
            <a:off x="609599" y="815975"/>
            <a:ext cx="7208839" cy="609600"/>
          </a:xfrm>
          <a:prstGeom prst="roundRect">
            <a:avLst>
              <a:gd name="adj" fmla="val 29167"/>
            </a:avLst>
          </a:prstGeom>
          <a:solidFill>
            <a:schemeClr val="tx2">
              <a:lumMod val="60000"/>
              <a:lumOff val="4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GAJI</a:t>
            </a:r>
            <a:endParaRPr lang="en-US" sz="3200" b="1" dirty="0">
              <a:solidFill>
                <a:schemeClr val="bg1"/>
              </a:solidFill>
              <a:effectLst>
                <a:outerShdw blurRad="38100" dist="38100" dir="2700000" algn="tl">
                  <a:srgbClr val="000000"/>
                </a:outerShdw>
              </a:effectLst>
              <a:latin typeface="Century Gothic" pitchFamily="34" charset="0"/>
            </a:endParaRPr>
          </a:p>
        </p:txBody>
      </p:sp>
      <p:sp>
        <p:nvSpPr>
          <p:cNvPr id="26" name="Rectangle 12"/>
          <p:cNvSpPr>
            <a:spLocks noChangeArrowheads="1"/>
          </p:cNvSpPr>
          <p:nvPr/>
        </p:nvSpPr>
        <p:spPr bwMode="auto">
          <a:xfrm>
            <a:off x="76200" y="2667000"/>
            <a:ext cx="4343400" cy="3625849"/>
          </a:xfrm>
          <a:prstGeom prst="rect">
            <a:avLst/>
          </a:prstGeom>
          <a:solidFill>
            <a:schemeClr val="accent1">
              <a:lumMod val="20000"/>
              <a:lumOff val="80000"/>
            </a:schemeClr>
          </a:solidFill>
          <a:ln w="9525">
            <a:solidFill>
              <a:schemeClr val="tx1"/>
            </a:solidFill>
            <a:miter lim="800000"/>
            <a:headEnd/>
            <a:tailEnd/>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dirty="0">
                <a:solidFill>
                  <a:srgbClr val="0000FF"/>
                </a:solidFill>
                <a:latin typeface="Century Gothic" panose="020B0502020202020204" pitchFamily="34" charset="0"/>
              </a:rPr>
              <a:t>ANTARANYA </a:t>
            </a:r>
            <a:r>
              <a:rPr lang="en-US" sz="2000" b="1" dirty="0">
                <a:solidFill>
                  <a:srgbClr val="0000FF"/>
                </a:solidFill>
                <a:latin typeface="Century Gothic" panose="020B0502020202020204" pitchFamily="34" charset="0"/>
              </a:rPr>
              <a:t>:</a:t>
            </a:r>
            <a:endParaRPr lang="en-US" sz="2000" b="1" dirty="0">
              <a:latin typeface="Century Gothic" panose="020B0502020202020204" pitchFamily="34" charset="0"/>
            </a:endParaRPr>
          </a:p>
          <a:p>
            <a:pPr eaLnBrk="1" hangingPunct="1">
              <a:spcBef>
                <a:spcPct val="0"/>
              </a:spcBef>
            </a:pPr>
            <a:r>
              <a:rPr lang="en-US" sz="2000" dirty="0" err="1">
                <a:latin typeface="Century Gothic" panose="020B0502020202020204" pitchFamily="34" charset="0"/>
              </a:rPr>
              <a:t>Kerja</a:t>
            </a:r>
            <a:r>
              <a:rPr lang="en-US" sz="2000" dirty="0">
                <a:latin typeface="Century Gothic" panose="020B0502020202020204" pitchFamily="34" charset="0"/>
              </a:rPr>
              <a:t> </a:t>
            </a:r>
            <a:r>
              <a:rPr lang="en-US" sz="2000" dirty="0" err="1">
                <a:latin typeface="Century Gothic" panose="020B0502020202020204" pitchFamily="34" charset="0"/>
              </a:rPr>
              <a:t>lebih</a:t>
            </a:r>
            <a:r>
              <a:rPr lang="en-US" sz="2000" dirty="0">
                <a:latin typeface="Century Gothic" panose="020B0502020202020204" pitchFamily="34" charset="0"/>
              </a:rPr>
              <a:t> masa.</a:t>
            </a:r>
          </a:p>
          <a:p>
            <a:pPr eaLnBrk="1" hangingPunct="1">
              <a:spcBef>
                <a:spcPct val="0"/>
              </a:spcBef>
            </a:pPr>
            <a:r>
              <a:rPr lang="en-US" sz="2000" dirty="0" err="1">
                <a:latin typeface="Century Gothic" panose="020B0502020202020204" pitchFamily="34" charset="0"/>
              </a:rPr>
              <a:t>Komisyen</a:t>
            </a:r>
            <a:r>
              <a:rPr lang="en-US" sz="2000" dirty="0">
                <a:latin typeface="Century Gothic" panose="020B0502020202020204" pitchFamily="34" charset="0"/>
              </a:rPr>
              <a:t>.</a:t>
            </a:r>
          </a:p>
          <a:p>
            <a:pPr eaLnBrk="1" hangingPunct="1">
              <a:spcBef>
                <a:spcPct val="0"/>
              </a:spcBef>
            </a:pPr>
            <a:r>
              <a:rPr lang="en-US" sz="2000" dirty="0" err="1">
                <a:latin typeface="Century Gothic" panose="020B0502020202020204" pitchFamily="34" charset="0"/>
              </a:rPr>
              <a:t>Caj</a:t>
            </a:r>
            <a:r>
              <a:rPr lang="en-US" sz="2000" dirty="0">
                <a:latin typeface="Century Gothic" panose="020B0502020202020204" pitchFamily="34" charset="0"/>
              </a:rPr>
              <a:t> </a:t>
            </a:r>
            <a:r>
              <a:rPr lang="en-US" sz="2000" dirty="0" err="1">
                <a:latin typeface="Century Gothic" panose="020B0502020202020204" pitchFamily="34" charset="0"/>
              </a:rPr>
              <a:t>Perkhidmatan</a:t>
            </a:r>
            <a:endParaRPr lang="en-US" sz="2000" dirty="0">
              <a:latin typeface="Century Gothic" panose="020B0502020202020204" pitchFamily="34" charset="0"/>
            </a:endParaRPr>
          </a:p>
          <a:p>
            <a:pPr eaLnBrk="1" hangingPunct="1">
              <a:spcBef>
                <a:spcPct val="0"/>
              </a:spcBef>
            </a:pPr>
            <a:r>
              <a:rPr lang="en-US" sz="2000" dirty="0" err="1">
                <a:latin typeface="Century Gothic" panose="020B0502020202020204" pitchFamily="34" charset="0"/>
              </a:rPr>
              <a:t>Bayaran-bayaran</a:t>
            </a:r>
            <a:r>
              <a:rPr lang="en-US" sz="2000" dirty="0">
                <a:latin typeface="Century Gothic" panose="020B0502020202020204" pitchFamily="34" charset="0"/>
              </a:rPr>
              <a:t> </a:t>
            </a:r>
            <a:r>
              <a:rPr lang="en-US" sz="2000" dirty="0" err="1">
                <a:latin typeface="Century Gothic" panose="020B0502020202020204" pitchFamily="34" charset="0"/>
              </a:rPr>
              <a:t>cuti</a:t>
            </a:r>
            <a:r>
              <a:rPr lang="en-US" sz="2000" dirty="0">
                <a:latin typeface="Century Gothic" panose="020B0502020202020204" pitchFamily="34" charset="0"/>
              </a:rPr>
              <a:t> </a:t>
            </a:r>
            <a:r>
              <a:rPr lang="en-US" sz="2000" dirty="0" err="1">
                <a:latin typeface="Century Gothic" panose="020B0502020202020204" pitchFamily="34" charset="0"/>
              </a:rPr>
              <a:t>tahunan</a:t>
            </a:r>
            <a:r>
              <a:rPr lang="en-US" sz="2000" dirty="0">
                <a:latin typeface="Century Gothic" panose="020B0502020202020204" pitchFamily="34" charset="0"/>
              </a:rPr>
              <a:t>, </a:t>
            </a:r>
            <a:r>
              <a:rPr lang="en-US" sz="2000" dirty="0" err="1">
                <a:latin typeface="Century Gothic" panose="020B0502020202020204" pitchFamily="34" charset="0"/>
              </a:rPr>
              <a:t>sakit</a:t>
            </a:r>
            <a:r>
              <a:rPr lang="en-US" sz="2000" dirty="0">
                <a:latin typeface="Century Gothic" panose="020B0502020202020204" pitchFamily="34" charset="0"/>
              </a:rPr>
              <a:t>, </a:t>
            </a:r>
            <a:r>
              <a:rPr lang="en-US" sz="2000" dirty="0" err="1">
                <a:latin typeface="Century Gothic" panose="020B0502020202020204" pitchFamily="34" charset="0"/>
              </a:rPr>
              <a:t>bersalin</a:t>
            </a:r>
            <a:r>
              <a:rPr lang="en-US" sz="2000" dirty="0">
                <a:latin typeface="Century Gothic" panose="020B0502020202020204" pitchFamily="34" charset="0"/>
              </a:rPr>
              <a:t>, </a:t>
            </a:r>
            <a:r>
              <a:rPr lang="en-US" sz="2000" dirty="0" err="1">
                <a:latin typeface="Century Gothic" panose="020B0502020202020204" pitchFamily="34" charset="0"/>
              </a:rPr>
              <a:t>rehat</a:t>
            </a:r>
            <a:r>
              <a:rPr lang="en-US" sz="2000" dirty="0">
                <a:latin typeface="Century Gothic" panose="020B0502020202020204" pitchFamily="34" charset="0"/>
              </a:rPr>
              <a:t>, </a:t>
            </a:r>
            <a:r>
              <a:rPr lang="en-US" sz="2000" dirty="0" err="1">
                <a:latin typeface="Century Gothic" panose="020B0502020202020204" pitchFamily="34" charset="0"/>
              </a:rPr>
              <a:t>kelepasan</a:t>
            </a:r>
            <a:r>
              <a:rPr lang="en-US" sz="2000" dirty="0">
                <a:latin typeface="Century Gothic" panose="020B0502020202020204" pitchFamily="34" charset="0"/>
              </a:rPr>
              <a:t> am </a:t>
            </a:r>
            <a:r>
              <a:rPr lang="en-US" sz="2000" dirty="0" err="1">
                <a:latin typeface="Century Gothic" panose="020B0502020202020204" pitchFamily="34" charset="0"/>
              </a:rPr>
              <a:t>dan</a:t>
            </a:r>
            <a:r>
              <a:rPr lang="en-US" sz="2000" dirty="0">
                <a:latin typeface="Century Gothic" panose="020B0502020202020204" pitchFamily="34" charset="0"/>
              </a:rPr>
              <a:t> </a:t>
            </a:r>
            <a:r>
              <a:rPr lang="en-US" sz="2000" dirty="0" err="1">
                <a:latin typeface="Century Gothic" panose="020B0502020202020204" pitchFamily="34" charset="0"/>
              </a:rPr>
              <a:t>sebagainya</a:t>
            </a:r>
            <a:r>
              <a:rPr lang="en-US" sz="2000" dirty="0">
                <a:latin typeface="Century Gothic" panose="020B0502020202020204" pitchFamily="34" charset="0"/>
              </a:rPr>
              <a:t>.</a:t>
            </a:r>
          </a:p>
          <a:p>
            <a:pPr eaLnBrk="1" hangingPunct="1">
              <a:spcBef>
                <a:spcPct val="0"/>
              </a:spcBef>
            </a:pPr>
            <a:r>
              <a:rPr lang="en-US" sz="2000" dirty="0" err="1">
                <a:latin typeface="Century Gothic" panose="020B0502020202020204" pitchFamily="34" charset="0"/>
              </a:rPr>
              <a:t>Elaun-elaun</a:t>
            </a:r>
            <a:r>
              <a:rPr lang="en-US" sz="2000" dirty="0">
                <a:latin typeface="Century Gothic" panose="020B0502020202020204" pitchFamily="34" charset="0"/>
              </a:rPr>
              <a:t> </a:t>
            </a:r>
            <a:r>
              <a:rPr lang="en-US" sz="2000" dirty="0" err="1">
                <a:latin typeface="Century Gothic" panose="020B0502020202020204" pitchFamily="34" charset="0"/>
              </a:rPr>
              <a:t>insentif</a:t>
            </a:r>
            <a:r>
              <a:rPr lang="en-US" sz="2000" dirty="0">
                <a:latin typeface="Century Gothic" panose="020B0502020202020204" pitchFamily="34" charset="0"/>
              </a:rPr>
              <a:t>, </a:t>
            </a:r>
            <a:r>
              <a:rPr lang="en-US" sz="2000" dirty="0" err="1">
                <a:latin typeface="Century Gothic" panose="020B0502020202020204" pitchFamily="34" charset="0"/>
              </a:rPr>
              <a:t>shif</a:t>
            </a:r>
            <a:r>
              <a:rPr lang="en-US" sz="2000" dirty="0">
                <a:latin typeface="Century Gothic" panose="020B0502020202020204" pitchFamily="34" charset="0"/>
              </a:rPr>
              <a:t>, </a:t>
            </a:r>
            <a:r>
              <a:rPr lang="en-US" sz="2000" dirty="0" err="1">
                <a:latin typeface="Century Gothic" panose="020B0502020202020204" pitchFamily="34" charset="0"/>
              </a:rPr>
              <a:t>makan</a:t>
            </a:r>
            <a:r>
              <a:rPr lang="en-US" sz="2000" dirty="0">
                <a:latin typeface="Century Gothic" panose="020B0502020202020204" pitchFamily="34" charset="0"/>
              </a:rPr>
              <a:t>, </a:t>
            </a:r>
            <a:r>
              <a:rPr lang="en-US" sz="2000" dirty="0" err="1">
                <a:latin typeface="Century Gothic" panose="020B0502020202020204" pitchFamily="34" charset="0"/>
              </a:rPr>
              <a:t>sara</a:t>
            </a:r>
            <a:r>
              <a:rPr lang="en-US" sz="2000" dirty="0">
                <a:latin typeface="Century Gothic" panose="020B0502020202020204" pitchFamily="34" charset="0"/>
              </a:rPr>
              <a:t> </a:t>
            </a:r>
            <a:r>
              <a:rPr lang="en-US" sz="2000" dirty="0" err="1">
                <a:latin typeface="Century Gothic" panose="020B0502020202020204" pitchFamily="34" charset="0"/>
              </a:rPr>
              <a:t>hidup</a:t>
            </a:r>
            <a:r>
              <a:rPr lang="en-US" sz="2000" dirty="0">
                <a:latin typeface="Century Gothic" panose="020B0502020202020204" pitchFamily="34" charset="0"/>
              </a:rPr>
              <a:t>, </a:t>
            </a:r>
            <a:r>
              <a:rPr lang="en-US" sz="2000" dirty="0" err="1">
                <a:latin typeface="Century Gothic" panose="020B0502020202020204" pitchFamily="34" charset="0"/>
              </a:rPr>
              <a:t>perumahan</a:t>
            </a:r>
            <a:r>
              <a:rPr lang="en-US" sz="2000" dirty="0">
                <a:latin typeface="Century Gothic" panose="020B0502020202020204" pitchFamily="34" charset="0"/>
              </a:rPr>
              <a:t> </a:t>
            </a:r>
            <a:r>
              <a:rPr lang="en-US" sz="2000" dirty="0" err="1">
                <a:latin typeface="Century Gothic" panose="020B0502020202020204" pitchFamily="34" charset="0"/>
              </a:rPr>
              <a:t>dan</a:t>
            </a:r>
            <a:r>
              <a:rPr lang="en-US" sz="2000" dirty="0">
                <a:latin typeface="Century Gothic" panose="020B0502020202020204" pitchFamily="34" charset="0"/>
              </a:rPr>
              <a:t> </a:t>
            </a:r>
            <a:r>
              <a:rPr lang="en-US" sz="2000" dirty="0" err="1">
                <a:latin typeface="Century Gothic" panose="020B0502020202020204" pitchFamily="34" charset="0"/>
              </a:rPr>
              <a:t>sebagainya</a:t>
            </a:r>
            <a:r>
              <a:rPr lang="en-US" sz="2000" dirty="0">
                <a:latin typeface="Century Gothic" panose="020B0502020202020204" pitchFamily="34" charset="0"/>
              </a:rPr>
              <a:t>.</a:t>
            </a:r>
          </a:p>
        </p:txBody>
      </p:sp>
      <p:sp>
        <p:nvSpPr>
          <p:cNvPr id="27" name="Rectangle 13"/>
          <p:cNvSpPr>
            <a:spLocks noChangeArrowheads="1"/>
          </p:cNvSpPr>
          <p:nvPr/>
        </p:nvSpPr>
        <p:spPr bwMode="auto">
          <a:xfrm>
            <a:off x="4495800" y="2667000"/>
            <a:ext cx="4572000" cy="3613150"/>
          </a:xfrm>
          <a:prstGeom prst="rect">
            <a:avLst/>
          </a:prstGeom>
          <a:solidFill>
            <a:schemeClr val="accent2">
              <a:lumMod val="20000"/>
              <a:lumOff val="80000"/>
            </a:schemeClr>
          </a:solidFill>
          <a:ln w="9525">
            <a:solidFill>
              <a:schemeClr val="tx1"/>
            </a:solidFill>
            <a:miter lim="800000"/>
            <a:headEnd/>
            <a:tailEnd/>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dirty="0" smtClean="0">
                <a:solidFill>
                  <a:srgbClr val="0000FF"/>
                </a:solidFill>
                <a:latin typeface="Century Gothic" panose="020B0502020202020204" pitchFamily="34" charset="0"/>
              </a:rPr>
              <a:t>TIDAK </a:t>
            </a:r>
            <a:r>
              <a:rPr lang="en-US" sz="1800" b="1" dirty="0">
                <a:solidFill>
                  <a:srgbClr val="0000FF"/>
                </a:solidFill>
                <a:latin typeface="Century Gothic" panose="020B0502020202020204" pitchFamily="34" charset="0"/>
              </a:rPr>
              <a:t>TERMASUK :</a:t>
            </a:r>
          </a:p>
          <a:p>
            <a:pPr eaLnBrk="1" hangingPunct="1">
              <a:spcBef>
                <a:spcPct val="0"/>
              </a:spcBef>
            </a:pPr>
            <a:r>
              <a:rPr lang="en-US" sz="2000" dirty="0" err="1">
                <a:latin typeface="Century Gothic" panose="020B0502020202020204" pitchFamily="34" charset="0"/>
              </a:rPr>
              <a:t>Pembayaran</a:t>
            </a:r>
            <a:r>
              <a:rPr lang="en-US" sz="2000" dirty="0">
                <a:latin typeface="Century Gothic" panose="020B0502020202020204" pitchFamily="34" charset="0"/>
              </a:rPr>
              <a:t> </a:t>
            </a:r>
            <a:r>
              <a:rPr lang="en-US" sz="2000" dirty="0" err="1">
                <a:latin typeface="Century Gothic" panose="020B0502020202020204" pitchFamily="34" charset="0"/>
              </a:rPr>
              <a:t>oleh</a:t>
            </a:r>
            <a:r>
              <a:rPr lang="en-US" sz="2000" dirty="0">
                <a:latin typeface="Century Gothic" panose="020B0502020202020204" pitchFamily="34" charset="0"/>
              </a:rPr>
              <a:t> </a:t>
            </a:r>
            <a:r>
              <a:rPr lang="en-US" sz="2000" dirty="0" err="1">
                <a:latin typeface="Century Gothic" panose="020B0502020202020204" pitchFamily="34" charset="0"/>
              </a:rPr>
              <a:t>majikan</a:t>
            </a:r>
            <a:r>
              <a:rPr lang="en-US" sz="2000" dirty="0">
                <a:latin typeface="Century Gothic" panose="020B0502020202020204" pitchFamily="34" charset="0"/>
              </a:rPr>
              <a:t> </a:t>
            </a:r>
            <a:r>
              <a:rPr lang="en-US" sz="2000" dirty="0" err="1">
                <a:latin typeface="Century Gothic" panose="020B0502020202020204" pitchFamily="34" charset="0"/>
              </a:rPr>
              <a:t>kepada</a:t>
            </a:r>
            <a:r>
              <a:rPr lang="en-US" sz="2000" dirty="0">
                <a:latin typeface="Century Gothic" panose="020B0502020202020204" pitchFamily="34" charset="0"/>
              </a:rPr>
              <a:t> mana-mana </a:t>
            </a:r>
            <a:r>
              <a:rPr lang="en-US" sz="2000" dirty="0" err="1">
                <a:latin typeface="Century Gothic" panose="020B0502020202020204" pitchFamily="34" charset="0"/>
              </a:rPr>
              <a:t>kumpulan</a:t>
            </a:r>
            <a:r>
              <a:rPr lang="en-US" sz="2000" dirty="0">
                <a:latin typeface="Century Gothic" panose="020B0502020202020204" pitchFamily="34" charset="0"/>
              </a:rPr>
              <a:t> </a:t>
            </a:r>
            <a:r>
              <a:rPr lang="en-US" sz="2000" dirty="0" err="1">
                <a:latin typeface="Century Gothic" panose="020B0502020202020204" pitchFamily="34" charset="0"/>
              </a:rPr>
              <a:t>wang</a:t>
            </a:r>
            <a:r>
              <a:rPr lang="en-US" sz="2000" dirty="0">
                <a:latin typeface="Century Gothic" panose="020B0502020202020204" pitchFamily="34" charset="0"/>
              </a:rPr>
              <a:t> </a:t>
            </a:r>
            <a:r>
              <a:rPr lang="en-US" sz="2000" dirty="0" err="1">
                <a:latin typeface="Century Gothic" panose="020B0502020202020204" pitchFamily="34" charset="0"/>
              </a:rPr>
              <a:t>pencen</a:t>
            </a:r>
            <a:r>
              <a:rPr lang="en-US" sz="2000" dirty="0">
                <a:latin typeface="Century Gothic" panose="020B0502020202020204" pitchFamily="34" charset="0"/>
              </a:rPr>
              <a:t> </a:t>
            </a:r>
            <a:r>
              <a:rPr lang="en-US" sz="2000" dirty="0" err="1">
                <a:latin typeface="Century Gothic" panose="020B0502020202020204" pitchFamily="34" charset="0"/>
              </a:rPr>
              <a:t>atau</a:t>
            </a:r>
            <a:r>
              <a:rPr lang="en-US" sz="2000" dirty="0">
                <a:latin typeface="Century Gothic" panose="020B0502020202020204" pitchFamily="34" charset="0"/>
              </a:rPr>
              <a:t> </a:t>
            </a:r>
            <a:r>
              <a:rPr lang="en-US" sz="2000" dirty="0" err="1">
                <a:latin typeface="Century Gothic" panose="020B0502020202020204" pitchFamily="34" charset="0"/>
              </a:rPr>
              <a:t>kumpulan</a:t>
            </a:r>
            <a:r>
              <a:rPr lang="en-US" sz="2000" dirty="0">
                <a:latin typeface="Century Gothic" panose="020B0502020202020204" pitchFamily="34" charset="0"/>
              </a:rPr>
              <a:t> </a:t>
            </a:r>
            <a:r>
              <a:rPr lang="en-US" sz="2000" dirty="0" err="1">
                <a:latin typeface="Century Gothic" panose="020B0502020202020204" pitchFamily="34" charset="0"/>
              </a:rPr>
              <a:t>wang</a:t>
            </a:r>
            <a:r>
              <a:rPr lang="en-US" sz="2000" dirty="0">
                <a:latin typeface="Century Gothic" panose="020B0502020202020204" pitchFamily="34" charset="0"/>
              </a:rPr>
              <a:t> </a:t>
            </a:r>
            <a:r>
              <a:rPr lang="en-US" sz="2000" dirty="0" err="1">
                <a:latin typeface="Century Gothic" panose="020B0502020202020204" pitchFamily="34" charset="0"/>
              </a:rPr>
              <a:t>simpanan</a:t>
            </a:r>
            <a:endParaRPr lang="en-US" sz="2000" dirty="0">
              <a:latin typeface="Century Gothic" panose="020B0502020202020204" pitchFamily="34" charset="0"/>
            </a:endParaRPr>
          </a:p>
          <a:p>
            <a:pPr eaLnBrk="1" hangingPunct="1">
              <a:spcBef>
                <a:spcPct val="0"/>
              </a:spcBef>
            </a:pPr>
            <a:r>
              <a:rPr lang="en-US" sz="2000" dirty="0" err="1">
                <a:latin typeface="Century Gothic" panose="020B0502020202020204" pitchFamily="34" charset="0"/>
              </a:rPr>
              <a:t>Pembayaran</a:t>
            </a:r>
            <a:r>
              <a:rPr lang="en-US" sz="2000" dirty="0">
                <a:latin typeface="Century Gothic" panose="020B0502020202020204" pitchFamily="34" charset="0"/>
              </a:rPr>
              <a:t> </a:t>
            </a:r>
            <a:r>
              <a:rPr lang="en-US" sz="2000" dirty="0" err="1">
                <a:latin typeface="Century Gothic" panose="020B0502020202020204" pitchFamily="34" charset="0"/>
              </a:rPr>
              <a:t>elaun</a:t>
            </a:r>
            <a:r>
              <a:rPr lang="en-US" sz="2000" dirty="0">
                <a:latin typeface="Century Gothic" panose="020B0502020202020204" pitchFamily="34" charset="0"/>
              </a:rPr>
              <a:t> / </a:t>
            </a:r>
            <a:r>
              <a:rPr lang="en-US" sz="2000" dirty="0" err="1">
                <a:latin typeface="Century Gothic" panose="020B0502020202020204" pitchFamily="34" charset="0"/>
              </a:rPr>
              <a:t>tuntutan</a:t>
            </a:r>
            <a:r>
              <a:rPr lang="en-US" sz="2000" dirty="0">
                <a:latin typeface="Century Gothic" panose="020B0502020202020204" pitchFamily="34" charset="0"/>
              </a:rPr>
              <a:t> </a:t>
            </a:r>
            <a:r>
              <a:rPr lang="en-US" sz="2000" dirty="0" err="1">
                <a:latin typeface="Century Gothic" panose="020B0502020202020204" pitchFamily="34" charset="0"/>
              </a:rPr>
              <a:t>perjalanan</a:t>
            </a:r>
            <a:endParaRPr lang="en-US" sz="2000" dirty="0">
              <a:latin typeface="Century Gothic" panose="020B0502020202020204" pitchFamily="34" charset="0"/>
            </a:endParaRPr>
          </a:p>
          <a:p>
            <a:pPr eaLnBrk="1" hangingPunct="1">
              <a:spcBef>
                <a:spcPct val="0"/>
              </a:spcBef>
            </a:pPr>
            <a:r>
              <a:rPr lang="en-US" sz="2000" dirty="0" err="1">
                <a:latin typeface="Century Gothic" panose="020B0502020202020204" pitchFamily="34" charset="0"/>
              </a:rPr>
              <a:t>Ganjaran</a:t>
            </a:r>
            <a:r>
              <a:rPr lang="en-US" sz="2000" dirty="0">
                <a:latin typeface="Century Gothic" panose="020B0502020202020204" pitchFamily="34" charset="0"/>
              </a:rPr>
              <a:t> yang </a:t>
            </a:r>
            <a:r>
              <a:rPr lang="en-US" sz="2000" dirty="0" err="1">
                <a:latin typeface="Century Gothic" panose="020B0502020202020204" pitchFamily="34" charset="0"/>
              </a:rPr>
              <a:t>kena</a:t>
            </a:r>
            <a:r>
              <a:rPr lang="en-US" sz="2000" dirty="0">
                <a:latin typeface="Century Gothic" panose="020B0502020202020204" pitchFamily="34" charset="0"/>
              </a:rPr>
              <a:t> </a:t>
            </a:r>
            <a:r>
              <a:rPr lang="en-US" sz="2000" dirty="0" err="1">
                <a:latin typeface="Century Gothic" panose="020B0502020202020204" pitchFamily="34" charset="0"/>
              </a:rPr>
              <a:t>dibayar</a:t>
            </a:r>
            <a:r>
              <a:rPr lang="en-US" sz="2000" dirty="0">
                <a:latin typeface="Century Gothic" panose="020B0502020202020204" pitchFamily="34" charset="0"/>
              </a:rPr>
              <a:t> </a:t>
            </a:r>
            <a:r>
              <a:rPr lang="en-US" sz="2000" dirty="0" err="1">
                <a:latin typeface="Century Gothic" panose="020B0502020202020204" pitchFamily="34" charset="0"/>
              </a:rPr>
              <a:t>apabila</a:t>
            </a:r>
            <a:r>
              <a:rPr lang="en-US" sz="2000" dirty="0">
                <a:latin typeface="Century Gothic" panose="020B0502020202020204" pitchFamily="34" charset="0"/>
              </a:rPr>
              <a:t> </a:t>
            </a:r>
            <a:r>
              <a:rPr lang="en-US" sz="2000" dirty="0" err="1">
                <a:latin typeface="Century Gothic" panose="020B0502020202020204" pitchFamily="34" charset="0"/>
              </a:rPr>
              <a:t>berhenti</a:t>
            </a:r>
            <a:r>
              <a:rPr lang="en-US" sz="2000" dirty="0">
                <a:latin typeface="Century Gothic" panose="020B0502020202020204" pitchFamily="34" charset="0"/>
              </a:rPr>
              <a:t> </a:t>
            </a:r>
            <a:r>
              <a:rPr lang="en-US" sz="2000" dirty="0" err="1">
                <a:latin typeface="Century Gothic" panose="020B0502020202020204" pitchFamily="34" charset="0"/>
              </a:rPr>
              <a:t>kerja</a:t>
            </a:r>
            <a:r>
              <a:rPr lang="en-US" sz="2000" dirty="0">
                <a:latin typeface="Century Gothic" panose="020B0502020202020204" pitchFamily="34" charset="0"/>
              </a:rPr>
              <a:t> </a:t>
            </a:r>
            <a:r>
              <a:rPr lang="en-US" sz="2000" dirty="0" err="1">
                <a:latin typeface="Century Gothic" panose="020B0502020202020204" pitchFamily="34" charset="0"/>
              </a:rPr>
              <a:t>atau</a:t>
            </a:r>
            <a:r>
              <a:rPr lang="en-US" sz="2000" dirty="0">
                <a:latin typeface="Century Gothic" panose="020B0502020202020204" pitchFamily="34" charset="0"/>
              </a:rPr>
              <a:t> </a:t>
            </a:r>
            <a:r>
              <a:rPr lang="en-US" sz="2000" dirty="0" err="1">
                <a:latin typeface="Century Gothic" panose="020B0502020202020204" pitchFamily="34" charset="0"/>
              </a:rPr>
              <a:t>bersara</a:t>
            </a:r>
            <a:endParaRPr lang="en-US" sz="2000" dirty="0">
              <a:latin typeface="Century Gothic" panose="020B0502020202020204" pitchFamily="34" charset="0"/>
            </a:endParaRPr>
          </a:p>
          <a:p>
            <a:pPr eaLnBrk="1" hangingPunct="1">
              <a:spcBef>
                <a:spcPct val="0"/>
              </a:spcBef>
            </a:pPr>
            <a:r>
              <a:rPr lang="en-US" sz="2000" dirty="0">
                <a:latin typeface="Century Gothic" panose="020B0502020202020204" pitchFamily="34" charset="0"/>
              </a:rPr>
              <a:t>Bonus </a:t>
            </a:r>
            <a:r>
              <a:rPr lang="en-US" sz="2000" dirty="0" err="1">
                <a:latin typeface="Century Gothic" panose="020B0502020202020204" pitchFamily="34" charset="0"/>
              </a:rPr>
              <a:t>tahunan</a:t>
            </a:r>
            <a:r>
              <a:rPr lang="en-US" sz="2000" dirty="0">
                <a:latin typeface="Century Gothic" panose="020B0502020202020204" pitchFamily="34" charset="0"/>
              </a:rPr>
              <a:t>.</a:t>
            </a:r>
          </a:p>
        </p:txBody>
      </p:sp>
      <p:sp>
        <p:nvSpPr>
          <p:cNvPr id="28" name="Rectangle 14"/>
          <p:cNvSpPr>
            <a:spLocks noChangeArrowheads="1"/>
          </p:cNvSpPr>
          <p:nvPr/>
        </p:nvSpPr>
        <p:spPr bwMode="auto">
          <a:xfrm>
            <a:off x="76200" y="1403350"/>
            <a:ext cx="8872538" cy="148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sz="2000" b="1" dirty="0" smtClean="0">
                <a:latin typeface="Century Gothic" panose="020B0502020202020204" pitchFamily="34" charset="0"/>
              </a:rPr>
              <a:t> </a:t>
            </a:r>
            <a:r>
              <a:rPr lang="en-US" sz="2000" b="1" dirty="0" err="1">
                <a:solidFill>
                  <a:srgbClr val="0070C0"/>
                </a:solidFill>
                <a:latin typeface="Century Gothic" panose="020B0502020202020204" pitchFamily="34" charset="0"/>
              </a:rPr>
              <a:t>Semua</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pembayaran</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berbentuk</a:t>
            </a:r>
            <a:r>
              <a:rPr lang="en-US" sz="2000" b="1" dirty="0">
                <a:solidFill>
                  <a:srgbClr val="0070C0"/>
                </a:solidFill>
                <a:latin typeface="Century Gothic" panose="020B0502020202020204" pitchFamily="34" charset="0"/>
              </a:rPr>
              <a:t> WANG </a:t>
            </a:r>
            <a:r>
              <a:rPr lang="en-US" sz="2000" b="1" dirty="0" err="1">
                <a:solidFill>
                  <a:srgbClr val="0070C0"/>
                </a:solidFill>
                <a:latin typeface="Century Gothic" panose="020B0502020202020204" pitchFamily="34" charset="0"/>
              </a:rPr>
              <a:t>kepada</a:t>
            </a:r>
            <a:r>
              <a:rPr lang="en-US" sz="2000" b="1" dirty="0">
                <a:solidFill>
                  <a:srgbClr val="0070C0"/>
                </a:solidFill>
                <a:latin typeface="Century Gothic" panose="020B0502020202020204" pitchFamily="34" charset="0"/>
              </a:rPr>
              <a:t> pekerja </a:t>
            </a:r>
            <a:r>
              <a:rPr lang="en-US" sz="2000" b="1" dirty="0" err="1">
                <a:solidFill>
                  <a:srgbClr val="0070C0"/>
                </a:solidFill>
                <a:latin typeface="Century Gothic" panose="020B0502020202020204" pitchFamily="34" charset="0"/>
              </a:rPr>
              <a:t>dianggap</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sebagai</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gaji</a:t>
            </a:r>
            <a:r>
              <a:rPr lang="en-US" sz="2000" b="1" dirty="0">
                <a:solidFill>
                  <a:srgbClr val="0070C0"/>
                </a:solidFill>
                <a:latin typeface="Century Gothic" panose="020B0502020202020204" pitchFamily="34" charset="0"/>
              </a:rPr>
              <a:t> yang </a:t>
            </a:r>
            <a:r>
              <a:rPr lang="en-US" sz="2000" b="1" dirty="0" err="1">
                <a:solidFill>
                  <a:srgbClr val="0070C0"/>
                </a:solidFill>
                <a:latin typeface="Century Gothic" panose="020B0502020202020204" pitchFamily="34" charset="0"/>
              </a:rPr>
              <a:t>layak</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dicarumkan</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dengan</a:t>
            </a:r>
            <a:r>
              <a:rPr lang="en-US" sz="2000" b="1" dirty="0">
                <a:solidFill>
                  <a:srgbClr val="0070C0"/>
                </a:solidFill>
                <a:latin typeface="Century Gothic" panose="020B0502020202020204" pitchFamily="34" charset="0"/>
              </a:rPr>
              <a:t> PERKESO.  </a:t>
            </a:r>
          </a:p>
          <a:p>
            <a:pPr algn="just" eaLnBrk="1" hangingPunct="1">
              <a:spcBef>
                <a:spcPct val="0"/>
              </a:spcBef>
              <a:buFontTx/>
              <a:buNone/>
            </a:pPr>
            <a:r>
              <a:rPr lang="en-US" sz="2000" b="1" dirty="0" err="1">
                <a:solidFill>
                  <a:srgbClr val="0070C0"/>
                </a:solidFill>
                <a:latin typeface="Century Gothic" panose="020B0502020202020204" pitchFamily="34" charset="0"/>
              </a:rPr>
              <a:t>Samada</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bayaran</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mengikut</a:t>
            </a:r>
            <a:r>
              <a:rPr lang="en-US" sz="2000" b="1" dirty="0">
                <a:solidFill>
                  <a:srgbClr val="0070C0"/>
                </a:solidFill>
                <a:latin typeface="Century Gothic" panose="020B0502020202020204" pitchFamily="34" charset="0"/>
              </a:rPr>
              <a:t> jam, </a:t>
            </a:r>
            <a:r>
              <a:rPr lang="en-US" sz="2000" b="1" dirty="0" err="1">
                <a:solidFill>
                  <a:srgbClr val="0070C0"/>
                </a:solidFill>
                <a:latin typeface="Century Gothic" panose="020B0502020202020204" pitchFamily="34" charset="0"/>
              </a:rPr>
              <a:t>harian</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mingguan</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bulanan</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hasil</a:t>
            </a:r>
            <a:r>
              <a:rPr lang="en-US" sz="2000" b="1" dirty="0">
                <a:solidFill>
                  <a:srgbClr val="0070C0"/>
                </a:solidFill>
                <a:latin typeface="Century Gothic" panose="020B0502020202020204" pitchFamily="34" charset="0"/>
              </a:rPr>
              <a:t> </a:t>
            </a:r>
            <a:r>
              <a:rPr lang="en-US" sz="2000" b="1" dirty="0" err="1">
                <a:solidFill>
                  <a:srgbClr val="0070C0"/>
                </a:solidFill>
                <a:latin typeface="Century Gothic" panose="020B0502020202020204" pitchFamily="34" charset="0"/>
              </a:rPr>
              <a:t>kerja</a:t>
            </a:r>
            <a:r>
              <a:rPr lang="en-US" sz="2000" b="1" dirty="0">
                <a:solidFill>
                  <a:srgbClr val="0070C0"/>
                </a:solidFill>
                <a:latin typeface="Century Gothic" panose="020B0502020202020204" pitchFamily="34" charset="0"/>
              </a:rPr>
              <a:t> (piece-rated/task-rated)    </a:t>
            </a:r>
          </a:p>
        </p:txBody>
      </p:sp>
    </p:spTree>
    <p:extLst>
      <p:ext uri="{BB962C8B-B14F-4D97-AF65-F5344CB8AC3E}">
        <p14:creationId xmlns:p14="http://schemas.microsoft.com/office/powerpoint/2010/main" val="364001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49</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87</a:t>
            </a:r>
            <a:endParaRPr lang="en-US" sz="2000" dirty="0">
              <a:solidFill>
                <a:srgbClr val="002060"/>
              </a:solidFill>
            </a:endParaRPr>
          </a:p>
        </p:txBody>
      </p:sp>
      <p:sp>
        <p:nvSpPr>
          <p:cNvPr id="37" name="AutoShape 8"/>
          <p:cNvSpPr>
            <a:spLocks noChangeArrowheads="1"/>
          </p:cNvSpPr>
          <p:nvPr/>
        </p:nvSpPr>
        <p:spPr bwMode="auto">
          <a:xfrm>
            <a:off x="228600" y="717550"/>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CARUMAN</a:t>
            </a:r>
            <a:endParaRPr lang="en-US" sz="2800" dirty="0">
              <a:effectLst>
                <a:outerShdw blurRad="38100" dist="38100" dir="2700000" algn="tl">
                  <a:srgbClr val="000000"/>
                </a:outerShdw>
              </a:effectLst>
              <a:latin typeface="Century Gothic" pitchFamily="34" charset="0"/>
            </a:endParaRPr>
          </a:p>
        </p:txBody>
      </p:sp>
      <p:graphicFrame>
        <p:nvGraphicFramePr>
          <p:cNvPr id="38" name="Group 57"/>
          <p:cNvGraphicFramePr>
            <a:graphicFrameLocks/>
          </p:cNvGraphicFramePr>
          <p:nvPr>
            <p:extLst>
              <p:ext uri="{D42A27DB-BD31-4B8C-83A1-F6EECF244321}">
                <p14:modId xmlns:p14="http://schemas.microsoft.com/office/powerpoint/2010/main" val="2722992484"/>
              </p:ext>
            </p:extLst>
          </p:nvPr>
        </p:nvGraphicFramePr>
        <p:xfrm>
          <a:off x="86930" y="1295401"/>
          <a:ext cx="8904670" cy="5093993"/>
        </p:xfrm>
        <a:graphic>
          <a:graphicData uri="http://schemas.openxmlformats.org/drawingml/2006/table">
            <a:tbl>
              <a:tblPr/>
              <a:tblGrid>
                <a:gridCol w="2567112"/>
                <a:gridCol w="2807779"/>
                <a:gridCol w="3529779"/>
              </a:tblGrid>
              <a:tr h="9019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Century Gothic" panose="020B0502020202020204" pitchFamily="34" charset="0"/>
                        </a:rPr>
                        <a:t>KRITERIA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2400" b="1" i="0" u="none" strike="noStrike" cap="none" normalizeH="0" baseline="0" dirty="0" smtClean="0">
                          <a:ln>
                            <a:noFill/>
                          </a:ln>
                          <a:solidFill>
                            <a:srgbClr val="FFFF00"/>
                          </a:solidFill>
                          <a:effectLst/>
                          <a:latin typeface="Century Gothic" panose="020B0502020202020204" pitchFamily="34" charset="0"/>
                        </a:rPr>
                        <a:t>JADUAL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2400" b="1" i="0" u="none" strike="noStrike" cap="none" normalizeH="0" baseline="0" dirty="0" smtClean="0">
                          <a:ln>
                            <a:noFill/>
                          </a:ln>
                          <a:solidFill>
                            <a:srgbClr val="FFFF00"/>
                          </a:solidFill>
                          <a:effectLst/>
                          <a:latin typeface="Century Gothic" panose="020B0502020202020204" pitchFamily="34" charset="0"/>
                        </a:rPr>
                        <a:t>JENIS PERTAMA</a:t>
                      </a:r>
                      <a:endParaRPr kumimoji="0" lang="en-US" sz="2400" b="1" i="0" u="none" strike="noStrike" cap="none" normalizeH="0" baseline="0" dirty="0" smtClean="0">
                        <a:ln>
                          <a:noFill/>
                        </a:ln>
                        <a:solidFill>
                          <a:srgbClr val="FFFF00"/>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2400" b="1" i="0" u="none" strike="noStrike" cap="none" normalizeH="0" baseline="0" dirty="0" smtClean="0">
                          <a:ln>
                            <a:noFill/>
                          </a:ln>
                          <a:solidFill>
                            <a:srgbClr val="FFFF00"/>
                          </a:solidFill>
                          <a:effectLst/>
                          <a:latin typeface="Century Gothic" panose="020B0502020202020204" pitchFamily="34" charset="0"/>
                        </a:rPr>
                        <a:t>JADUAL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2400" b="1" i="0" u="none" strike="noStrike" cap="none" normalizeH="0" baseline="0" dirty="0" smtClean="0">
                          <a:ln>
                            <a:noFill/>
                          </a:ln>
                          <a:solidFill>
                            <a:srgbClr val="FFFF00"/>
                          </a:solidFill>
                          <a:effectLst/>
                          <a:latin typeface="Century Gothic" panose="020B0502020202020204" pitchFamily="34" charset="0"/>
                        </a:rPr>
                        <a:t>JENIS KEDUA</a:t>
                      </a:r>
                      <a:endParaRPr kumimoji="0" lang="en-US" sz="2400" b="0" i="0" u="none" strike="noStrike" cap="none" normalizeH="0" baseline="0" dirty="0" smtClean="0">
                        <a:ln>
                          <a:noFill/>
                        </a:ln>
                        <a:solidFill>
                          <a:srgbClr val="FFFF00"/>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45257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entury Gothic" panose="020B0502020202020204" pitchFamily="34" charset="0"/>
                        </a:rPr>
                        <a:t>Caruman</a:t>
                      </a:r>
                      <a:r>
                        <a:rPr kumimoji="0" lang="en-US" sz="2400" b="1" i="0" u="none" strike="noStrike" cap="none" normalizeH="0" baseline="0" dirty="0" smtClean="0">
                          <a:ln>
                            <a:noFill/>
                          </a:ln>
                          <a:solidFill>
                            <a:schemeClr val="tx1"/>
                          </a:solidFill>
                          <a:effectLst/>
                          <a:latin typeface="Century Gothic" panose="020B0502020202020204" pitchFamily="34" charset="0"/>
                        </a:rPr>
                        <a:t> </a:t>
                      </a:r>
                      <a:r>
                        <a:rPr kumimoji="0" lang="en-US" sz="2400" b="1" i="0" u="none" strike="noStrike" cap="none" normalizeH="0" baseline="0" dirty="0" err="1" smtClean="0">
                          <a:ln>
                            <a:noFill/>
                          </a:ln>
                          <a:solidFill>
                            <a:schemeClr val="tx1"/>
                          </a:solidFill>
                          <a:effectLst/>
                          <a:latin typeface="Century Gothic" panose="020B0502020202020204" pitchFamily="34" charset="0"/>
                        </a:rPr>
                        <a:t>dibayar</a:t>
                      </a:r>
                      <a:r>
                        <a:rPr kumimoji="0" lang="en-US" sz="2400" b="1" i="0" u="none" strike="noStrike" cap="none" normalizeH="0" baseline="0" dirty="0" smtClean="0">
                          <a:ln>
                            <a:noFill/>
                          </a:ln>
                          <a:solidFill>
                            <a:schemeClr val="tx1"/>
                          </a:solidFill>
                          <a:effectLst/>
                          <a:latin typeface="Century Gothic" panose="020B0502020202020204" pitchFamily="34" charset="0"/>
                        </a:rPr>
                        <a:t> </a:t>
                      </a:r>
                      <a:r>
                        <a:rPr kumimoji="0" lang="en-US" sz="2400" b="1" i="0" u="none" strike="noStrike" cap="none" normalizeH="0" baseline="0" dirty="0" err="1" smtClean="0">
                          <a:ln>
                            <a:noFill/>
                          </a:ln>
                          <a:solidFill>
                            <a:schemeClr val="tx1"/>
                          </a:solidFill>
                          <a:effectLst/>
                          <a:latin typeface="Century Gothic" panose="020B0502020202020204" pitchFamily="34" charset="0"/>
                        </a:rPr>
                        <a:t>oleh</a:t>
                      </a:r>
                      <a:endParaRPr kumimoji="0" lang="en-US" sz="24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Majikan (1.75%) dan pekerja (0.5%)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Had caruman berdasarkan siling gaji RM4000 sebulan</a:t>
                      </a:r>
                      <a:endParaRPr kumimoji="0" lang="en-US" sz="20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Majikan (1.25%) sahaja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Had caruman berdasarkan siling gaji RM4000 sebulan</a:t>
                      </a:r>
                      <a:endParaRPr kumimoji="0" lang="en-US" sz="20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50328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entury Gothic" panose="020B0502020202020204" pitchFamily="34" charset="0"/>
                        </a:rPr>
                        <a:t>Umur</a:t>
                      </a:r>
                      <a:r>
                        <a:rPr kumimoji="0" lang="en-US" sz="2400" b="1" i="0" u="none" strike="noStrike" cap="none" normalizeH="0" baseline="0" dirty="0" smtClean="0">
                          <a:ln>
                            <a:noFill/>
                          </a:ln>
                          <a:solidFill>
                            <a:schemeClr val="tx1"/>
                          </a:solidFill>
                          <a:effectLst/>
                          <a:latin typeface="Century Gothic" panose="020B0502020202020204" pitchFamily="34" charset="0"/>
                        </a:rPr>
                        <a:t> pekerja</a:t>
                      </a: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Sebelum mencapai umur 60 tahun</a:t>
                      </a:r>
                      <a:endParaRPr kumimoji="0" lang="en-US" sz="20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ms-MY" sz="2000" b="1" i="0" u="none" strike="noStrike" cap="none" normalizeH="0" baseline="0" dirty="0" smtClean="0">
                          <a:ln>
                            <a:noFill/>
                          </a:ln>
                          <a:solidFill>
                            <a:schemeClr val="tx1"/>
                          </a:solidFill>
                          <a:effectLst/>
                          <a:latin typeface="Century Gothic" panose="020B0502020202020204" pitchFamily="34" charset="0"/>
                        </a:rPr>
                        <a:t> 60 tahun dan ke atas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ms-MY" sz="2000" b="1" i="0" u="none" strike="noStrike" cap="none" normalizeH="0" baseline="0" dirty="0" smtClean="0">
                          <a:ln>
                            <a:noFill/>
                          </a:ln>
                          <a:solidFill>
                            <a:schemeClr val="tx1"/>
                          </a:solidFill>
                          <a:effectLst/>
                          <a:latin typeface="Century Gothic" panose="020B0502020202020204" pitchFamily="34" charset="0"/>
                        </a:rPr>
                        <a:t> Berumur 55 tahun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  ketika pertama kali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  memasuki skim</a:t>
                      </a:r>
                      <a:endParaRPr kumimoji="0" lang="en-US" sz="20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012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entury Gothic" panose="020B0502020202020204" pitchFamily="34" charset="0"/>
                        </a:rPr>
                        <a:t>Perlindungan</a:t>
                      </a:r>
                      <a:endParaRPr kumimoji="0" lang="en-US" sz="24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Skim Bencana Pekerjaan &amp; Skim Keilatan</a:t>
                      </a:r>
                      <a:endParaRPr kumimoji="0" lang="en-US" sz="20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2000" b="1" i="0" u="none" strike="noStrike" cap="none" normalizeH="0" baseline="0" dirty="0" smtClean="0">
                          <a:ln>
                            <a:noFill/>
                          </a:ln>
                          <a:solidFill>
                            <a:schemeClr val="tx1"/>
                          </a:solidFill>
                          <a:effectLst/>
                          <a:latin typeface="Century Gothic" panose="020B0502020202020204" pitchFamily="34" charset="0"/>
                        </a:rPr>
                        <a:t>Skim Bencana Pekerjaan sahaja</a:t>
                      </a:r>
                      <a:endParaRPr kumimoji="0" lang="en-US" sz="20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Tree>
    <p:extLst>
      <p:ext uri="{BB962C8B-B14F-4D97-AF65-F5344CB8AC3E}">
        <p14:creationId xmlns:p14="http://schemas.microsoft.com/office/powerpoint/2010/main" val="42000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76200"/>
            <a:ext cx="9144000" cy="6781800"/>
            <a:chOff x="0" y="76200"/>
            <a:chExt cx="9144002" cy="6781800"/>
          </a:xfrm>
        </p:grpSpPr>
        <p:grpSp>
          <p:nvGrpSpPr>
            <p:cNvPr id="3078" name="Group 23"/>
            <p:cNvGrpSpPr>
              <a:grpSpLocks/>
            </p:cNvGrpSpPr>
            <p:nvPr/>
          </p:nvGrpSpPr>
          <p:grpSpPr bwMode="auto">
            <a:xfrm>
              <a:off x="0" y="6172200"/>
              <a:ext cx="9144000" cy="152400"/>
              <a:chOff x="0" y="2208"/>
              <a:chExt cx="5760" cy="96"/>
            </a:xfrm>
          </p:grpSpPr>
          <p:sp>
            <p:nvSpPr>
              <p:cNvPr id="3089"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dirty="0">
                  <a:latin typeface="Calibri" pitchFamily="34" charset="0"/>
                </a:endParaRPr>
              </a:p>
            </p:txBody>
          </p:sp>
          <p:sp>
            <p:nvSpPr>
              <p:cNvPr id="3090"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dirty="0">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rPr>
                <a:t>PERTUBUHAN KESELAMATAN SOSIAL</a:t>
              </a:r>
              <a:endParaRPr lang="en-US" sz="2400" b="1" dirty="0">
                <a:solidFill>
                  <a:srgbClr val="92D050"/>
                </a:solidFill>
                <a:effectLst>
                  <a:outerShdw blurRad="38100" dist="38100" dir="2700000" algn="tl">
                    <a:srgbClr val="000000">
                      <a:alpha val="43137"/>
                    </a:srgbClr>
                  </a:outerShdw>
                </a:effectLst>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3075"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2A2639C-9699-4B8B-B9AF-C96C6DFB5B69}" type="slidenum">
              <a:rPr lang="en-US" sz="2000">
                <a:solidFill>
                  <a:srgbClr val="002060"/>
                </a:solidFill>
              </a:rPr>
              <a:pPr fontAlgn="base">
                <a:spcBef>
                  <a:spcPct val="0"/>
                </a:spcBef>
                <a:spcAft>
                  <a:spcPct val="0"/>
                </a:spcAft>
              </a:pPr>
              <a:t>5</a:t>
            </a:fld>
            <a:endParaRPr lang="en-US" sz="2000" dirty="0">
              <a:solidFill>
                <a:srgbClr val="002060"/>
              </a:solidFill>
            </a:endParaRPr>
          </a:p>
        </p:txBody>
      </p:sp>
      <p:sp>
        <p:nvSpPr>
          <p:cNvPr id="30" name="Rectangle 3"/>
          <p:cNvSpPr txBox="1">
            <a:spLocks noChangeArrowheads="1"/>
          </p:cNvSpPr>
          <p:nvPr/>
        </p:nvSpPr>
        <p:spPr>
          <a:xfrm>
            <a:off x="-4748172" y="4056664"/>
            <a:ext cx="8158163" cy="11430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22288" indent="-522288" algn="l" fontAlgn="auto">
              <a:lnSpc>
                <a:spcPct val="90000"/>
              </a:lnSpc>
              <a:spcBef>
                <a:spcPts val="1200"/>
              </a:spcBef>
              <a:spcAft>
                <a:spcPts val="0"/>
              </a:spcAft>
              <a:buClr>
                <a:srgbClr val="0070C0"/>
              </a:buClr>
              <a:buFont typeface="Arial" pitchFamily="34" charset="0"/>
              <a:buChar char="•"/>
              <a:defRPr/>
            </a:pPr>
            <a:endParaRPr lang="en-US" sz="3600" b="1" dirty="0" smtClean="0">
              <a:solidFill>
                <a:srgbClr val="0070C0"/>
              </a:solidFill>
              <a:cs typeface="Arial" pitchFamily="34" charset="0"/>
            </a:endParaRPr>
          </a:p>
        </p:txBody>
      </p:sp>
      <p:sp>
        <p:nvSpPr>
          <p:cNvPr id="25" name="Rectangle 3"/>
          <p:cNvSpPr txBox="1">
            <a:spLocks noChangeArrowheads="1"/>
          </p:cNvSpPr>
          <p:nvPr/>
        </p:nvSpPr>
        <p:spPr bwMode="auto">
          <a:xfrm>
            <a:off x="306028" y="875300"/>
            <a:ext cx="5257800" cy="1522412"/>
          </a:xfrm>
          <a:prstGeom prst="rect">
            <a:avLst/>
          </a:prstGeom>
          <a:noFill/>
          <a:ln w="9525">
            <a:noFill/>
            <a:miter lim="800000"/>
            <a:headEnd/>
            <a:tailEnd/>
          </a:ln>
        </p:spPr>
        <p:txBody>
          <a:bodyPr/>
          <a:lstStyle/>
          <a:p>
            <a:pPr algn="ctr"/>
            <a:endParaRPr lang="en-MY" sz="5400" spc="600" dirty="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endParaRPr>
          </a:p>
        </p:txBody>
      </p:sp>
      <p:sp>
        <p:nvSpPr>
          <p:cNvPr id="27" name="Content Placeholder 2"/>
          <p:cNvSpPr txBox="1">
            <a:spLocks/>
          </p:cNvSpPr>
          <p:nvPr/>
        </p:nvSpPr>
        <p:spPr bwMode="auto">
          <a:xfrm>
            <a:off x="270611" y="1976099"/>
            <a:ext cx="6278760" cy="586619"/>
          </a:xfrm>
          <a:prstGeom prst="rect">
            <a:avLst/>
          </a:prstGeom>
          <a:noFill/>
          <a:ln w="9525">
            <a:noFill/>
            <a:miter lim="800000"/>
            <a:headEnd/>
            <a:tailEnd/>
          </a:ln>
          <a:effectLst/>
        </p:spPr>
        <p:txBody>
          <a:bodyPr/>
          <a:lstStyle/>
          <a:p>
            <a:endParaRPr lang="en-US" sz="2000" dirty="0"/>
          </a:p>
        </p:txBody>
      </p:sp>
      <p:sp>
        <p:nvSpPr>
          <p:cNvPr id="29" name="Content Placeholder 2"/>
          <p:cNvSpPr txBox="1">
            <a:spLocks/>
          </p:cNvSpPr>
          <p:nvPr/>
        </p:nvSpPr>
        <p:spPr bwMode="auto">
          <a:xfrm>
            <a:off x="261822" y="760828"/>
            <a:ext cx="8356961" cy="1134062"/>
          </a:xfrm>
          <a:prstGeom prst="rect">
            <a:avLst/>
          </a:prstGeom>
          <a:noFill/>
          <a:ln w="9525">
            <a:noFill/>
            <a:miter lim="800000"/>
            <a:headEnd/>
            <a:tailEnd/>
          </a:ln>
          <a:effectLst/>
        </p:spPr>
        <p:txBody>
          <a:bodyPr/>
          <a:lstStyle/>
          <a:p>
            <a:pPr algn="ctr">
              <a:defRPr/>
            </a:pPr>
            <a:r>
              <a:rPr lang="ms-MY" sz="40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rPr>
              <a:t> </a:t>
            </a:r>
            <a:r>
              <a:rPr lang="ms-MY" sz="28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rPr>
              <a:t>PINDAAN</a:t>
            </a:r>
          </a:p>
          <a:p>
            <a:pPr algn="ctr">
              <a:defRPr/>
            </a:pPr>
            <a:r>
              <a:rPr lang="ms-MY" sz="28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rPr>
              <a:t>akta keselamatan sosial pekerja 1969</a:t>
            </a:r>
          </a:p>
          <a:p>
            <a:pPr algn="ctr">
              <a:defRPr/>
            </a:pPr>
            <a:endParaRPr lang="ms-MY" sz="28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algn="ctr">
              <a:defRPr/>
            </a:pPr>
            <a:endParaRPr lang="ms-MY" sz="1600" b="1" cap="all" dirty="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algn="ctr">
              <a:defRPr/>
            </a:pPr>
            <a:endParaRPr lang="ms-MY" sz="28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algn="ctr">
              <a:defRPr/>
            </a:pPr>
            <a:endParaRPr lang="ms-MY" sz="28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3" name="Round Diagonal Corner Rectangle 2"/>
          <p:cNvSpPr/>
          <p:nvPr/>
        </p:nvSpPr>
        <p:spPr>
          <a:xfrm>
            <a:off x="457200" y="1894890"/>
            <a:ext cx="8301038" cy="1036838"/>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Perluasan</a:t>
            </a:r>
            <a:r>
              <a:rPr lang="en-US" sz="2400" dirty="0">
                <a:solidFill>
                  <a:schemeClr val="tx1"/>
                </a:solidFill>
              </a:rPr>
              <a:t> </a:t>
            </a:r>
            <a:r>
              <a:rPr lang="en-US" sz="2400" dirty="0" err="1" smtClean="0">
                <a:solidFill>
                  <a:schemeClr val="tx1"/>
                </a:solidFill>
              </a:rPr>
              <a:t>liputan</a:t>
            </a:r>
            <a:r>
              <a:rPr lang="en-US" sz="2400" dirty="0" smtClean="0">
                <a:solidFill>
                  <a:schemeClr val="tx1"/>
                </a:solidFill>
              </a:rPr>
              <a:t> </a:t>
            </a:r>
            <a:r>
              <a:rPr lang="en-US" sz="2400" dirty="0" err="1" smtClean="0">
                <a:solidFill>
                  <a:schemeClr val="tx1"/>
                </a:solidFill>
              </a:rPr>
              <a:t>perlindungan</a:t>
            </a:r>
            <a:r>
              <a:rPr lang="en-US" sz="2400" dirty="0" smtClean="0">
                <a:solidFill>
                  <a:schemeClr val="tx1"/>
                </a:solidFill>
              </a:rPr>
              <a:t> </a:t>
            </a:r>
            <a:r>
              <a:rPr lang="en-US" sz="2400" dirty="0" err="1" smtClean="0">
                <a:solidFill>
                  <a:schemeClr val="tx1"/>
                </a:solidFill>
              </a:rPr>
              <a:t>keselamatan</a:t>
            </a:r>
            <a:r>
              <a:rPr lang="en-US" sz="2400" dirty="0" smtClean="0">
                <a:solidFill>
                  <a:schemeClr val="tx1"/>
                </a:solidFill>
              </a:rPr>
              <a:t> </a:t>
            </a:r>
            <a:r>
              <a:rPr lang="en-US" sz="2400" dirty="0" err="1" smtClean="0">
                <a:solidFill>
                  <a:schemeClr val="tx1"/>
                </a:solidFill>
              </a:rPr>
              <a:t>sosial</a:t>
            </a:r>
            <a:r>
              <a:rPr lang="en-US" sz="2400" dirty="0" smtClean="0">
                <a:solidFill>
                  <a:schemeClr val="tx1"/>
                </a:solidFill>
              </a:rPr>
              <a:t> </a:t>
            </a:r>
            <a:r>
              <a:rPr lang="en-US" sz="2400" dirty="0" err="1" smtClean="0">
                <a:solidFill>
                  <a:schemeClr val="tx1"/>
                </a:solidFill>
              </a:rPr>
              <a:t>pekerja</a:t>
            </a:r>
            <a:r>
              <a:rPr lang="en-US" sz="2400" dirty="0" smtClean="0">
                <a:solidFill>
                  <a:schemeClr val="tx1"/>
                </a:solidFill>
              </a:rPr>
              <a:t> </a:t>
            </a:r>
            <a:r>
              <a:rPr lang="en-US" sz="2400" dirty="0" err="1" smtClean="0">
                <a:solidFill>
                  <a:schemeClr val="tx1"/>
                </a:solidFill>
              </a:rPr>
              <a:t>kepada</a:t>
            </a:r>
            <a:r>
              <a:rPr lang="en-US" sz="2400" dirty="0" smtClean="0">
                <a:solidFill>
                  <a:schemeClr val="tx1"/>
                </a:solidFill>
              </a:rPr>
              <a:t> </a:t>
            </a:r>
            <a:r>
              <a:rPr lang="en-US" sz="2400" dirty="0" err="1" smtClean="0">
                <a:solidFill>
                  <a:schemeClr val="tx1"/>
                </a:solidFill>
              </a:rPr>
              <a:t>semua</a:t>
            </a:r>
            <a:r>
              <a:rPr lang="en-US" sz="2400" dirty="0" smtClean="0">
                <a:solidFill>
                  <a:schemeClr val="tx1"/>
                </a:solidFill>
              </a:rPr>
              <a:t> “</a:t>
            </a:r>
            <a:r>
              <a:rPr lang="en-US" sz="2400" dirty="0" err="1" smtClean="0">
                <a:solidFill>
                  <a:schemeClr val="tx1"/>
                </a:solidFill>
              </a:rPr>
              <a:t>pekerja</a:t>
            </a:r>
            <a:r>
              <a:rPr lang="en-US" sz="2400" dirty="0" smtClean="0">
                <a:solidFill>
                  <a:schemeClr val="tx1"/>
                </a:solidFill>
              </a:rPr>
              <a:t>” </a:t>
            </a:r>
            <a:r>
              <a:rPr lang="en-US" sz="2400" dirty="0" err="1" smtClean="0">
                <a:solidFill>
                  <a:schemeClr val="tx1"/>
                </a:solidFill>
              </a:rPr>
              <a:t>tertakluk</a:t>
            </a:r>
            <a:r>
              <a:rPr lang="en-US" sz="2400" dirty="0" smtClean="0">
                <a:solidFill>
                  <a:schemeClr val="tx1"/>
                </a:solidFill>
              </a:rPr>
              <a:t> </a:t>
            </a:r>
            <a:r>
              <a:rPr lang="en-US" sz="2400" dirty="0" err="1" smtClean="0">
                <a:solidFill>
                  <a:schemeClr val="tx1"/>
                </a:solidFill>
              </a:rPr>
              <a:t>siling</a:t>
            </a:r>
            <a:r>
              <a:rPr lang="en-US" sz="2400" dirty="0" smtClean="0">
                <a:solidFill>
                  <a:schemeClr val="tx1"/>
                </a:solidFill>
              </a:rPr>
              <a:t> </a:t>
            </a:r>
            <a:r>
              <a:rPr lang="en-US" sz="2400" dirty="0" err="1" smtClean="0">
                <a:solidFill>
                  <a:schemeClr val="tx1"/>
                </a:solidFill>
              </a:rPr>
              <a:t>mencarum</a:t>
            </a:r>
            <a:r>
              <a:rPr lang="en-US" sz="2400" dirty="0" smtClean="0">
                <a:solidFill>
                  <a:schemeClr val="tx1"/>
                </a:solidFill>
              </a:rPr>
              <a:t> </a:t>
            </a:r>
            <a:r>
              <a:rPr lang="en-US" sz="2400" dirty="0" err="1" smtClean="0">
                <a:solidFill>
                  <a:schemeClr val="tx1"/>
                </a:solidFill>
              </a:rPr>
              <a:t>berdasarkan</a:t>
            </a:r>
            <a:r>
              <a:rPr lang="en-US" sz="2400" dirty="0" smtClean="0">
                <a:solidFill>
                  <a:schemeClr val="tx1"/>
                </a:solidFill>
              </a:rPr>
              <a:t> </a:t>
            </a:r>
            <a:r>
              <a:rPr lang="en-US" sz="2400" dirty="0" err="1" smtClean="0">
                <a:solidFill>
                  <a:schemeClr val="tx1"/>
                </a:solidFill>
              </a:rPr>
              <a:t>gaji</a:t>
            </a:r>
            <a:r>
              <a:rPr lang="en-US" sz="2400" dirty="0" smtClean="0">
                <a:solidFill>
                  <a:schemeClr val="tx1"/>
                </a:solidFill>
              </a:rPr>
              <a:t> </a:t>
            </a:r>
            <a:r>
              <a:rPr lang="en-US" sz="2400" dirty="0" err="1" smtClean="0">
                <a:solidFill>
                  <a:schemeClr val="tx1"/>
                </a:solidFill>
              </a:rPr>
              <a:t>bulanan</a:t>
            </a:r>
            <a:r>
              <a:rPr lang="en-US" sz="2400" dirty="0" smtClean="0">
                <a:solidFill>
                  <a:schemeClr val="tx1"/>
                </a:solidFill>
              </a:rPr>
              <a:t> </a:t>
            </a:r>
            <a:r>
              <a:rPr lang="en-US" sz="2400" dirty="0" err="1" smtClean="0">
                <a:solidFill>
                  <a:schemeClr val="tx1"/>
                </a:solidFill>
              </a:rPr>
              <a:t>pekerja</a:t>
            </a:r>
            <a:r>
              <a:rPr lang="en-US" sz="2400" dirty="0" smtClean="0">
                <a:solidFill>
                  <a:schemeClr val="tx1"/>
                </a:solidFill>
              </a:rPr>
              <a:t> yang </a:t>
            </a:r>
            <a:r>
              <a:rPr lang="en-US" sz="2400" dirty="0" err="1" smtClean="0">
                <a:solidFill>
                  <a:schemeClr val="tx1"/>
                </a:solidFill>
              </a:rPr>
              <a:t>diinsuranskan</a:t>
            </a:r>
            <a:r>
              <a:rPr lang="en-US" sz="2400" dirty="0" smtClean="0">
                <a:solidFill>
                  <a:schemeClr val="tx1"/>
                </a:solidFill>
              </a:rPr>
              <a:t> </a:t>
            </a:r>
            <a:r>
              <a:rPr lang="en-US" sz="2400" dirty="0" err="1" smtClean="0">
                <a:solidFill>
                  <a:schemeClr val="tx1"/>
                </a:solidFill>
              </a:rPr>
              <a:t>sebanyak</a:t>
            </a:r>
            <a:r>
              <a:rPr lang="en-US" sz="2400" dirty="0" smtClean="0">
                <a:solidFill>
                  <a:schemeClr val="tx1"/>
                </a:solidFill>
              </a:rPr>
              <a:t> RM4,000</a:t>
            </a:r>
            <a:endParaRPr lang="en-US" sz="2400" dirty="0">
              <a:solidFill>
                <a:schemeClr val="tx1"/>
              </a:solidFill>
            </a:endParaRPr>
          </a:p>
        </p:txBody>
      </p:sp>
      <p:sp>
        <p:nvSpPr>
          <p:cNvPr id="28" name="Round Diagonal Corner Rectangle 27"/>
          <p:cNvSpPr/>
          <p:nvPr/>
        </p:nvSpPr>
        <p:spPr>
          <a:xfrm>
            <a:off x="306028" y="3163196"/>
            <a:ext cx="8452210" cy="914400"/>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Meningkatkan</a:t>
            </a:r>
            <a:r>
              <a:rPr lang="en-US" sz="2400" dirty="0" smtClean="0">
                <a:solidFill>
                  <a:schemeClr val="tx1"/>
                </a:solidFill>
              </a:rPr>
              <a:t> had </a:t>
            </a:r>
            <a:r>
              <a:rPr lang="en-US" sz="2400" dirty="0" err="1" smtClean="0">
                <a:solidFill>
                  <a:schemeClr val="tx1"/>
                </a:solidFill>
              </a:rPr>
              <a:t>siling</a:t>
            </a:r>
            <a:r>
              <a:rPr lang="en-US" sz="2400" dirty="0" smtClean="0">
                <a:solidFill>
                  <a:schemeClr val="tx1"/>
                </a:solidFill>
              </a:rPr>
              <a:t> </a:t>
            </a:r>
            <a:r>
              <a:rPr lang="en-US" sz="2400" dirty="0" err="1" smtClean="0">
                <a:solidFill>
                  <a:schemeClr val="tx1"/>
                </a:solidFill>
              </a:rPr>
              <a:t>gaji</a:t>
            </a:r>
            <a:r>
              <a:rPr lang="en-US" sz="2400" dirty="0" smtClean="0">
                <a:solidFill>
                  <a:schemeClr val="tx1"/>
                </a:solidFill>
              </a:rPr>
              <a:t> yang </a:t>
            </a:r>
            <a:r>
              <a:rPr lang="en-US" sz="2400" dirty="0" err="1" smtClean="0">
                <a:solidFill>
                  <a:schemeClr val="tx1"/>
                </a:solidFill>
              </a:rPr>
              <a:t>diinsuranskan</a:t>
            </a:r>
            <a:r>
              <a:rPr lang="en-US" sz="2400" dirty="0" smtClean="0">
                <a:solidFill>
                  <a:schemeClr val="tx1"/>
                </a:solidFill>
              </a:rPr>
              <a:t> </a:t>
            </a:r>
            <a:r>
              <a:rPr lang="en-US" sz="2400" dirty="0" err="1" smtClean="0">
                <a:solidFill>
                  <a:schemeClr val="tx1"/>
                </a:solidFill>
              </a:rPr>
              <a:t>dari</a:t>
            </a:r>
            <a:r>
              <a:rPr lang="en-US" sz="2400" dirty="0" smtClean="0">
                <a:solidFill>
                  <a:schemeClr val="tx1"/>
                </a:solidFill>
              </a:rPr>
              <a:t> RM3,000 </a:t>
            </a:r>
            <a:r>
              <a:rPr lang="en-US" sz="2400" dirty="0" err="1" smtClean="0">
                <a:solidFill>
                  <a:schemeClr val="tx1"/>
                </a:solidFill>
              </a:rPr>
              <a:t>kepada</a:t>
            </a:r>
            <a:r>
              <a:rPr lang="en-US" sz="2400" dirty="0" smtClean="0">
                <a:solidFill>
                  <a:schemeClr val="tx1"/>
                </a:solidFill>
              </a:rPr>
              <a:t> RM4,000 </a:t>
            </a:r>
            <a:r>
              <a:rPr lang="en-US" sz="2400" dirty="0" err="1" smtClean="0">
                <a:solidFill>
                  <a:schemeClr val="tx1"/>
                </a:solidFill>
              </a:rPr>
              <a:t>sebulan</a:t>
            </a:r>
            <a:r>
              <a:rPr lang="en-US" sz="2400" dirty="0" smtClean="0">
                <a:solidFill>
                  <a:schemeClr val="tx1"/>
                </a:solidFill>
              </a:rPr>
              <a:t> </a:t>
            </a:r>
            <a:r>
              <a:rPr lang="en-US" sz="2400" dirty="0" err="1" smtClean="0">
                <a:solidFill>
                  <a:schemeClr val="tx1"/>
                </a:solidFill>
              </a:rPr>
              <a:t>bersama</a:t>
            </a:r>
            <a:r>
              <a:rPr lang="en-US" sz="2400" dirty="0" smtClean="0">
                <a:solidFill>
                  <a:schemeClr val="tx1"/>
                </a:solidFill>
              </a:rPr>
              <a:t> had </a:t>
            </a:r>
            <a:r>
              <a:rPr lang="en-US" sz="2400" dirty="0" err="1" smtClean="0">
                <a:solidFill>
                  <a:schemeClr val="tx1"/>
                </a:solidFill>
              </a:rPr>
              <a:t>kadar</a:t>
            </a:r>
            <a:r>
              <a:rPr lang="en-US" sz="2400" dirty="0" smtClean="0">
                <a:solidFill>
                  <a:schemeClr val="tx1"/>
                </a:solidFill>
              </a:rPr>
              <a:t> </a:t>
            </a:r>
            <a:r>
              <a:rPr lang="en-US" sz="2400" dirty="0" err="1" smtClean="0">
                <a:solidFill>
                  <a:schemeClr val="tx1"/>
                </a:solidFill>
              </a:rPr>
              <a:t>caruman</a:t>
            </a:r>
            <a:endParaRPr lang="en-US" sz="2400" dirty="0">
              <a:solidFill>
                <a:schemeClr val="tx1"/>
              </a:solidFill>
            </a:endParaRPr>
          </a:p>
        </p:txBody>
      </p:sp>
      <p:sp>
        <p:nvSpPr>
          <p:cNvPr id="31" name="Round Diagonal Corner Rectangle 30"/>
          <p:cNvSpPr/>
          <p:nvPr/>
        </p:nvSpPr>
        <p:spPr>
          <a:xfrm>
            <a:off x="457200" y="4285264"/>
            <a:ext cx="8301038" cy="914400"/>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Semua</a:t>
            </a:r>
            <a:r>
              <a:rPr lang="en-US" sz="2400" dirty="0" smtClean="0">
                <a:solidFill>
                  <a:schemeClr val="tx1"/>
                </a:solidFill>
              </a:rPr>
              <a:t> </a:t>
            </a:r>
            <a:r>
              <a:rPr lang="en-US" sz="2400" dirty="0" err="1" smtClean="0">
                <a:solidFill>
                  <a:schemeClr val="tx1"/>
                </a:solidFill>
              </a:rPr>
              <a:t>pekerja</a:t>
            </a:r>
            <a:r>
              <a:rPr lang="en-US" sz="2400" dirty="0" smtClean="0">
                <a:solidFill>
                  <a:schemeClr val="tx1"/>
                </a:solidFill>
              </a:rPr>
              <a:t> </a:t>
            </a:r>
            <a:r>
              <a:rPr lang="en-US" sz="2400" dirty="0" err="1" smtClean="0">
                <a:solidFill>
                  <a:schemeClr val="tx1"/>
                </a:solidFill>
              </a:rPr>
              <a:t>tanpa</a:t>
            </a:r>
            <a:r>
              <a:rPr lang="en-US" sz="2400" dirty="0" smtClean="0">
                <a:solidFill>
                  <a:schemeClr val="tx1"/>
                </a:solidFill>
              </a:rPr>
              <a:t> </a:t>
            </a:r>
            <a:r>
              <a:rPr lang="en-US" sz="2400" dirty="0" err="1" smtClean="0">
                <a:solidFill>
                  <a:schemeClr val="tx1"/>
                </a:solidFill>
              </a:rPr>
              <a:t>mengira</a:t>
            </a:r>
            <a:r>
              <a:rPr lang="en-US" sz="2400" dirty="0" smtClean="0">
                <a:solidFill>
                  <a:schemeClr val="tx1"/>
                </a:solidFill>
              </a:rPr>
              <a:t> had </a:t>
            </a:r>
            <a:r>
              <a:rPr lang="en-US" sz="2400" dirty="0" err="1" smtClean="0">
                <a:solidFill>
                  <a:schemeClr val="tx1"/>
                </a:solidFill>
              </a:rPr>
              <a:t>gaji</a:t>
            </a:r>
            <a:r>
              <a:rPr lang="en-US" sz="2400" dirty="0" smtClean="0">
                <a:solidFill>
                  <a:schemeClr val="tx1"/>
                </a:solidFill>
              </a:rPr>
              <a:t> </a:t>
            </a:r>
            <a:r>
              <a:rPr lang="en-US" sz="2400" dirty="0" err="1" smtClean="0">
                <a:solidFill>
                  <a:schemeClr val="tx1"/>
                </a:solidFill>
              </a:rPr>
              <a:t>akan</a:t>
            </a:r>
            <a:r>
              <a:rPr lang="en-US" sz="2400" dirty="0" smtClean="0">
                <a:solidFill>
                  <a:schemeClr val="tx1"/>
                </a:solidFill>
              </a:rPr>
              <a:t> </a:t>
            </a:r>
            <a:r>
              <a:rPr lang="en-US" sz="2400" dirty="0" err="1" smtClean="0">
                <a:solidFill>
                  <a:schemeClr val="tx1"/>
                </a:solidFill>
              </a:rPr>
              <a:t>layak</a:t>
            </a:r>
            <a:r>
              <a:rPr lang="en-US" sz="2400" dirty="0" smtClean="0">
                <a:solidFill>
                  <a:schemeClr val="tx1"/>
                </a:solidFill>
              </a:rPr>
              <a:t> </a:t>
            </a:r>
            <a:r>
              <a:rPr lang="en-US" sz="2400" dirty="0" err="1" smtClean="0">
                <a:solidFill>
                  <a:schemeClr val="tx1"/>
                </a:solidFill>
              </a:rPr>
              <a:t>mencarum</a:t>
            </a:r>
            <a:r>
              <a:rPr lang="en-US" sz="2400" dirty="0" smtClean="0">
                <a:solidFill>
                  <a:schemeClr val="tx1"/>
                </a:solidFill>
              </a:rPr>
              <a:t> &amp; </a:t>
            </a:r>
            <a:r>
              <a:rPr lang="en-US" sz="2400" dirty="0" err="1" smtClean="0">
                <a:solidFill>
                  <a:schemeClr val="tx1"/>
                </a:solidFill>
              </a:rPr>
              <a:t>tidak</a:t>
            </a:r>
            <a:r>
              <a:rPr lang="en-US" sz="2400" dirty="0" smtClean="0">
                <a:solidFill>
                  <a:schemeClr val="tx1"/>
                </a:solidFill>
              </a:rPr>
              <a:t> </a:t>
            </a:r>
            <a:r>
              <a:rPr lang="en-US" sz="2400" dirty="0" err="1" smtClean="0">
                <a:solidFill>
                  <a:schemeClr val="tx1"/>
                </a:solidFill>
              </a:rPr>
              <a:t>perlu</a:t>
            </a:r>
            <a:r>
              <a:rPr lang="en-US" sz="2400" dirty="0" smtClean="0">
                <a:solidFill>
                  <a:schemeClr val="tx1"/>
                </a:solidFill>
              </a:rPr>
              <a:t> </a:t>
            </a:r>
            <a:r>
              <a:rPr lang="en-US" sz="2400" dirty="0" err="1" smtClean="0">
                <a:solidFill>
                  <a:schemeClr val="tx1"/>
                </a:solidFill>
              </a:rPr>
              <a:t>lagi</a:t>
            </a:r>
            <a:r>
              <a:rPr lang="en-US" sz="2400" dirty="0" smtClean="0">
                <a:solidFill>
                  <a:schemeClr val="tx1"/>
                </a:solidFill>
              </a:rPr>
              <a:t> </a:t>
            </a:r>
            <a:r>
              <a:rPr lang="en-US" sz="2400" dirty="0" err="1" smtClean="0">
                <a:solidFill>
                  <a:schemeClr val="tx1"/>
                </a:solidFill>
              </a:rPr>
              <a:t>Notis</a:t>
            </a:r>
            <a:r>
              <a:rPr lang="en-US" sz="2400" dirty="0" smtClean="0">
                <a:solidFill>
                  <a:schemeClr val="tx1"/>
                </a:solidFill>
              </a:rPr>
              <a:t> </a:t>
            </a:r>
            <a:r>
              <a:rPr lang="en-US" sz="2400" dirty="0" err="1" smtClean="0">
                <a:solidFill>
                  <a:schemeClr val="tx1"/>
                </a:solidFill>
              </a:rPr>
              <a:t>Pilihan</a:t>
            </a:r>
            <a:endParaRPr lang="en-US" sz="2400" dirty="0">
              <a:solidFill>
                <a:schemeClr val="tx1"/>
              </a:solidFill>
            </a:endParaRPr>
          </a:p>
        </p:txBody>
      </p:sp>
      <p:sp>
        <p:nvSpPr>
          <p:cNvPr id="4" name="Snip Diagonal Corner Rectangle 3"/>
          <p:cNvSpPr/>
          <p:nvPr/>
        </p:nvSpPr>
        <p:spPr>
          <a:xfrm>
            <a:off x="457201" y="5400828"/>
            <a:ext cx="8161582" cy="628343"/>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B</a:t>
            </a:r>
            <a:r>
              <a:rPr lang="en-US" sz="2400" dirty="0" err="1" smtClean="0">
                <a:solidFill>
                  <a:schemeClr val="tx1"/>
                </a:solidFill>
              </a:rPr>
              <a:t>erkuatkuasa</a:t>
            </a:r>
            <a:r>
              <a:rPr lang="en-US" sz="2400" dirty="0" smtClean="0">
                <a:solidFill>
                  <a:schemeClr val="tx1"/>
                </a:solidFill>
              </a:rPr>
              <a:t> </a:t>
            </a:r>
            <a:r>
              <a:rPr lang="en-US" sz="2400" dirty="0" err="1" smtClean="0">
                <a:solidFill>
                  <a:schemeClr val="tx1"/>
                </a:solidFill>
              </a:rPr>
              <a:t>mulai</a:t>
            </a:r>
            <a:r>
              <a:rPr lang="en-US" sz="2400" dirty="0" smtClean="0">
                <a:solidFill>
                  <a:schemeClr val="tx1"/>
                </a:solidFill>
              </a:rPr>
              <a:t> 01 JUN 2016</a:t>
            </a:r>
            <a:endParaRPr lang="en-US" sz="2400" dirty="0">
              <a:solidFill>
                <a:schemeClr val="tx1"/>
              </a:solidFill>
            </a:endParaRPr>
          </a:p>
        </p:txBody>
      </p:sp>
    </p:spTree>
    <p:extLst>
      <p:ext uri="{BB962C8B-B14F-4D97-AF65-F5344CB8AC3E}">
        <p14:creationId xmlns:p14="http://schemas.microsoft.com/office/powerpoint/2010/main" val="1760186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31"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50</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88</a:t>
            </a:r>
            <a:endParaRPr lang="en-US" sz="2000" dirty="0">
              <a:solidFill>
                <a:srgbClr val="002060"/>
              </a:solidFill>
            </a:endParaRPr>
          </a:p>
        </p:txBody>
      </p:sp>
      <p:sp>
        <p:nvSpPr>
          <p:cNvPr id="20" name="Title 1"/>
          <p:cNvSpPr txBox="1">
            <a:spLocks/>
          </p:cNvSpPr>
          <p:nvPr/>
        </p:nvSpPr>
        <p:spPr>
          <a:xfrm>
            <a:off x="467544" y="914400"/>
            <a:ext cx="8125822" cy="765686"/>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ms-MY" sz="2800" b="1" dirty="0" smtClean="0">
                <a:ln w="10541" cmpd="sng">
                  <a:noFill/>
                  <a:prstDash val="solid"/>
                </a:ln>
                <a:solidFill>
                  <a:srgbClr val="1142AF"/>
                </a:solidFill>
                <a:latin typeface="Century Gothic" panose="020B0502020202020204" pitchFamily="34" charset="0"/>
              </a:rPr>
              <a:t>             TEMPOH BAYARAN CARUMAN</a:t>
            </a:r>
            <a:endParaRPr lang="ms-MY" sz="2800" b="1" dirty="0">
              <a:ln w="10541" cmpd="sng">
                <a:noFill/>
                <a:prstDash val="solid"/>
              </a:ln>
              <a:solidFill>
                <a:srgbClr val="1142AF"/>
              </a:solidFill>
              <a:latin typeface="Century Gothic" panose="020B0502020202020204" pitchFamily="34" charset="0"/>
            </a:endParaRPr>
          </a:p>
        </p:txBody>
      </p:sp>
      <p:sp>
        <p:nvSpPr>
          <p:cNvPr id="21" name="Text Box 7"/>
          <p:cNvSpPr txBox="1">
            <a:spLocks noChangeArrowheads="1"/>
          </p:cNvSpPr>
          <p:nvPr/>
        </p:nvSpPr>
        <p:spPr bwMode="auto">
          <a:xfrm>
            <a:off x="534405" y="2330981"/>
            <a:ext cx="7992099" cy="2846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457200" indent="-457200" algn="just">
              <a:spcBef>
                <a:spcPts val="1800"/>
              </a:spcBef>
              <a:buFont typeface="Wingdings" panose="05000000000000000000" pitchFamily="2" charset="2"/>
              <a:buChar char="ü"/>
            </a:pPr>
            <a:r>
              <a:rPr lang="ms-MY" sz="2400" b="1" dirty="0" smtClean="0">
                <a:ln>
                  <a:solidFill>
                    <a:srgbClr val="2F76B7"/>
                  </a:solidFill>
                </a:ln>
                <a:solidFill>
                  <a:schemeClr val="accent1">
                    <a:lumMod val="75000"/>
                  </a:schemeClr>
                </a:solidFill>
                <a:latin typeface="Century Gothic" panose="020B0502020202020204" pitchFamily="34" charset="0"/>
              </a:rPr>
              <a:t>Caruman bulanan hendaklah dibayar dalam tempoh 15 hari dalam bulan berikutnya </a:t>
            </a:r>
            <a:r>
              <a:rPr lang="ms-MY" sz="2400" dirty="0" smtClean="0">
                <a:ln>
                  <a:solidFill>
                    <a:srgbClr val="2F76B7"/>
                  </a:solidFill>
                </a:ln>
                <a:solidFill>
                  <a:schemeClr val="accent1">
                    <a:lumMod val="75000"/>
                  </a:schemeClr>
                </a:solidFill>
                <a:latin typeface="Century Gothic" panose="020B0502020202020204" pitchFamily="34" charset="0"/>
              </a:rPr>
              <a:t>caruman itu kena dibayar.</a:t>
            </a:r>
          </a:p>
          <a:p>
            <a:pPr marL="457200" indent="-457200" algn="just">
              <a:spcBef>
                <a:spcPts val="1800"/>
              </a:spcBef>
              <a:buFont typeface="Wingdings" panose="05000000000000000000" pitchFamily="2" charset="2"/>
              <a:buChar char="ü"/>
            </a:pPr>
            <a:endParaRPr lang="ms-MY" sz="2400" dirty="0" smtClean="0">
              <a:ln>
                <a:solidFill>
                  <a:srgbClr val="2F76B7"/>
                </a:solidFill>
              </a:ln>
              <a:solidFill>
                <a:schemeClr val="accent1">
                  <a:lumMod val="75000"/>
                </a:schemeClr>
              </a:solidFill>
              <a:latin typeface="Century Gothic" panose="020B0502020202020204" pitchFamily="34" charset="0"/>
            </a:endParaRPr>
          </a:p>
          <a:p>
            <a:pPr marL="457200" indent="-457200" algn="just">
              <a:spcBef>
                <a:spcPts val="2400"/>
              </a:spcBef>
              <a:buFont typeface="Wingdings" panose="05000000000000000000" pitchFamily="2" charset="2"/>
              <a:buChar char="ü"/>
            </a:pPr>
            <a:r>
              <a:rPr lang="ms-MY" sz="2400" dirty="0" smtClean="0">
                <a:ln>
                  <a:solidFill>
                    <a:srgbClr val="2F76B7"/>
                  </a:solidFill>
                </a:ln>
                <a:solidFill>
                  <a:schemeClr val="accent1">
                    <a:lumMod val="75000"/>
                  </a:schemeClr>
                </a:solidFill>
                <a:latin typeface="Century Gothic" panose="020B0502020202020204" pitchFamily="34" charset="0"/>
              </a:rPr>
              <a:t>Pembayaran caruman ini mula terpakai untuk bayaran caruman bulan </a:t>
            </a:r>
            <a:r>
              <a:rPr lang="ms-MY" sz="2400" b="1" dirty="0" smtClean="0">
                <a:ln>
                  <a:solidFill>
                    <a:srgbClr val="2F76B7"/>
                  </a:solidFill>
                </a:ln>
                <a:solidFill>
                  <a:schemeClr val="accent1">
                    <a:lumMod val="75000"/>
                  </a:schemeClr>
                </a:solidFill>
                <a:latin typeface="Century Gothic" panose="020B0502020202020204" pitchFamily="34" charset="0"/>
              </a:rPr>
              <a:t>Julai 2015.</a:t>
            </a:r>
            <a:endParaRPr lang="ms-MY" sz="2400" b="1" dirty="0">
              <a:ln>
                <a:solidFill>
                  <a:srgbClr val="2F76B7"/>
                </a:solidFill>
              </a:ln>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40178491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51</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89</a:t>
            </a:r>
            <a:endParaRPr lang="en-US" sz="2000" dirty="0">
              <a:solidFill>
                <a:srgbClr val="002060"/>
              </a:solidFill>
            </a:endParaRPr>
          </a:p>
        </p:txBody>
      </p:sp>
      <p:sp>
        <p:nvSpPr>
          <p:cNvPr id="20" name="Title 1"/>
          <p:cNvSpPr txBox="1">
            <a:spLocks/>
          </p:cNvSpPr>
          <p:nvPr/>
        </p:nvSpPr>
        <p:spPr>
          <a:xfrm>
            <a:off x="1447799" y="985838"/>
            <a:ext cx="6248401" cy="912756"/>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ms-MY" sz="2400" b="1" dirty="0">
                <a:ln w="10541" cmpd="sng">
                  <a:noFill/>
                  <a:prstDash val="solid"/>
                </a:ln>
                <a:latin typeface="Century Gothic" panose="020B0502020202020204" pitchFamily="34" charset="0"/>
              </a:rPr>
              <a:t>FAEDAH CARUMAN LEWAT BAYAR (FCLB</a:t>
            </a:r>
            <a:r>
              <a:rPr lang="ms-MY" sz="2400" b="1" dirty="0" smtClean="0">
                <a:ln w="10541" cmpd="sng">
                  <a:noFill/>
                  <a:prstDash val="solid"/>
                </a:ln>
                <a:latin typeface="Century Gothic" panose="020B0502020202020204" pitchFamily="34" charset="0"/>
              </a:rPr>
              <a:t>)                         (Peraturan 33, PPAKSP 1971)</a:t>
            </a:r>
            <a:endParaRPr lang="ms-MY" sz="2400" b="1" dirty="0">
              <a:ln w="10541" cmpd="sng">
                <a:noFill/>
                <a:prstDash val="solid"/>
              </a:ln>
              <a:latin typeface="Century Gothic" panose="020B0502020202020204" pitchFamily="34" charset="0"/>
            </a:endParaRPr>
          </a:p>
        </p:txBody>
      </p:sp>
      <p:sp>
        <p:nvSpPr>
          <p:cNvPr id="21" name="Rectangle 3"/>
          <p:cNvSpPr txBox="1">
            <a:spLocks noChangeArrowheads="1"/>
          </p:cNvSpPr>
          <p:nvPr/>
        </p:nvSpPr>
        <p:spPr>
          <a:xfrm>
            <a:off x="-20243" y="2104982"/>
            <a:ext cx="8951121" cy="4235493"/>
          </a:xfrm>
          <a:prstGeom prst="rect">
            <a:avLst/>
          </a:prstGeom>
        </p:spPr>
        <p:txBody>
          <a:bodyPr>
            <a:noAutofit/>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FCLB dikenakan ke atas caruman yang gagal di bayar dalam tempoh ditetapkan.</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FCLB akan dikenakan pada kadar 6% setahun bagi tiap-tiap satu hari caruman yang tidak atau terlambat dibayar selepas  pendaraban daripada tempoh yang ditetapkan. </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Cara pengiraan: Jumlah caruman bulanan X 6% X Bilangan hari lewat/365 =</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2839962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52</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90</a:t>
            </a:r>
            <a:endParaRPr lang="en-US" sz="2000" dirty="0">
              <a:solidFill>
                <a:srgbClr val="002060"/>
              </a:solidFill>
            </a:endParaRPr>
          </a:p>
        </p:txBody>
      </p:sp>
      <p:sp>
        <p:nvSpPr>
          <p:cNvPr id="20" name="Title 1"/>
          <p:cNvSpPr txBox="1">
            <a:spLocks/>
          </p:cNvSpPr>
          <p:nvPr/>
        </p:nvSpPr>
        <p:spPr>
          <a:xfrm>
            <a:off x="1447799" y="985838"/>
            <a:ext cx="6248401" cy="912756"/>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ms-MY" sz="2400" b="1" dirty="0">
                <a:ln w="10541" cmpd="sng">
                  <a:noFill/>
                  <a:prstDash val="solid"/>
                </a:ln>
                <a:latin typeface="Century Gothic" panose="020B0502020202020204" pitchFamily="34" charset="0"/>
              </a:rPr>
              <a:t>FAEDAH CARUMAN LEWAT BAYAR (FCLB</a:t>
            </a:r>
            <a:r>
              <a:rPr lang="ms-MY" sz="2400" b="1" dirty="0" smtClean="0">
                <a:ln w="10541" cmpd="sng">
                  <a:noFill/>
                  <a:prstDash val="solid"/>
                </a:ln>
                <a:latin typeface="Century Gothic" panose="020B0502020202020204" pitchFamily="34" charset="0"/>
              </a:rPr>
              <a:t>)                         (Peraturan 33, PPAKSP 1971)</a:t>
            </a:r>
            <a:endParaRPr lang="ms-MY" sz="2400" b="1" dirty="0">
              <a:ln w="10541" cmpd="sng">
                <a:noFill/>
                <a:prstDash val="solid"/>
              </a:ln>
              <a:latin typeface="Century Gothic" panose="020B0502020202020204" pitchFamily="34" charset="0"/>
            </a:endParaRPr>
          </a:p>
        </p:txBody>
      </p:sp>
      <p:sp>
        <p:nvSpPr>
          <p:cNvPr id="21" name="Rectangle 3"/>
          <p:cNvSpPr txBox="1">
            <a:spLocks noChangeArrowheads="1"/>
          </p:cNvSpPr>
          <p:nvPr/>
        </p:nvSpPr>
        <p:spPr>
          <a:xfrm>
            <a:off x="-40482" y="1676400"/>
            <a:ext cx="8991601" cy="4921293"/>
          </a:xfrm>
          <a:prstGeom prst="rect">
            <a:avLst/>
          </a:prstGeom>
        </p:spPr>
        <p:txBody>
          <a:bodyPr>
            <a:noAutofit/>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defRPr/>
            </a:pPr>
            <a:endParaRPr lang="ms-MY" sz="18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Jika amaun faedah yang dikira adalah kurang daripada RM5.00 maka faedah yang perlu dibayar adalah RM5.00 bagi setiap dan sebahagian daripada bulan-bulan yang berkenaan. </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Jika amaun faedah melebihi RM5.00 maka faedah yang perlu dibayar adalah mengikut pendaraban RM5.00 berikutan yang paling tinggi bagi setiap atau sebahagian daripada bulan-bulan yang berkenaan. </a:t>
            </a:r>
          </a:p>
        </p:txBody>
      </p:sp>
      <p:sp>
        <p:nvSpPr>
          <p:cNvPr id="22" name="Round Diagonal Corner Rectangle 21"/>
          <p:cNvSpPr/>
          <p:nvPr/>
        </p:nvSpPr>
        <p:spPr>
          <a:xfrm>
            <a:off x="990601" y="5509469"/>
            <a:ext cx="7239000" cy="615149"/>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Contoh</a:t>
            </a:r>
            <a:r>
              <a:rPr lang="en-US" sz="2400" dirty="0" smtClean="0">
                <a:solidFill>
                  <a:schemeClr val="tx1"/>
                </a:solidFill>
              </a:rPr>
              <a:t>: RM24.66 -&gt;RM25.00 , RM12.33 -&gt; RM15.00</a:t>
            </a:r>
            <a:endParaRPr lang="en-US" sz="2400" dirty="0">
              <a:solidFill>
                <a:schemeClr val="tx1"/>
              </a:solidFill>
            </a:endParaRPr>
          </a:p>
        </p:txBody>
      </p:sp>
      <p:sp>
        <p:nvSpPr>
          <p:cNvPr id="23" name="Round Diagonal Corner Rectangle 22"/>
          <p:cNvSpPr/>
          <p:nvPr/>
        </p:nvSpPr>
        <p:spPr>
          <a:xfrm>
            <a:off x="2133600" y="3124199"/>
            <a:ext cx="6624638" cy="609601"/>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Contoh</a:t>
            </a:r>
            <a:r>
              <a:rPr lang="en-US" sz="2400" dirty="0" smtClean="0">
                <a:solidFill>
                  <a:schemeClr val="tx1"/>
                </a:solidFill>
              </a:rPr>
              <a:t>: RM0.249 -&gt;RM5.00 , RM0.125 -&gt; RM5.00</a:t>
            </a:r>
            <a:endParaRPr lang="en-US" sz="2400" dirty="0">
              <a:solidFill>
                <a:schemeClr val="tx1"/>
              </a:solidFill>
            </a:endParaRPr>
          </a:p>
        </p:txBody>
      </p:sp>
    </p:spTree>
    <p:extLst>
      <p:ext uri="{BB962C8B-B14F-4D97-AF65-F5344CB8AC3E}">
        <p14:creationId xmlns:p14="http://schemas.microsoft.com/office/powerpoint/2010/main" val="42912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53</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89</a:t>
            </a:r>
            <a:endParaRPr lang="en-US" sz="2000" dirty="0">
              <a:solidFill>
                <a:srgbClr val="002060"/>
              </a:solidFill>
            </a:endParaRPr>
          </a:p>
        </p:txBody>
      </p:sp>
      <p:sp>
        <p:nvSpPr>
          <p:cNvPr id="20" name="Title 1"/>
          <p:cNvSpPr txBox="1">
            <a:spLocks/>
          </p:cNvSpPr>
          <p:nvPr/>
        </p:nvSpPr>
        <p:spPr>
          <a:xfrm>
            <a:off x="1219200" y="762000"/>
            <a:ext cx="6248401" cy="912756"/>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ms-MY" sz="2400" b="1" dirty="0">
                <a:ln w="10541" cmpd="sng">
                  <a:noFill/>
                  <a:prstDash val="solid"/>
                </a:ln>
                <a:latin typeface="Century Gothic" panose="020B0502020202020204" pitchFamily="34" charset="0"/>
              </a:rPr>
              <a:t>FAEDAH CARUMAN LEWAT BAYAR (FCLB</a:t>
            </a:r>
            <a:r>
              <a:rPr lang="ms-MY" sz="2400" b="1" dirty="0" smtClean="0">
                <a:ln w="10541" cmpd="sng">
                  <a:noFill/>
                  <a:prstDash val="solid"/>
                </a:ln>
                <a:latin typeface="Century Gothic" panose="020B0502020202020204" pitchFamily="34" charset="0"/>
              </a:rPr>
              <a:t>)                         (Peraturan 33, PPAKSP 1971)</a:t>
            </a:r>
            <a:endParaRPr lang="ms-MY" sz="2400" b="1" dirty="0">
              <a:ln w="10541" cmpd="sng">
                <a:noFill/>
                <a:prstDash val="solid"/>
              </a:ln>
              <a:latin typeface="Century Gothic" panose="020B0502020202020204" pitchFamily="34" charset="0"/>
            </a:endParaRPr>
          </a:p>
        </p:txBody>
      </p:sp>
      <p:sp>
        <p:nvSpPr>
          <p:cNvPr id="21" name="Rectangle 3"/>
          <p:cNvSpPr txBox="1">
            <a:spLocks noChangeArrowheads="1"/>
          </p:cNvSpPr>
          <p:nvPr/>
        </p:nvSpPr>
        <p:spPr>
          <a:xfrm>
            <a:off x="0" y="1800182"/>
            <a:ext cx="9143998" cy="4235493"/>
          </a:xfrm>
          <a:prstGeom prst="rect">
            <a:avLst/>
          </a:prstGeom>
        </p:spPr>
        <p:txBody>
          <a:bodyPr>
            <a:noAutofit/>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3 Jenis Notis FCLB (i) “simplex” (ii)”duplex” (iii) Notis/surat peringatan FCLB </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Ketiga-tiga notis ini boleh dibayar di Pejabat PERKESO dan hanya notis “simplex” yang mengandungi 1 bulan carum sahaja boleh dibayar di Kaunter bank(RHB Bank Berhad &amp; Pulic Bank Berhad).</a:t>
            </a:r>
          </a:p>
          <a:p>
            <a:pPr marL="355600" indent="-355600" algn="just">
              <a:buFont typeface="Wingdings" panose="05000000000000000000" pitchFamily="2" charset="2"/>
              <a:buChar char="ü"/>
              <a:defRPr/>
            </a:pPr>
            <a:r>
              <a:rPr lang="ms-MY" sz="2400" dirty="0">
                <a:ln>
                  <a:solidFill>
                    <a:srgbClr val="2F76B7"/>
                  </a:solidFill>
                </a:ln>
                <a:solidFill>
                  <a:srgbClr val="000000"/>
                </a:solidFill>
                <a:latin typeface="Century Gothic" panose="020B0502020202020204" pitchFamily="34" charset="0"/>
              </a:rPr>
              <a:t> </a:t>
            </a:r>
            <a:r>
              <a:rPr lang="ms-MY" sz="2400" dirty="0" smtClean="0">
                <a:ln>
                  <a:solidFill>
                    <a:srgbClr val="2F76B7"/>
                  </a:solidFill>
                </a:ln>
                <a:solidFill>
                  <a:srgbClr val="000000"/>
                </a:solidFill>
                <a:latin typeface="Century Gothic" panose="020B0502020202020204" pitchFamily="34" charset="0"/>
              </a:rPr>
              <a:t>Bayaran di Kaunter PERKESO dengan Cek/Banker Cheque/Wang Pos/Kiriman Wang sahaja.</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r>
              <a:rPr lang="ms-MY" sz="2400" dirty="0" smtClean="0">
                <a:ln>
                  <a:solidFill>
                    <a:srgbClr val="2F76B7"/>
                  </a:solidFill>
                </a:ln>
                <a:solidFill>
                  <a:srgbClr val="000000"/>
                </a:solidFill>
                <a:latin typeface="Century Gothic" panose="020B0502020202020204" pitchFamily="34" charset="0"/>
              </a:rPr>
              <a:t>Bayaran di bank boleh dibuat secara tunai atau cek.</a:t>
            </a: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endParaRPr lang="ms-MY" sz="2400" dirty="0" smtClean="0">
              <a:ln>
                <a:solidFill>
                  <a:srgbClr val="2F76B7"/>
                </a:solidFill>
              </a:ln>
              <a:solidFill>
                <a:srgbClr val="000000"/>
              </a:solidFill>
              <a:latin typeface="Century Gothic" panose="020B0502020202020204" pitchFamily="34" charset="0"/>
            </a:endParaRPr>
          </a:p>
          <a:p>
            <a:pPr marL="355600" indent="-355600" algn="just">
              <a:buFont typeface="Wingdings" panose="05000000000000000000" pitchFamily="2" charset="2"/>
              <a:buChar char="ü"/>
              <a:defRPr/>
            </a:pPr>
            <a:endParaRPr lang="ms-MY" sz="2400" dirty="0" smtClean="0">
              <a:ln>
                <a:solidFill>
                  <a:srgbClr val="2F76B7"/>
                </a:solidFill>
              </a:ln>
              <a:solidFill>
                <a:srgbClr val="000000"/>
              </a:solidFill>
              <a:latin typeface="Century Gothic" panose="020B0502020202020204" pitchFamily="34" charset="0"/>
            </a:endParaRPr>
          </a:p>
          <a:p>
            <a:pPr marL="0" indent="0" algn="just">
              <a:buNone/>
              <a:defRPr/>
            </a:pPr>
            <a:endParaRPr lang="ms-MY" sz="2400" dirty="0" smtClean="0">
              <a:ln>
                <a:solidFill>
                  <a:srgbClr val="2F76B7"/>
                </a:solidFill>
              </a:ln>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188342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54</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91</a:t>
            </a:r>
            <a:endParaRPr lang="en-US" sz="2000" dirty="0">
              <a:solidFill>
                <a:srgbClr val="002060"/>
              </a:solidFill>
            </a:endParaRPr>
          </a:p>
        </p:txBody>
      </p:sp>
      <p:sp>
        <p:nvSpPr>
          <p:cNvPr id="20" name="Title 1"/>
          <p:cNvSpPr txBox="1">
            <a:spLocks/>
          </p:cNvSpPr>
          <p:nvPr/>
        </p:nvSpPr>
        <p:spPr>
          <a:xfrm>
            <a:off x="971600" y="836712"/>
            <a:ext cx="6267400" cy="764949"/>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388" algn="l">
              <a:defRPr/>
            </a:pPr>
            <a:r>
              <a:rPr lang="ms-MY" sz="2600" b="1" dirty="0" smtClean="0">
                <a:ln w="10541" cmpd="sng">
                  <a:noFill/>
                  <a:prstDash val="solid"/>
                </a:ln>
                <a:solidFill>
                  <a:srgbClr val="1142AF"/>
                </a:solidFill>
                <a:latin typeface="Century Gothic" panose="020B0502020202020204" pitchFamily="34" charset="0"/>
              </a:rPr>
              <a:t>          TANGGUNGJAWAB </a:t>
            </a:r>
            <a:r>
              <a:rPr lang="ms-MY" sz="2600" b="1" dirty="0">
                <a:ln w="10541" cmpd="sng">
                  <a:noFill/>
                  <a:prstDash val="solid"/>
                </a:ln>
                <a:solidFill>
                  <a:srgbClr val="1142AF"/>
                </a:solidFill>
                <a:latin typeface="Century Gothic" panose="020B0502020202020204" pitchFamily="34" charset="0"/>
              </a:rPr>
              <a:t>MAJIKAN</a:t>
            </a:r>
          </a:p>
        </p:txBody>
      </p:sp>
      <p:sp>
        <p:nvSpPr>
          <p:cNvPr id="21" name="Text Box 7"/>
          <p:cNvSpPr txBox="1">
            <a:spLocks noChangeArrowheads="1"/>
          </p:cNvSpPr>
          <p:nvPr/>
        </p:nvSpPr>
        <p:spPr bwMode="auto">
          <a:xfrm>
            <a:off x="228600" y="1772816"/>
            <a:ext cx="8686800" cy="40318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342900" indent="-342900" algn="just">
              <a:spcBef>
                <a:spcPts val="1200"/>
              </a:spcBef>
              <a:buFont typeface="Wingdings" panose="05000000000000000000" pitchFamily="2" charset="2"/>
              <a:buChar char="q"/>
            </a:pPr>
            <a:r>
              <a:rPr lang="ms-MY" sz="2400" dirty="0">
                <a:ln>
                  <a:solidFill>
                    <a:schemeClr val="accent1">
                      <a:lumMod val="75000"/>
                    </a:schemeClr>
                  </a:solidFill>
                </a:ln>
                <a:solidFill>
                  <a:schemeClr val="accent1">
                    <a:lumMod val="75000"/>
                  </a:schemeClr>
                </a:solidFill>
                <a:latin typeface="Century Gothic" panose="020B0502020202020204" pitchFamily="34" charset="0"/>
              </a:rPr>
              <a:t>Majikan hendaklah menyimpan daftar atau rekod pekerja termasuk rekod bayaran caruman selama tempoh </a:t>
            </a:r>
            <a:r>
              <a:rPr lang="ms-MY" sz="2400" b="1" dirty="0">
                <a:ln>
                  <a:solidFill>
                    <a:schemeClr val="accent1">
                      <a:lumMod val="75000"/>
                    </a:schemeClr>
                  </a:solidFill>
                </a:ln>
                <a:solidFill>
                  <a:schemeClr val="accent1">
                    <a:lumMod val="75000"/>
                  </a:schemeClr>
                </a:solidFill>
                <a:latin typeface="Century Gothic" panose="020B0502020202020204" pitchFamily="34" charset="0"/>
              </a:rPr>
              <a:t>7 </a:t>
            </a:r>
            <a:r>
              <a:rPr lang="ms-MY" sz="2400" b="1" dirty="0" smtClean="0">
                <a:ln>
                  <a:solidFill>
                    <a:schemeClr val="accent1">
                      <a:lumMod val="75000"/>
                    </a:schemeClr>
                  </a:solidFill>
                </a:ln>
                <a:solidFill>
                  <a:schemeClr val="accent1">
                    <a:lumMod val="75000"/>
                  </a:schemeClr>
                </a:solidFill>
                <a:latin typeface="Century Gothic" panose="020B0502020202020204" pitchFamily="34" charset="0"/>
              </a:rPr>
              <a:t>tahun dari tarikh catatan terakhir dalamnya. </a:t>
            </a:r>
          </a:p>
          <a:p>
            <a:pPr marL="0" algn="just">
              <a:spcBef>
                <a:spcPts val="1200"/>
              </a:spcBef>
            </a:pPr>
            <a:endParaRPr lang="ms-MY" sz="2400" b="1" dirty="0" smtClean="0">
              <a:ln>
                <a:solidFill>
                  <a:schemeClr val="accent1">
                    <a:lumMod val="75000"/>
                  </a:schemeClr>
                </a:solidFill>
              </a:ln>
              <a:solidFill>
                <a:schemeClr val="accent1">
                  <a:lumMod val="75000"/>
                </a:schemeClr>
              </a:solidFill>
              <a:latin typeface="Century Gothic" panose="020B0502020202020204" pitchFamily="34" charset="0"/>
            </a:endParaRPr>
          </a:p>
          <a:p>
            <a:pPr marL="342900" indent="-342900" algn="just">
              <a:spcBef>
                <a:spcPts val="1200"/>
              </a:spcBef>
              <a:buFont typeface="Wingdings" panose="05000000000000000000" pitchFamily="2" charset="2"/>
              <a:buChar char="q"/>
            </a:pPr>
            <a:r>
              <a:rPr lang="ms-MY" sz="2400" dirty="0" smtClean="0">
                <a:ln>
                  <a:solidFill>
                    <a:schemeClr val="accent1">
                      <a:lumMod val="75000"/>
                    </a:schemeClr>
                  </a:solidFill>
                </a:ln>
                <a:solidFill>
                  <a:schemeClr val="accent1">
                    <a:lumMod val="75000"/>
                  </a:schemeClr>
                </a:solidFill>
                <a:latin typeface="Century Gothic" panose="020B0502020202020204" pitchFamily="34" charset="0"/>
              </a:rPr>
              <a:t>Majikan boleh menyenggara dan menyimpan suatu Daftar yang hampir serupa secara manual ataupun elektronik.</a:t>
            </a:r>
          </a:p>
          <a:p>
            <a:pPr marL="0" algn="just">
              <a:spcBef>
                <a:spcPts val="1200"/>
              </a:spcBef>
            </a:pPr>
            <a:endParaRPr lang="ms-MY" sz="2400" b="1" dirty="0" smtClean="0">
              <a:ln>
                <a:solidFill>
                  <a:schemeClr val="accent1">
                    <a:lumMod val="75000"/>
                  </a:schemeClr>
                </a:solidFill>
              </a:ln>
              <a:solidFill>
                <a:schemeClr val="accent1">
                  <a:lumMod val="75000"/>
                </a:schemeClr>
              </a:solidFill>
              <a:latin typeface="Century Gothic" panose="020B0502020202020204" pitchFamily="34" charset="0"/>
            </a:endParaRPr>
          </a:p>
          <a:p>
            <a:pPr marL="342900" indent="-342900" algn="just">
              <a:spcBef>
                <a:spcPts val="1200"/>
              </a:spcBef>
              <a:buFont typeface="Wingdings" panose="05000000000000000000" pitchFamily="2" charset="2"/>
              <a:buChar char="q"/>
            </a:pPr>
            <a:endParaRPr lang="ms-MY" sz="2400" b="1" dirty="0">
              <a:ln>
                <a:solidFill>
                  <a:schemeClr val="accent1">
                    <a:lumMod val="75000"/>
                  </a:schemeClr>
                </a:solidFill>
              </a:ln>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1951450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55</a:t>
            </a:fld>
            <a:endParaRPr lang="en-US"/>
          </a:p>
        </p:txBody>
      </p:sp>
      <p:grpSp>
        <p:nvGrpSpPr>
          <p:cNvPr id="3" name="Group 8"/>
          <p:cNvGrpSpPr>
            <a:grpSpLocks/>
          </p:cNvGrpSpPr>
          <p:nvPr/>
        </p:nvGrpSpPr>
        <p:grpSpPr bwMode="auto">
          <a:xfrm>
            <a:off x="0" y="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91</a:t>
            </a:r>
            <a:endParaRPr lang="en-US" sz="2000" dirty="0">
              <a:solidFill>
                <a:srgbClr val="002060"/>
              </a:solidFill>
            </a:endParaRPr>
          </a:p>
        </p:txBody>
      </p:sp>
      <p:sp>
        <p:nvSpPr>
          <p:cNvPr id="20" name="Title 1"/>
          <p:cNvSpPr txBox="1">
            <a:spLocks/>
          </p:cNvSpPr>
          <p:nvPr/>
        </p:nvSpPr>
        <p:spPr>
          <a:xfrm>
            <a:off x="912043" y="609600"/>
            <a:ext cx="7123089" cy="764949"/>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388" algn="l">
              <a:defRPr/>
            </a:pPr>
            <a:r>
              <a:rPr lang="ms-MY" sz="2600" b="1" dirty="0" smtClean="0">
                <a:ln w="10541" cmpd="sng">
                  <a:noFill/>
                  <a:prstDash val="solid"/>
                </a:ln>
                <a:solidFill>
                  <a:srgbClr val="1142AF"/>
                </a:solidFill>
                <a:latin typeface="Century Gothic" panose="020B0502020202020204" pitchFamily="34" charset="0"/>
              </a:rPr>
              <a:t>         </a:t>
            </a:r>
            <a:r>
              <a:rPr lang="ms-MY" sz="3200" b="1" dirty="0" smtClean="0">
                <a:ln w="10541" cmpd="sng">
                  <a:noFill/>
                  <a:prstDash val="solid"/>
                </a:ln>
                <a:solidFill>
                  <a:srgbClr val="1142AF"/>
                </a:solidFill>
                <a:latin typeface="Century Gothic" panose="020B0502020202020204" pitchFamily="34" charset="0"/>
              </a:rPr>
              <a:t>INFORMASI YANG PENTING</a:t>
            </a:r>
            <a:endParaRPr lang="ms-MY" sz="3200" b="1" dirty="0">
              <a:ln w="10541" cmpd="sng">
                <a:noFill/>
                <a:prstDash val="solid"/>
              </a:ln>
              <a:solidFill>
                <a:srgbClr val="1142AF"/>
              </a:solidFill>
              <a:latin typeface="Century Gothic" panose="020B0502020202020204" pitchFamily="34" charset="0"/>
            </a:endParaRPr>
          </a:p>
        </p:txBody>
      </p:sp>
      <p:sp>
        <p:nvSpPr>
          <p:cNvPr id="21" name="Text Box 7"/>
          <p:cNvSpPr txBox="1">
            <a:spLocks noChangeArrowheads="1"/>
          </p:cNvSpPr>
          <p:nvPr/>
        </p:nvSpPr>
        <p:spPr bwMode="auto">
          <a:xfrm>
            <a:off x="2" y="1509340"/>
            <a:ext cx="9143998"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342900" indent="-342900" algn="just">
              <a:spcBef>
                <a:spcPts val="1200"/>
              </a:spcBef>
              <a:buFont typeface="Wingdings" panose="05000000000000000000" pitchFamily="2" charset="2"/>
              <a:buChar char="q"/>
            </a:pPr>
            <a:r>
              <a:rPr lang="ms-MY" sz="3200" dirty="0" smtClean="0">
                <a:ln>
                  <a:solidFill>
                    <a:schemeClr val="accent1">
                      <a:lumMod val="75000"/>
                    </a:schemeClr>
                  </a:solidFill>
                </a:ln>
                <a:solidFill>
                  <a:schemeClr val="accent1">
                    <a:lumMod val="75000"/>
                  </a:schemeClr>
                </a:solidFill>
                <a:latin typeface="Century Gothic" panose="020B0502020202020204" pitchFamily="34" charset="0"/>
              </a:rPr>
              <a:t>Seksyen 9A, AKSP 1969 </a:t>
            </a:r>
            <a:endParaRPr lang="ms-MY" sz="2400" dirty="0" smtClean="0">
              <a:ln>
                <a:solidFill>
                  <a:schemeClr val="accent1">
                    <a:lumMod val="75000"/>
                  </a:schemeClr>
                </a:solidFill>
              </a:ln>
              <a:solidFill>
                <a:schemeClr val="accent1">
                  <a:lumMod val="75000"/>
                </a:schemeClr>
              </a:solidFill>
              <a:latin typeface="Century Gothic" panose="020B0502020202020204" pitchFamily="34" charset="0"/>
            </a:endParaRPr>
          </a:p>
          <a:p>
            <a:pPr marL="342900" indent="-342900" algn="just">
              <a:spcBef>
                <a:spcPts val="1200"/>
              </a:spcBef>
              <a:buFont typeface="Wingdings" panose="05000000000000000000" pitchFamily="2" charset="2"/>
              <a:buChar char="Ø"/>
            </a:pPr>
            <a:r>
              <a:rPr lang="ms-MY" sz="2400" dirty="0" smtClean="0">
                <a:ln>
                  <a:solidFill>
                    <a:schemeClr val="accent1">
                      <a:lumMod val="75000"/>
                    </a:schemeClr>
                  </a:solidFill>
                </a:ln>
                <a:solidFill>
                  <a:schemeClr val="accent1">
                    <a:lumMod val="75000"/>
                  </a:schemeClr>
                </a:solidFill>
                <a:latin typeface="Century Gothic" panose="020B0502020202020204" pitchFamily="34" charset="0"/>
              </a:rPr>
              <a:t> majikan yang telah membayar tunggakan caruman berkenaan seseorang pekerja akan hanya berhak mendapat balik daripada gaji yang kena dibayar walau apa pun provisi kepada  subseksyen 7(2) bahagian caruman pekerja yang kena dibayar dalam enam bulan terdahulu yang akhir sebelum tarikh pembayaran.</a:t>
            </a:r>
            <a:endParaRPr lang="ms-MY" sz="2400" b="1" dirty="0" smtClean="0">
              <a:ln>
                <a:solidFill>
                  <a:schemeClr val="accent1">
                    <a:lumMod val="75000"/>
                  </a:schemeClr>
                </a:solidFill>
              </a:ln>
              <a:solidFill>
                <a:schemeClr val="accent1">
                  <a:lumMod val="75000"/>
                </a:schemeClr>
              </a:solidFill>
              <a:latin typeface="Century Gothic" panose="020B0502020202020204" pitchFamily="34" charset="0"/>
            </a:endParaRPr>
          </a:p>
          <a:p>
            <a:pPr marL="0" algn="just">
              <a:spcBef>
                <a:spcPts val="1200"/>
              </a:spcBef>
            </a:pPr>
            <a:endParaRPr lang="ms-MY" sz="2400" b="1" dirty="0" smtClean="0">
              <a:ln>
                <a:solidFill>
                  <a:schemeClr val="accent1">
                    <a:lumMod val="75000"/>
                  </a:schemeClr>
                </a:solidFill>
              </a:ln>
              <a:solidFill>
                <a:schemeClr val="accent1">
                  <a:lumMod val="75000"/>
                </a:schemeClr>
              </a:solidFill>
              <a:latin typeface="Century Gothic" panose="020B0502020202020204" pitchFamily="34" charset="0"/>
            </a:endParaRPr>
          </a:p>
          <a:p>
            <a:pPr marL="0" algn="just">
              <a:spcBef>
                <a:spcPts val="1200"/>
              </a:spcBef>
            </a:pPr>
            <a:endParaRPr lang="ms-MY" sz="2400" b="1" dirty="0" smtClean="0">
              <a:ln>
                <a:solidFill>
                  <a:schemeClr val="accent1">
                    <a:lumMod val="75000"/>
                  </a:schemeClr>
                </a:solidFill>
              </a:ln>
              <a:solidFill>
                <a:schemeClr val="accent1">
                  <a:lumMod val="75000"/>
                </a:schemeClr>
              </a:solidFill>
              <a:latin typeface="Century Gothic" panose="020B0502020202020204" pitchFamily="34" charset="0"/>
            </a:endParaRPr>
          </a:p>
          <a:p>
            <a:pPr marL="342900" indent="-342900" algn="just">
              <a:spcBef>
                <a:spcPts val="1200"/>
              </a:spcBef>
              <a:buFont typeface="Wingdings" panose="05000000000000000000" pitchFamily="2" charset="2"/>
              <a:buChar char="q"/>
            </a:pPr>
            <a:endParaRPr lang="ms-MY" sz="2400" b="1" dirty="0">
              <a:ln>
                <a:solidFill>
                  <a:schemeClr val="accent1">
                    <a:lumMod val="75000"/>
                  </a:schemeClr>
                </a:solidFill>
              </a:ln>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13303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p:cTn id="7"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56</a:t>
            </a:fld>
            <a:endParaRPr lang="en-US"/>
          </a:p>
        </p:txBody>
      </p:sp>
      <p:grpSp>
        <p:nvGrpSpPr>
          <p:cNvPr id="3" name="Group 8"/>
          <p:cNvGrpSpPr>
            <a:grpSpLocks/>
          </p:cNvGrpSpPr>
          <p:nvPr/>
        </p:nvGrpSpPr>
        <p:grpSpPr bwMode="auto">
          <a:xfrm>
            <a:off x="0" y="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91</a:t>
            </a:r>
            <a:endParaRPr lang="en-US" sz="2000" dirty="0">
              <a:solidFill>
                <a:srgbClr val="002060"/>
              </a:solidFill>
            </a:endParaRPr>
          </a:p>
        </p:txBody>
      </p:sp>
      <p:sp>
        <p:nvSpPr>
          <p:cNvPr id="20" name="Title 1"/>
          <p:cNvSpPr txBox="1">
            <a:spLocks/>
          </p:cNvSpPr>
          <p:nvPr/>
        </p:nvSpPr>
        <p:spPr>
          <a:xfrm>
            <a:off x="553255" y="578016"/>
            <a:ext cx="7123089" cy="764949"/>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388" algn="l">
              <a:defRPr/>
            </a:pPr>
            <a:r>
              <a:rPr lang="ms-MY" sz="2600" b="1" dirty="0" smtClean="0">
                <a:ln w="10541" cmpd="sng">
                  <a:noFill/>
                  <a:prstDash val="solid"/>
                </a:ln>
                <a:solidFill>
                  <a:srgbClr val="1142AF"/>
                </a:solidFill>
                <a:latin typeface="Century Gothic" panose="020B0502020202020204" pitchFamily="34" charset="0"/>
              </a:rPr>
              <a:t>         </a:t>
            </a:r>
            <a:r>
              <a:rPr lang="ms-MY" sz="3200" b="1" dirty="0" smtClean="0">
                <a:ln w="10541" cmpd="sng">
                  <a:noFill/>
                  <a:prstDash val="solid"/>
                </a:ln>
                <a:solidFill>
                  <a:srgbClr val="1142AF"/>
                </a:solidFill>
                <a:latin typeface="Century Gothic" panose="020B0502020202020204" pitchFamily="34" charset="0"/>
              </a:rPr>
              <a:t>INFORMASI YANG PENTING</a:t>
            </a:r>
            <a:endParaRPr lang="ms-MY" sz="3200" b="1" dirty="0">
              <a:ln w="10541" cmpd="sng">
                <a:noFill/>
                <a:prstDash val="solid"/>
              </a:ln>
              <a:solidFill>
                <a:srgbClr val="1142AF"/>
              </a:solidFill>
              <a:latin typeface="Century Gothic" panose="020B0502020202020204" pitchFamily="34" charset="0"/>
            </a:endParaRPr>
          </a:p>
        </p:txBody>
      </p:sp>
      <p:sp>
        <p:nvSpPr>
          <p:cNvPr id="21" name="Text Box 7"/>
          <p:cNvSpPr txBox="1">
            <a:spLocks noChangeArrowheads="1"/>
          </p:cNvSpPr>
          <p:nvPr/>
        </p:nvSpPr>
        <p:spPr bwMode="auto">
          <a:xfrm>
            <a:off x="-2" y="1293195"/>
            <a:ext cx="9144000" cy="49552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marL="342900" indent="-342900" algn="just">
              <a:spcBef>
                <a:spcPts val="1200"/>
              </a:spcBef>
              <a:buFont typeface="Wingdings" panose="05000000000000000000" pitchFamily="2" charset="2"/>
              <a:buChar char="q"/>
            </a:pPr>
            <a:r>
              <a:rPr lang="ms-MY" sz="2400" dirty="0" smtClean="0">
                <a:ln>
                  <a:solidFill>
                    <a:schemeClr val="accent1">
                      <a:lumMod val="75000"/>
                    </a:schemeClr>
                  </a:solidFill>
                </a:ln>
                <a:solidFill>
                  <a:schemeClr val="accent1">
                    <a:lumMod val="75000"/>
                  </a:schemeClr>
                </a:solidFill>
                <a:latin typeface="Century Gothic" panose="020B0502020202020204" pitchFamily="34" charset="0"/>
              </a:rPr>
              <a:t>Nombor Keselamatan Sosial ? *01.01.2004</a:t>
            </a:r>
          </a:p>
          <a:p>
            <a:pPr marL="342900" indent="-342900" algn="just">
              <a:spcBef>
                <a:spcPts val="1200"/>
              </a:spcBef>
              <a:buFont typeface="Wingdings" panose="05000000000000000000" pitchFamily="2" charset="2"/>
              <a:buChar char="q"/>
            </a:pPr>
            <a:r>
              <a:rPr lang="ms-MY" sz="2400" dirty="0" smtClean="0">
                <a:ln>
                  <a:solidFill>
                    <a:schemeClr val="accent1">
                      <a:lumMod val="75000"/>
                    </a:schemeClr>
                  </a:solidFill>
                </a:ln>
                <a:solidFill>
                  <a:schemeClr val="accent1">
                    <a:lumMod val="75000"/>
                  </a:schemeClr>
                </a:solidFill>
                <a:latin typeface="Century Gothic" panose="020B0502020202020204" pitchFamily="34" charset="0"/>
              </a:rPr>
              <a:t> Pendaftaran Pekerja Tambahan melalui Borang 2: Majikan yang mendaftarkan pekerja baru melalui Borang 8A(Jadual Caruman Bulanan)   juga dikehendaki mengisi Borang 2 dalam tempoh  bulan dari bulan pengambilan bekerja. </a:t>
            </a:r>
          </a:p>
          <a:p>
            <a:pPr marL="342900" indent="-342900" algn="just">
              <a:spcBef>
                <a:spcPts val="1200"/>
              </a:spcBef>
              <a:buFont typeface="Wingdings" panose="05000000000000000000" pitchFamily="2" charset="2"/>
              <a:buChar char="q"/>
            </a:pPr>
            <a:r>
              <a:rPr lang="ms-MY" sz="2400" dirty="0" smtClean="0">
                <a:ln>
                  <a:solidFill>
                    <a:schemeClr val="accent1">
                      <a:lumMod val="75000"/>
                    </a:schemeClr>
                  </a:solidFill>
                </a:ln>
                <a:solidFill>
                  <a:schemeClr val="accent1">
                    <a:lumMod val="75000"/>
                  </a:schemeClr>
                </a:solidFill>
                <a:latin typeface="Century Gothic" panose="020B0502020202020204" pitchFamily="34" charset="0"/>
              </a:rPr>
              <a:t>Nombor Kad Pengenalan/Mykad &amp; nama pekerja yang betul dalam Borang 2 &amp; Borang 8A.</a:t>
            </a:r>
          </a:p>
          <a:p>
            <a:pPr marL="0" algn="just">
              <a:spcBef>
                <a:spcPts val="1200"/>
              </a:spcBef>
            </a:pPr>
            <a:endParaRPr lang="ms-MY" sz="1600" dirty="0" smtClean="0">
              <a:ln>
                <a:solidFill>
                  <a:schemeClr val="accent1">
                    <a:lumMod val="75000"/>
                  </a:schemeClr>
                </a:solidFill>
              </a:ln>
              <a:solidFill>
                <a:schemeClr val="accent1">
                  <a:lumMod val="75000"/>
                </a:schemeClr>
              </a:solidFill>
              <a:latin typeface="Century Gothic" panose="020B0502020202020204" pitchFamily="34" charset="0"/>
            </a:endParaRPr>
          </a:p>
          <a:p>
            <a:pPr marL="342900" indent="-342900" algn="just">
              <a:spcBef>
                <a:spcPts val="1200"/>
              </a:spcBef>
              <a:buFont typeface="Wingdings" panose="05000000000000000000" pitchFamily="2" charset="2"/>
              <a:buChar char="q"/>
            </a:pPr>
            <a:endParaRPr lang="ms-MY" sz="1600" dirty="0" smtClean="0">
              <a:ln>
                <a:solidFill>
                  <a:schemeClr val="accent1">
                    <a:lumMod val="75000"/>
                  </a:schemeClr>
                </a:solidFill>
              </a:ln>
              <a:solidFill>
                <a:schemeClr val="accent1">
                  <a:lumMod val="75000"/>
                </a:schemeClr>
              </a:solidFill>
              <a:latin typeface="Century Gothic" panose="020B0502020202020204" pitchFamily="34" charset="0"/>
            </a:endParaRPr>
          </a:p>
          <a:p>
            <a:pPr marL="342900" indent="-342900" algn="just">
              <a:spcBef>
                <a:spcPts val="1200"/>
              </a:spcBef>
              <a:buFont typeface="Wingdings" panose="05000000000000000000" pitchFamily="2" charset="2"/>
              <a:buChar char="q"/>
            </a:pPr>
            <a:endParaRPr lang="ms-MY" sz="1600" dirty="0" smtClean="0">
              <a:ln>
                <a:solidFill>
                  <a:schemeClr val="accent1">
                    <a:lumMod val="75000"/>
                  </a:schemeClr>
                </a:solidFill>
              </a:ln>
              <a:solidFill>
                <a:schemeClr val="accent1">
                  <a:lumMod val="75000"/>
                </a:schemeClr>
              </a:solidFill>
              <a:latin typeface="Century Gothic" panose="020B0502020202020204" pitchFamily="34" charset="0"/>
            </a:endParaRPr>
          </a:p>
          <a:p>
            <a:pPr marL="0" algn="just">
              <a:spcBef>
                <a:spcPts val="1200"/>
              </a:spcBef>
            </a:pPr>
            <a:endParaRPr lang="ms-MY" sz="1600" b="1" dirty="0">
              <a:ln>
                <a:solidFill>
                  <a:schemeClr val="accent1">
                    <a:lumMod val="75000"/>
                  </a:schemeClr>
                </a:solidFill>
              </a:ln>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115544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57</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92</a:t>
            </a:r>
            <a:endParaRPr lang="en-US" sz="2000" dirty="0">
              <a:solidFill>
                <a:srgbClr val="002060"/>
              </a:solidFill>
            </a:endParaRPr>
          </a:p>
        </p:txBody>
      </p:sp>
      <p:sp>
        <p:nvSpPr>
          <p:cNvPr id="20" name="Rectangle 27"/>
          <p:cNvSpPr>
            <a:spLocks noChangeArrowheads="1"/>
          </p:cNvSpPr>
          <p:nvPr/>
        </p:nvSpPr>
        <p:spPr bwMode="auto">
          <a:xfrm>
            <a:off x="0" y="2836560"/>
            <a:ext cx="9144003" cy="1384528"/>
          </a:xfrm>
          <a:prstGeom prst="rect">
            <a:avLst/>
          </a:prstGeom>
          <a:noFill/>
          <a:ln w="9525">
            <a:noFill/>
            <a:miter lim="800000"/>
            <a:headEnd/>
            <a:tailEnd/>
          </a:ln>
          <a:effectLst/>
        </p:spPr>
        <p:txBody>
          <a:bodyPr anchor="ctr"/>
          <a:lstStyle/>
          <a:p>
            <a:pPr algn="ctr">
              <a:lnSpc>
                <a:spcPct val="150000"/>
              </a:lnSpc>
            </a:pPr>
            <a:endParaRPr lang="en-US" sz="3200" b="1" dirty="0">
              <a:ln w="10541" cmpd="sng">
                <a:noFill/>
                <a:prstDash val="solid"/>
              </a:ln>
              <a:solidFill>
                <a:srgbClr val="008000"/>
              </a:solidFill>
              <a:latin typeface="Century Gothic" panose="020B0502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3438"/>
            <a:ext cx="9143998" cy="5309955"/>
          </a:xfrm>
          <a:prstGeom prst="rect">
            <a:avLst/>
          </a:prstGeom>
        </p:spPr>
      </p:pic>
      <p:sp>
        <p:nvSpPr>
          <p:cNvPr id="23" name="Round Diagonal Corner Rectangle 22"/>
          <p:cNvSpPr/>
          <p:nvPr/>
        </p:nvSpPr>
        <p:spPr>
          <a:xfrm>
            <a:off x="5638800" y="3429000"/>
            <a:ext cx="2465389" cy="516095"/>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OPS KESAN  2016</a:t>
            </a:r>
            <a:endParaRPr lang="en-US" sz="2400" b="1" dirty="0">
              <a:solidFill>
                <a:schemeClr val="tx1"/>
              </a:solidFill>
            </a:endParaRPr>
          </a:p>
        </p:txBody>
      </p:sp>
    </p:spTree>
    <p:extLst>
      <p:ext uri="{BB962C8B-B14F-4D97-AF65-F5344CB8AC3E}">
        <p14:creationId xmlns:p14="http://schemas.microsoft.com/office/powerpoint/2010/main" val="33843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76200"/>
            <a:ext cx="9144000" cy="6781800"/>
            <a:chOff x="0" y="76200"/>
            <a:chExt cx="9144002" cy="6781800"/>
          </a:xfrm>
        </p:grpSpPr>
        <p:grpSp>
          <p:nvGrpSpPr>
            <p:cNvPr id="3078" name="Group 23"/>
            <p:cNvGrpSpPr>
              <a:grpSpLocks/>
            </p:cNvGrpSpPr>
            <p:nvPr/>
          </p:nvGrpSpPr>
          <p:grpSpPr bwMode="auto">
            <a:xfrm>
              <a:off x="0" y="6172200"/>
              <a:ext cx="9144000" cy="152400"/>
              <a:chOff x="0" y="2208"/>
              <a:chExt cx="5760" cy="96"/>
            </a:xfrm>
          </p:grpSpPr>
          <p:sp>
            <p:nvSpPr>
              <p:cNvPr id="3089"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dirty="0">
                  <a:latin typeface="Calibri" pitchFamily="34" charset="0"/>
                </a:endParaRPr>
              </a:p>
            </p:txBody>
          </p:sp>
          <p:sp>
            <p:nvSpPr>
              <p:cNvPr id="3090"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dirty="0">
                  <a:latin typeface="Calibri" pitchFamily="34" charset="0"/>
                </a:endParaRPr>
              </a:p>
            </p:txBody>
          </p:sp>
        </p:grpSp>
        <p:sp>
          <p:nvSpPr>
            <p:cNvPr id="13" name="Rectangle 12"/>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rPr>
                <a:t>PERTUBUHAN KESELAMATAN SOSIAL</a:t>
              </a:r>
              <a:endParaRPr lang="en-US" sz="2400" b="1" dirty="0">
                <a:solidFill>
                  <a:srgbClr val="92D050"/>
                </a:solidFill>
                <a:effectLst>
                  <a:outerShdw blurRad="38100" dist="38100" dir="2700000" algn="tl">
                    <a:srgbClr val="000000">
                      <a:alpha val="43137"/>
                    </a:srgbClr>
                  </a:outerShdw>
                </a:effectLst>
              </a:endParaRPr>
            </a:p>
          </p:txBody>
        </p:sp>
        <p:pic>
          <p:nvPicPr>
            <p:cNvPr id="15" name="Picture 14"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 name="Rectangle 15"/>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19" name="Rectangle 18"/>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0" name="Rectangle 19"/>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1" name="Rectangle 20"/>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2" name="Rectangle 21"/>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3" name="Rectangle 22"/>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sp>
          <p:nvSpPr>
            <p:cNvPr id="24" name="Rectangle 23"/>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2500" b="1" dirty="0">
                <a:latin typeface="Arial Unicode MS" pitchFamily="34" charset="-128"/>
                <a:ea typeface="Arial Unicode MS" pitchFamily="34" charset="-128"/>
                <a:cs typeface="Arial Unicode MS" pitchFamily="34" charset="-128"/>
              </a:endParaRPr>
            </a:p>
          </p:txBody>
        </p:sp>
      </p:grpSp>
      <p:sp>
        <p:nvSpPr>
          <p:cNvPr id="3075" name="Slide Number Placeholder 1"/>
          <p:cNvSpPr>
            <a:spLocks noGrp="1"/>
          </p:cNvSpPr>
          <p:nvPr>
            <p:ph type="sldNum" sz="quarter" idx="12"/>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2A2639C-9699-4B8B-B9AF-C96C6DFB5B69}" type="slidenum">
              <a:rPr lang="en-US" sz="2000">
                <a:solidFill>
                  <a:srgbClr val="002060"/>
                </a:solidFill>
              </a:rPr>
              <a:pPr fontAlgn="base">
                <a:spcBef>
                  <a:spcPct val="0"/>
                </a:spcBef>
                <a:spcAft>
                  <a:spcPct val="0"/>
                </a:spcAft>
              </a:pPr>
              <a:t>58</a:t>
            </a:fld>
            <a:endParaRPr lang="en-US" sz="2000" dirty="0">
              <a:solidFill>
                <a:srgbClr val="002060"/>
              </a:solidFill>
            </a:endParaRPr>
          </a:p>
        </p:txBody>
      </p:sp>
      <p:sp>
        <p:nvSpPr>
          <p:cNvPr id="30" name="Rectangle 3"/>
          <p:cNvSpPr txBox="1">
            <a:spLocks noChangeArrowheads="1"/>
          </p:cNvSpPr>
          <p:nvPr/>
        </p:nvSpPr>
        <p:spPr>
          <a:xfrm>
            <a:off x="793750" y="4419600"/>
            <a:ext cx="8158163" cy="11430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22288" indent="-522288" algn="l" fontAlgn="auto">
              <a:lnSpc>
                <a:spcPct val="90000"/>
              </a:lnSpc>
              <a:spcBef>
                <a:spcPts val="1200"/>
              </a:spcBef>
              <a:spcAft>
                <a:spcPts val="0"/>
              </a:spcAft>
              <a:buClr>
                <a:srgbClr val="0070C0"/>
              </a:buClr>
              <a:buFont typeface="Arial" pitchFamily="34" charset="0"/>
              <a:buChar char="•"/>
              <a:defRPr/>
            </a:pPr>
            <a:endParaRPr lang="en-US" sz="3600" b="1" dirty="0" smtClean="0">
              <a:solidFill>
                <a:srgbClr val="0070C0"/>
              </a:solidFill>
              <a:cs typeface="Arial" pitchFamily="34" charset="0"/>
            </a:endParaRPr>
          </a:p>
        </p:txBody>
      </p:sp>
      <p:sp>
        <p:nvSpPr>
          <p:cNvPr id="25" name="Rectangle 3"/>
          <p:cNvSpPr txBox="1">
            <a:spLocks noChangeArrowheads="1"/>
          </p:cNvSpPr>
          <p:nvPr/>
        </p:nvSpPr>
        <p:spPr bwMode="auto">
          <a:xfrm>
            <a:off x="306028" y="875300"/>
            <a:ext cx="5257800" cy="1522412"/>
          </a:xfrm>
          <a:prstGeom prst="rect">
            <a:avLst/>
          </a:prstGeom>
          <a:noFill/>
          <a:ln w="9525">
            <a:noFill/>
            <a:miter lim="800000"/>
            <a:headEnd/>
            <a:tailEnd/>
          </a:ln>
        </p:spPr>
        <p:txBody>
          <a:bodyPr/>
          <a:lstStyle/>
          <a:p>
            <a:pPr algn="ctr"/>
            <a:endParaRPr lang="en-MY" sz="5400" spc="600" dirty="0">
              <a:ln w="11430" cmpd="sng">
                <a:solidFill>
                  <a:srgbClr val="0000FF"/>
                </a:solidFill>
                <a:prstDash val="solid"/>
                <a:miter lim="800000"/>
              </a:ln>
              <a:solidFill>
                <a:srgbClr val="0000FF"/>
              </a:solidFill>
              <a:effectLst>
                <a:glow rad="45500">
                  <a:schemeClr val="accent1">
                    <a:satMod val="220000"/>
                    <a:alpha val="35000"/>
                  </a:schemeClr>
                </a:glow>
                <a:outerShdw blurRad="50800" dist="50800" dir="5400000" algn="ctr" rotWithShape="0">
                  <a:schemeClr val="tx1"/>
                </a:outerShdw>
              </a:effectLst>
              <a:latin typeface="Andalus" panose="02020603050405020304" pitchFamily="18" charset="-78"/>
              <a:cs typeface="Andalus" panose="02020603050405020304" pitchFamily="18" charset="-78"/>
            </a:endParaRPr>
          </a:p>
        </p:txBody>
      </p:sp>
      <p:sp>
        <p:nvSpPr>
          <p:cNvPr id="27" name="Content Placeholder 2"/>
          <p:cNvSpPr txBox="1">
            <a:spLocks/>
          </p:cNvSpPr>
          <p:nvPr/>
        </p:nvSpPr>
        <p:spPr bwMode="auto">
          <a:xfrm>
            <a:off x="774432" y="1568405"/>
            <a:ext cx="7869239" cy="776040"/>
          </a:xfrm>
          <a:prstGeom prst="rect">
            <a:avLst/>
          </a:prstGeom>
          <a:solidFill>
            <a:srgbClr val="FFFF00"/>
          </a:solidFill>
          <a:ln w="9525">
            <a:noFill/>
            <a:miter lim="800000"/>
            <a:headEnd/>
            <a:tailEnd/>
          </a:ln>
          <a:effectLst/>
        </p:spPr>
        <p:txBody>
          <a:bodyPr/>
          <a:lstStyle/>
          <a:p>
            <a:pPr algn="ctr"/>
            <a:r>
              <a:rPr lang="en-US" b="1" dirty="0" smtClean="0">
                <a:latin typeface="Century Gothic" panose="020B0502020202020204" pitchFamily="34" charset="0"/>
              </a:rPr>
              <a:t>KESALAHAN </a:t>
            </a:r>
            <a:r>
              <a:rPr lang="en-US" b="1" dirty="0" smtClean="0">
                <a:solidFill>
                  <a:srgbClr val="FF0000"/>
                </a:solidFill>
                <a:latin typeface="Century Gothic" panose="020B0502020202020204" pitchFamily="34" charset="0"/>
              </a:rPr>
              <a:t>GAGAL MENDAFTARKAN PERUSAHAAN  DAN PEKERJA </a:t>
            </a:r>
            <a:r>
              <a:rPr lang="en-US" b="1" dirty="0" smtClean="0">
                <a:latin typeface="Century Gothic" panose="020B0502020202020204" pitchFamily="34" charset="0"/>
              </a:rPr>
              <a:t>BAGI TAHUN TEMPOH 2009 HINGGA  2015</a:t>
            </a:r>
            <a:endParaRPr lang="en-US" b="1" dirty="0">
              <a:latin typeface="Century Gothic" panose="020B0502020202020204" pitchFamily="34" charset="0"/>
            </a:endParaRPr>
          </a:p>
        </p:txBody>
      </p:sp>
      <p:sp>
        <p:nvSpPr>
          <p:cNvPr id="29" name="Content Placeholder 2"/>
          <p:cNvSpPr txBox="1">
            <a:spLocks/>
          </p:cNvSpPr>
          <p:nvPr/>
        </p:nvSpPr>
        <p:spPr bwMode="auto">
          <a:xfrm>
            <a:off x="1" y="869281"/>
            <a:ext cx="6553200" cy="852240"/>
          </a:xfrm>
          <a:prstGeom prst="rect">
            <a:avLst/>
          </a:prstGeom>
          <a:noFill/>
          <a:ln w="9525">
            <a:noFill/>
            <a:miter lim="800000"/>
            <a:headEnd/>
            <a:tailEnd/>
          </a:ln>
          <a:effectLst/>
        </p:spPr>
        <p:txBody>
          <a:bodyPr/>
          <a:lstStyle/>
          <a:p>
            <a:pPr algn="ctr">
              <a:defRPr/>
            </a:pPr>
            <a:r>
              <a:rPr lang="ms-MY" sz="4000" b="1" cap="all" dirty="0" smtClean="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rPr>
              <a:t>pENGUATKUASAAN</a:t>
            </a:r>
            <a:endParaRPr lang="ms-MY" sz="4000" b="1" cap="all" dirty="0">
              <a:ln w="0">
                <a:noFill/>
              </a:ln>
              <a:solidFill>
                <a:srgbClr val="0000FF"/>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graphicFrame>
        <p:nvGraphicFramePr>
          <p:cNvPr id="4" name="Diagram 3"/>
          <p:cNvGraphicFramePr/>
          <p:nvPr>
            <p:extLst/>
          </p:nvPr>
        </p:nvGraphicFramePr>
        <p:xfrm>
          <a:off x="306028" y="2397712"/>
          <a:ext cx="5485172" cy="3622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6019800" y="2590800"/>
            <a:ext cx="2932113"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latin typeface="Century Gothic" panose="020B0502020202020204" pitchFamily="34" charset="0"/>
              </a:rPr>
              <a:t>Didenda</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tidak</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melebihi</a:t>
            </a:r>
            <a:r>
              <a:rPr lang="en-US" sz="2000" b="1" dirty="0" smtClean="0">
                <a:latin typeface="Century Gothic" panose="020B0502020202020204" pitchFamily="34" charset="0"/>
              </a:rPr>
              <a:t> RM10,000.00 </a:t>
            </a:r>
            <a:r>
              <a:rPr lang="en-US" sz="2000" b="1" dirty="0" err="1" smtClean="0">
                <a:latin typeface="Century Gothic" panose="020B0502020202020204" pitchFamily="34" charset="0"/>
              </a:rPr>
              <a:t>atau</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dipenjara</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tidak</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melebihi</a:t>
            </a:r>
            <a:r>
              <a:rPr lang="en-US" sz="2000" b="1" dirty="0" smtClean="0">
                <a:latin typeface="Century Gothic" panose="020B0502020202020204" pitchFamily="34" charset="0"/>
              </a:rPr>
              <a:t> 2 </a:t>
            </a:r>
            <a:r>
              <a:rPr lang="en-US" sz="2000" b="1" dirty="0" err="1" smtClean="0">
                <a:latin typeface="Century Gothic" panose="020B0502020202020204" pitchFamily="34" charset="0"/>
              </a:rPr>
              <a:t>tahun</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atau</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kedua-duanya</a:t>
            </a:r>
            <a:endParaRPr lang="en-US" sz="2000" b="1" dirty="0">
              <a:latin typeface="Century Gothic" panose="020B0502020202020204" pitchFamily="34" charset="0"/>
            </a:endParaRPr>
          </a:p>
        </p:txBody>
      </p:sp>
      <p:sp>
        <p:nvSpPr>
          <p:cNvPr id="33" name="Rectangle 32"/>
          <p:cNvSpPr/>
          <p:nvPr/>
        </p:nvSpPr>
        <p:spPr>
          <a:xfrm>
            <a:off x="6019801" y="4374480"/>
            <a:ext cx="2916078" cy="1264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latin typeface="Century Gothic" panose="020B0502020202020204" pitchFamily="34" charset="0"/>
              </a:rPr>
              <a:t>Kompaun</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bernilai</a:t>
            </a:r>
            <a:r>
              <a:rPr lang="en-US" sz="2000" b="1" dirty="0" smtClean="0">
                <a:latin typeface="Century Gothic" panose="020B0502020202020204" pitchFamily="34" charset="0"/>
              </a:rPr>
              <a:t> </a:t>
            </a:r>
            <a:r>
              <a:rPr lang="en-US" sz="2000" b="1" dirty="0" err="1" smtClean="0">
                <a:latin typeface="Century Gothic" panose="020B0502020202020204" pitchFamily="34" charset="0"/>
              </a:rPr>
              <a:t>antara</a:t>
            </a:r>
            <a:r>
              <a:rPr lang="en-US" sz="2000" b="1" dirty="0" smtClean="0">
                <a:latin typeface="Century Gothic" panose="020B0502020202020204" pitchFamily="34" charset="0"/>
              </a:rPr>
              <a:t> RM500.00 </a:t>
            </a:r>
            <a:r>
              <a:rPr lang="en-US" sz="2000" b="1" dirty="0" err="1" smtClean="0">
                <a:latin typeface="Century Gothic" panose="020B0502020202020204" pitchFamily="34" charset="0"/>
              </a:rPr>
              <a:t>hingga</a:t>
            </a:r>
            <a:r>
              <a:rPr lang="en-US" sz="2000" b="1" dirty="0" smtClean="0">
                <a:latin typeface="Century Gothic" panose="020B0502020202020204" pitchFamily="34" charset="0"/>
              </a:rPr>
              <a:t> RM4,000.00</a:t>
            </a:r>
            <a:endParaRPr lang="en-US" sz="2000" b="1" dirty="0">
              <a:latin typeface="Century Gothic" panose="020B0502020202020204" pitchFamily="34" charset="0"/>
            </a:endParaRPr>
          </a:p>
        </p:txBody>
      </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201" y="852168"/>
            <a:ext cx="2939874" cy="748032"/>
          </a:xfrm>
          <a:prstGeom prst="rect">
            <a:avLst/>
          </a:prstGeom>
        </p:spPr>
      </p:pic>
    </p:spTree>
    <p:extLst>
      <p:ext uri="{BB962C8B-B14F-4D97-AF65-F5344CB8AC3E}">
        <p14:creationId xmlns:p14="http://schemas.microsoft.com/office/powerpoint/2010/main" val="412578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59</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94</a:t>
            </a:r>
            <a:endParaRPr lang="en-US" sz="2000" dirty="0">
              <a:solidFill>
                <a:srgbClr val="002060"/>
              </a:solidFill>
            </a:endParaRPr>
          </a:p>
        </p:txBody>
      </p:sp>
      <p:sp>
        <p:nvSpPr>
          <p:cNvPr id="20" name="Content Placeholder 2"/>
          <p:cNvSpPr txBox="1">
            <a:spLocks/>
          </p:cNvSpPr>
          <p:nvPr/>
        </p:nvSpPr>
        <p:spPr bwMode="auto">
          <a:xfrm>
            <a:off x="0" y="2441217"/>
            <a:ext cx="8951119" cy="3644519"/>
          </a:xfrm>
          <a:prstGeom prst="rect">
            <a:avLst/>
          </a:prstGeom>
          <a:noFill/>
          <a:ln w="9525">
            <a:noFill/>
            <a:miter lim="800000"/>
            <a:headEnd/>
            <a:tailEnd/>
          </a:ln>
          <a:effectLst/>
        </p:spPr>
        <p:txBody>
          <a:bodyPr/>
          <a:lstStyle/>
          <a:p>
            <a:pPr marL="465138" indent="-465138" algn="just">
              <a:spcBef>
                <a:spcPts val="1200"/>
              </a:spcBef>
              <a:buClr>
                <a:srgbClr val="0070C0"/>
              </a:buClr>
              <a:buFont typeface="Wingdings" panose="05000000000000000000" pitchFamily="2" charset="2"/>
              <a:buChar char="ü"/>
              <a:defRPr/>
            </a:pPr>
            <a:r>
              <a:rPr lang="ms-MY" sz="2400" kern="0" dirty="0">
                <a:ln>
                  <a:solidFill>
                    <a:schemeClr val="accent1">
                      <a:lumMod val="75000"/>
                    </a:schemeClr>
                  </a:solidFill>
                </a:ln>
                <a:solidFill>
                  <a:schemeClr val="accent1">
                    <a:lumMod val="75000"/>
                  </a:schemeClr>
                </a:solidFill>
                <a:latin typeface="Century Gothic" panose="020B0502020202020204" pitchFamily="34" charset="0"/>
              </a:rPr>
              <a:t>Gagal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membayar caruman</a:t>
            </a: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a:p>
            <a:pPr marL="465138" indent="-465138" algn="just">
              <a:spcBef>
                <a:spcPts val="1200"/>
              </a:spcBef>
              <a:buClr>
                <a:srgbClr val="0070C0"/>
              </a:buClr>
              <a:buFont typeface="Wingdings" panose="05000000000000000000"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a:t>
            </a: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membayar Faedah Caruman Lewat Bayar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(FCLB)</a:t>
            </a:r>
          </a:p>
          <a:p>
            <a:pPr marL="465138" indent="-465138" algn="just">
              <a:spcBef>
                <a:spcPts val="1200"/>
              </a:spcBef>
              <a:buClr>
                <a:srgbClr val="0070C0"/>
              </a:buClr>
              <a:buFont typeface="Wingdings" panose="05000000000000000000"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a:t>
            </a:r>
            <a:r>
              <a:rPr lang="ms-MY" sz="2400" kern="0" dirty="0" err="1" smtClean="0">
                <a:ln>
                  <a:solidFill>
                    <a:schemeClr val="accent1">
                      <a:lumMod val="75000"/>
                    </a:schemeClr>
                  </a:solidFill>
                </a:ln>
                <a:solidFill>
                  <a:schemeClr val="accent1">
                    <a:lumMod val="75000"/>
                  </a:schemeClr>
                </a:solidFill>
                <a:latin typeface="Century Gothic" panose="020B0502020202020204" pitchFamily="34" charset="0"/>
              </a:rPr>
              <a:t>mejelaskan</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 Kompaun</a:t>
            </a: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a:p>
            <a:pPr marL="465138" indent="-465138" algn="just">
              <a:spcBef>
                <a:spcPts val="1200"/>
              </a:spcBef>
              <a:buClr>
                <a:srgbClr val="0070C0"/>
              </a:buClr>
              <a:buFont typeface="Wingdings" panose="05000000000000000000" pitchFamily="2" charset="2"/>
              <a:buChar char="ü"/>
              <a:defRPr/>
            </a:pP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Mengurangkan gaji pekerja bagi tujuan pembayaran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caruman</a:t>
            </a: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a:p>
            <a:pPr marL="465138" indent="-465138" algn="just">
              <a:spcBef>
                <a:spcPts val="1200"/>
              </a:spcBef>
              <a:buClr>
                <a:srgbClr val="0070C0"/>
              </a:buClr>
              <a:buFont typeface="Wingdings" panose="05000000000000000000" pitchFamily="2" charset="2"/>
              <a:buChar char="ü"/>
              <a:defRPr/>
            </a:pP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Memotong atau cuba memotong semua atau   sebahagian caruman majikan  dari gaji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pekerja</a:t>
            </a: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p:txBody>
      </p:sp>
      <p:sp>
        <p:nvSpPr>
          <p:cNvPr id="22" name="Title 1"/>
          <p:cNvSpPr txBox="1">
            <a:spLocks/>
          </p:cNvSpPr>
          <p:nvPr/>
        </p:nvSpPr>
        <p:spPr>
          <a:xfrm>
            <a:off x="-228600" y="1447800"/>
            <a:ext cx="9372600" cy="13040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3225" algn="just">
              <a:defRPr/>
            </a:pPr>
            <a:r>
              <a:rPr lang="ms-MY" sz="2600" b="1" dirty="0" smtClean="0">
                <a:ln w="10541" cmpd="sng">
                  <a:noFill/>
                  <a:prstDash val="solid"/>
                </a:ln>
                <a:solidFill>
                  <a:schemeClr val="accent1">
                    <a:lumMod val="75000"/>
                  </a:schemeClr>
                </a:solidFill>
                <a:latin typeface="Century Gothic" panose="020B0502020202020204" pitchFamily="34" charset="0"/>
              </a:rPr>
              <a:t>Di antara kesalahan di bawah AKSP 1969 &amp; Peraturan 1971 boleh </a:t>
            </a:r>
            <a:r>
              <a:rPr lang="ms-MY" sz="2600" b="1" u="sng" dirty="0" smtClean="0">
                <a:ln w="10541" cmpd="sng">
                  <a:noFill/>
                  <a:prstDash val="solid"/>
                </a:ln>
                <a:solidFill>
                  <a:schemeClr val="accent1">
                    <a:lumMod val="75000"/>
                  </a:schemeClr>
                </a:solidFill>
                <a:latin typeface="Century Gothic" panose="020B0502020202020204" pitchFamily="34" charset="0"/>
              </a:rPr>
              <a:t>didakwa</a:t>
            </a:r>
            <a:r>
              <a:rPr lang="ms-MY" sz="2600" b="1" dirty="0" smtClean="0">
                <a:ln w="10541" cmpd="sng">
                  <a:noFill/>
                  <a:prstDash val="solid"/>
                </a:ln>
                <a:solidFill>
                  <a:schemeClr val="accent1">
                    <a:lumMod val="75000"/>
                  </a:schemeClr>
                </a:solidFill>
                <a:latin typeface="Century Gothic" panose="020B0502020202020204" pitchFamily="34" charset="0"/>
              </a:rPr>
              <a:t> di Mahkamah:</a:t>
            </a:r>
            <a:endParaRPr lang="ms-MY" sz="2600" b="1" dirty="0">
              <a:ln w="10541" cmpd="sng">
                <a:noFill/>
                <a:prstDash val="solid"/>
              </a:ln>
              <a:solidFill>
                <a:schemeClr val="accent1">
                  <a:lumMod val="75000"/>
                </a:schemeClr>
              </a:solidFill>
              <a:latin typeface="Century Gothic" panose="020B0502020202020204" pitchFamily="34" charset="0"/>
            </a:endParaRPr>
          </a:p>
        </p:txBody>
      </p:sp>
      <p:sp>
        <p:nvSpPr>
          <p:cNvPr id="23" name="Rectangle 22"/>
          <p:cNvSpPr/>
          <p:nvPr/>
        </p:nvSpPr>
        <p:spPr>
          <a:xfrm>
            <a:off x="152400" y="985838"/>
            <a:ext cx="5943599" cy="570427"/>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PENGUATKUASAAN </a:t>
            </a:r>
            <a:endParaRPr lang="en-MY" sz="360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1" y="852168"/>
            <a:ext cx="2778918" cy="748032"/>
          </a:xfrm>
          <a:prstGeom prst="rect">
            <a:avLst/>
          </a:prstGeom>
        </p:spPr>
      </p:pic>
    </p:spTree>
    <p:extLst>
      <p:ext uri="{BB962C8B-B14F-4D97-AF65-F5344CB8AC3E}">
        <p14:creationId xmlns:p14="http://schemas.microsoft.com/office/powerpoint/2010/main" val="2273319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6</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a:hlinkClick r:id="rId2" action="ppaction://hlinkfile"/>
              </p:cNvPr>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3"/>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  </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133</a:t>
            </a:r>
            <a:endParaRPr lang="en-US" sz="2000" dirty="0">
              <a:solidFill>
                <a:srgbClr val="002060"/>
              </a:solidFill>
            </a:endParaRPr>
          </a:p>
        </p:txBody>
      </p:sp>
      <p:pic>
        <p:nvPicPr>
          <p:cNvPr id="22" name="Picture 21" descr="C:\Users\norbaizura.aripin\Desktop\2016-06-21\Image (9).jpg">
            <a:hlinkClick r:id="rId2" action="ppaction://hlinkfile"/>
          </p:cNvPr>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920241" y="833438"/>
            <a:ext cx="11064239" cy="6492240"/>
          </a:xfrm>
          <a:prstGeom prst="rect">
            <a:avLst/>
          </a:prstGeom>
          <a:ln>
            <a:solidFill>
              <a:srgbClr val="FFFF00"/>
            </a:solidFill>
          </a:ln>
        </p:spPr>
        <p:style>
          <a:lnRef idx="2">
            <a:schemeClr val="accent4">
              <a:shade val="50000"/>
            </a:schemeClr>
          </a:lnRef>
          <a:fillRef idx="1">
            <a:schemeClr val="accent4"/>
          </a:fillRef>
          <a:effectRef idx="0">
            <a:schemeClr val="accent4"/>
          </a:effectRef>
          <a:fontRef idx="minor">
            <a:schemeClr val="lt1"/>
          </a:fontRef>
        </p:style>
      </p:pic>
      <p:pic>
        <p:nvPicPr>
          <p:cNvPr id="21" name="Picture 20" descr="Picture1.png"/>
          <p:cNvPicPr>
            <a:picLocks noChangeAspect="1"/>
          </p:cNvPicPr>
          <p:nvPr/>
        </p:nvPicPr>
        <p:blipFill>
          <a:blip r:embed="rId3"/>
          <a:srcRect/>
          <a:stretch>
            <a:fillRect/>
          </a:stretch>
        </p:blipFill>
        <p:spPr bwMode="auto">
          <a:xfrm>
            <a:off x="4114800" y="892466"/>
            <a:ext cx="1447800" cy="867406"/>
          </a:xfrm>
          <a:prstGeom prst="rect">
            <a:avLst/>
          </a:prstGeom>
          <a:noFill/>
          <a:ln w="9525">
            <a:noFill/>
            <a:miter lim="800000"/>
            <a:headEnd/>
            <a:tailEnd/>
          </a:ln>
          <a:effectLst/>
        </p:spPr>
      </p:pic>
      <p:sp>
        <p:nvSpPr>
          <p:cNvPr id="20" name="Rectangle 19"/>
          <p:cNvSpPr/>
          <p:nvPr/>
        </p:nvSpPr>
        <p:spPr>
          <a:xfrm>
            <a:off x="4267200" y="131653"/>
            <a:ext cx="4572000" cy="276999"/>
          </a:xfrm>
          <a:prstGeom prst="rect">
            <a:avLst/>
          </a:prstGeom>
        </p:spPr>
        <p:txBody>
          <a:bodyPr>
            <a:spAutoFit/>
          </a:bodyPr>
          <a:lstStyle/>
          <a:p>
            <a:pPr algn="ctr">
              <a:spcAft>
                <a:spcPts val="1000"/>
              </a:spcAft>
            </a:pPr>
            <a:r>
              <a:rPr lang="en-US" sz="1200" b="1" dirty="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hlinkClick r:id="rId2" action="ppaction://hlinkfile"/>
              </a:rPr>
              <a:t>PEKELILING MAJIKAN NO.1 TAHUN 2016.pdf</a:t>
            </a:r>
            <a:endParaRPr lang="en-US" sz="1200" b="1" dirty="0">
              <a:solidFill>
                <a:schemeClr val="accent5">
                  <a:lumMod val="50000"/>
                </a:schemeClr>
              </a:solidFill>
              <a:effectLst>
                <a:outerShdw blurRad="38100" dist="25400" dir="5400000" algn="tl" rotWithShape="0">
                  <a:srgbClr val="000000">
                    <a:alpha val="43000"/>
                  </a:srgbClr>
                </a:outerShdw>
              </a:effectLst>
              <a:latin typeface="Century Gothic" panose="020B0502020202020204" pitchFamily="34" charset="0"/>
            </a:endParaRPr>
          </a:p>
        </p:txBody>
      </p:sp>
    </p:spTree>
    <p:extLst>
      <p:ext uri="{BB962C8B-B14F-4D97-AF65-F5344CB8AC3E}">
        <p14:creationId xmlns:p14="http://schemas.microsoft.com/office/powerpoint/2010/main" val="2125724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60</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19812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95</a:t>
            </a:r>
            <a:endParaRPr lang="en-US" sz="2000" dirty="0">
              <a:solidFill>
                <a:srgbClr val="002060"/>
              </a:solidFill>
            </a:endParaRPr>
          </a:p>
        </p:txBody>
      </p:sp>
      <p:sp>
        <p:nvSpPr>
          <p:cNvPr id="20" name="Content Placeholder 2"/>
          <p:cNvSpPr txBox="1">
            <a:spLocks/>
          </p:cNvSpPr>
          <p:nvPr/>
        </p:nvSpPr>
        <p:spPr bwMode="auto">
          <a:xfrm>
            <a:off x="83127" y="1434107"/>
            <a:ext cx="8991598" cy="4852392"/>
          </a:xfrm>
          <a:prstGeom prst="rect">
            <a:avLst/>
          </a:prstGeom>
          <a:noFill/>
          <a:ln w="9525">
            <a:noFill/>
            <a:miter lim="800000"/>
            <a:headEnd/>
            <a:tailEnd/>
          </a:ln>
          <a:effectLst/>
        </p:spPr>
        <p:txBody>
          <a:bodyPr/>
          <a:lstStyle/>
          <a:p>
            <a:pPr marL="465138" indent="-465138" algn="just">
              <a:spcBef>
                <a:spcPts val="3000"/>
              </a:spcBef>
              <a:buClr>
                <a:srgbClr val="0070C0"/>
              </a:buClr>
              <a:buFont typeface="Wingdings" panose="05000000000000000000" pitchFamily="2" charset="2"/>
              <a:buChar char="ü"/>
              <a:defRPr/>
            </a:pP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Memberhentikan pekerja yang masih dalam cuti sakit  akibat suatu bencana kerja, Seksyen 53 AKSP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1969</a:t>
            </a: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a:p>
            <a:pPr marL="465138" indent="-465138" algn="just">
              <a:spcBef>
                <a:spcPts val="3000"/>
              </a:spcBef>
              <a:buClr>
                <a:srgbClr val="0070C0"/>
              </a:buClr>
              <a:buFont typeface="Wingdings" panose="05000000000000000000" pitchFamily="2" charset="2"/>
              <a:buChar char="ü"/>
              <a:defRPr/>
            </a:pPr>
            <a:r>
              <a:rPr lang="ms-MY" sz="2400" kern="0" dirty="0">
                <a:ln>
                  <a:solidFill>
                    <a:schemeClr val="accent1">
                      <a:lumMod val="75000"/>
                    </a:schemeClr>
                  </a:solidFill>
                </a:ln>
                <a:solidFill>
                  <a:schemeClr val="accent1">
                    <a:lumMod val="75000"/>
                  </a:schemeClr>
                </a:solidFill>
                <a:latin typeface="Century Gothic" panose="020B0502020202020204" pitchFamily="34" charset="0"/>
              </a:rPr>
              <a:t>Mungkir atau enggan menyampaikan dokumen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berkaitan</a:t>
            </a: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a:p>
            <a:pPr marL="465138" indent="-465138" algn="just">
              <a:spcBef>
                <a:spcPts val="3000"/>
              </a:spcBef>
              <a:buClr>
                <a:srgbClr val="0070C0"/>
              </a:buClr>
              <a:buFont typeface="Wingdings" panose="05000000000000000000" pitchFamily="2" charset="2"/>
              <a:buChar char="ü"/>
              <a:defRPr/>
            </a:pP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Menghalang pegawai pemeriksa PERKESO menjalankan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tugasnya</a:t>
            </a:r>
          </a:p>
          <a:p>
            <a:pPr marL="465138" indent="-465138" algn="just">
              <a:spcBef>
                <a:spcPts val="3000"/>
              </a:spcBef>
              <a:buClr>
                <a:srgbClr val="0070C0"/>
              </a:buClr>
              <a:buFont typeface="Wingdings" panose="05000000000000000000"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mematuhi Saman Jabatan</a:t>
            </a:r>
          </a:p>
          <a:p>
            <a:pPr marL="465138" indent="-465138" algn="just">
              <a:spcBef>
                <a:spcPts val="3000"/>
              </a:spcBef>
              <a:buClr>
                <a:srgbClr val="0070C0"/>
              </a:buClr>
              <a:buFont typeface="Wingdings" panose="05000000000000000000"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Tuntutan Palsu</a:t>
            </a:r>
          </a:p>
          <a:p>
            <a:pPr algn="just">
              <a:spcBef>
                <a:spcPts val="3000"/>
              </a:spcBef>
              <a:buClr>
                <a:srgbClr val="0070C0"/>
              </a:buClr>
              <a:defRPr/>
            </a:pPr>
            <a:endParaRPr lang="ms-MY" sz="2400" kern="0" dirty="0">
              <a:ln>
                <a:solidFill>
                  <a:schemeClr val="accent1">
                    <a:lumMod val="75000"/>
                  </a:schemeClr>
                </a:solidFill>
              </a:ln>
              <a:solidFill>
                <a:schemeClr val="accent1">
                  <a:lumMod val="75000"/>
                </a:schemeClr>
              </a:solidFill>
              <a:latin typeface="Century Gothic" panose="020B0502020202020204" pitchFamily="34" charset="0"/>
            </a:endParaRPr>
          </a:p>
        </p:txBody>
      </p:sp>
      <p:sp>
        <p:nvSpPr>
          <p:cNvPr id="21" name="Title 1"/>
          <p:cNvSpPr txBox="1">
            <a:spLocks/>
          </p:cNvSpPr>
          <p:nvPr/>
        </p:nvSpPr>
        <p:spPr>
          <a:xfrm>
            <a:off x="0" y="692696"/>
            <a:ext cx="9144000" cy="7649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388" algn="l">
              <a:defRPr/>
            </a:pPr>
            <a:endParaRPr lang="ms-MY" sz="2400" b="1" dirty="0" smtClean="0">
              <a:ln w="10541" cmpd="sng">
                <a:solidFill>
                  <a:srgbClr val="1142AF"/>
                </a:solidFill>
                <a:prstDash val="solid"/>
              </a:ln>
              <a:solidFill>
                <a:srgbClr val="1142AF"/>
              </a:solidFill>
              <a:latin typeface="Century Gothic" panose="020B0502020202020204" pitchFamily="34" charset="0"/>
            </a:endParaRPr>
          </a:p>
        </p:txBody>
      </p:sp>
      <p:sp>
        <p:nvSpPr>
          <p:cNvPr id="22" name="Rectangle 21"/>
          <p:cNvSpPr/>
          <p:nvPr/>
        </p:nvSpPr>
        <p:spPr>
          <a:xfrm>
            <a:off x="152400" y="985838"/>
            <a:ext cx="5943600" cy="570427"/>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PENGUATKUASAAN </a:t>
            </a:r>
            <a:endParaRPr lang="en-MY" sz="3600"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852809"/>
            <a:ext cx="2590800" cy="703456"/>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114800"/>
            <a:ext cx="3352798" cy="1997075"/>
          </a:xfrm>
          <a:prstGeom prst="rect">
            <a:avLst/>
          </a:prstGeom>
        </p:spPr>
      </p:pic>
    </p:spTree>
    <p:extLst>
      <p:ext uri="{BB962C8B-B14F-4D97-AF65-F5344CB8AC3E}">
        <p14:creationId xmlns:p14="http://schemas.microsoft.com/office/powerpoint/2010/main" val="19320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61</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96</a:t>
            </a:r>
            <a:endParaRPr lang="en-US" sz="2000" dirty="0">
              <a:solidFill>
                <a:srgbClr val="002060"/>
              </a:solidFill>
            </a:endParaRPr>
          </a:p>
        </p:txBody>
      </p:sp>
      <p:sp>
        <p:nvSpPr>
          <p:cNvPr id="20" name="Content Placeholder 2"/>
          <p:cNvSpPr txBox="1">
            <a:spLocks/>
          </p:cNvSpPr>
          <p:nvPr/>
        </p:nvSpPr>
        <p:spPr bwMode="auto">
          <a:xfrm>
            <a:off x="1116406" y="1943717"/>
            <a:ext cx="7416034" cy="4365604"/>
          </a:xfrm>
          <a:prstGeom prst="rect">
            <a:avLst/>
          </a:prstGeom>
          <a:noFill/>
          <a:ln w="9525">
            <a:noFill/>
            <a:miter lim="800000"/>
            <a:headEnd/>
            <a:tailEnd/>
          </a:ln>
          <a:effectLst/>
        </p:spPr>
        <p:txBody>
          <a:bodyPr/>
          <a:lstStyle/>
          <a:p>
            <a:pPr marL="342900" indent="-342900" algn="just">
              <a:spcBef>
                <a:spcPts val="1200"/>
              </a:spcBef>
              <a:buClr>
                <a:srgbClr val="0070C0"/>
              </a:buClr>
              <a:buFont typeface="Wingdings"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mendaftarkan perusahaan</a:t>
            </a:r>
            <a:endParaRPr lang="ms-MY" sz="2000" kern="0" dirty="0" smtClean="0">
              <a:ln>
                <a:solidFill>
                  <a:schemeClr val="accent1">
                    <a:lumMod val="75000"/>
                  </a:schemeClr>
                </a:solidFill>
              </a:ln>
              <a:solidFill>
                <a:schemeClr val="accent1">
                  <a:lumMod val="75000"/>
                </a:schemeClr>
              </a:solidFill>
              <a:latin typeface="Century Gothic" panose="020B0502020202020204" pitchFamily="34" charset="0"/>
            </a:endParaRPr>
          </a:p>
          <a:p>
            <a:pPr marL="347663" indent="-347663" algn="just">
              <a:spcBef>
                <a:spcPts val="1200"/>
              </a:spcBef>
              <a:buClr>
                <a:srgbClr val="0070C0"/>
              </a:buClr>
              <a:buFont typeface="Wingdings"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a:t>
            </a: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mendaftarkan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pekerja</a:t>
            </a:r>
          </a:p>
          <a:p>
            <a:pPr marL="347663" indent="-347663" algn="just">
              <a:spcBef>
                <a:spcPts val="1200"/>
              </a:spcBef>
              <a:buClr>
                <a:srgbClr val="0070C0"/>
              </a:buClr>
              <a:buFont typeface="Wingdings"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a:t>
            </a:r>
            <a:r>
              <a:rPr lang="ms-MY" sz="2400" kern="0" dirty="0">
                <a:ln>
                  <a:solidFill>
                    <a:schemeClr val="accent1">
                      <a:lumMod val="75000"/>
                    </a:schemeClr>
                  </a:solidFill>
                </a:ln>
                <a:solidFill>
                  <a:schemeClr val="accent1">
                    <a:lumMod val="75000"/>
                  </a:schemeClr>
                </a:solidFill>
                <a:latin typeface="Century Gothic" panose="020B0502020202020204" pitchFamily="34" charset="0"/>
              </a:rPr>
              <a:t>melaporkan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kemalangan</a:t>
            </a:r>
          </a:p>
          <a:p>
            <a:pPr marL="347663" indent="-347663" algn="just">
              <a:spcBef>
                <a:spcPts val="1200"/>
              </a:spcBef>
              <a:buClr>
                <a:srgbClr val="0070C0"/>
              </a:buClr>
              <a:buFont typeface="Wingdings"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Daftar </a:t>
            </a:r>
            <a:r>
              <a:rPr lang="ms-MY" sz="2400" kern="0" dirty="0">
                <a:ln>
                  <a:solidFill>
                    <a:schemeClr val="accent1">
                      <a:lumMod val="75000"/>
                    </a:schemeClr>
                  </a:solidFill>
                </a:ln>
                <a:solidFill>
                  <a:schemeClr val="accent1">
                    <a:lumMod val="75000"/>
                  </a:schemeClr>
                </a:solidFill>
                <a:latin typeface="Century Gothic" panose="020B0502020202020204" pitchFamily="34" charset="0"/>
              </a:rPr>
              <a:t>Pekerja </a:t>
            </a:r>
            <a:endParaRPr lang="ms-MY" sz="2400" kern="0" dirty="0" smtClean="0">
              <a:ln>
                <a:solidFill>
                  <a:schemeClr val="accent1">
                    <a:lumMod val="75000"/>
                  </a:schemeClr>
                </a:solidFill>
              </a:ln>
              <a:solidFill>
                <a:schemeClr val="accent1">
                  <a:lumMod val="75000"/>
                </a:schemeClr>
              </a:solidFill>
              <a:latin typeface="Century Gothic" panose="020B0502020202020204" pitchFamily="34" charset="0"/>
            </a:endParaRPr>
          </a:p>
          <a:p>
            <a:pPr marL="347663" indent="-347663" algn="just">
              <a:spcBef>
                <a:spcPts val="1200"/>
              </a:spcBef>
              <a:buClr>
                <a:srgbClr val="0070C0"/>
              </a:buClr>
              <a:buFont typeface="Wingdings" pitchFamily="2" charset="2"/>
              <a:buChar char="ü"/>
              <a:defRPr/>
            </a:pP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Gagal menyenggara </a:t>
            </a:r>
            <a:r>
              <a:rPr lang="ms-MY" sz="2400" kern="0" dirty="0">
                <a:ln>
                  <a:solidFill>
                    <a:schemeClr val="accent1">
                      <a:lumMod val="75000"/>
                    </a:schemeClr>
                  </a:solidFill>
                </a:ln>
                <a:solidFill>
                  <a:schemeClr val="accent1">
                    <a:lumMod val="75000"/>
                  </a:schemeClr>
                </a:solidFill>
                <a:latin typeface="Century Gothic" panose="020B0502020202020204" pitchFamily="34" charset="0"/>
              </a:rPr>
              <a:t>rekod </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caruman; </a:t>
            </a:r>
            <a:r>
              <a:rPr lang="ms-MY" sz="2400" kern="0" dirty="0" err="1" smtClean="0">
                <a:ln>
                  <a:solidFill>
                    <a:schemeClr val="accent1">
                      <a:lumMod val="75000"/>
                    </a:schemeClr>
                  </a:solidFill>
                </a:ln>
                <a:solidFill>
                  <a:schemeClr val="accent1">
                    <a:lumMod val="75000"/>
                  </a:schemeClr>
                </a:solidFill>
                <a:latin typeface="Century Gothic" panose="020B0502020202020204" pitchFamily="34" charset="0"/>
              </a:rPr>
              <a:t>dsb</a:t>
            </a:r>
            <a:r>
              <a:rPr lang="ms-MY" sz="2400" kern="0" dirty="0" smtClean="0">
                <a:ln>
                  <a:solidFill>
                    <a:schemeClr val="accent1">
                      <a:lumMod val="75000"/>
                    </a:schemeClr>
                  </a:solidFill>
                </a:ln>
                <a:solidFill>
                  <a:schemeClr val="accent1">
                    <a:lumMod val="75000"/>
                  </a:schemeClr>
                </a:solidFill>
                <a:latin typeface="Century Gothic" panose="020B0502020202020204" pitchFamily="34" charset="0"/>
              </a:rPr>
              <a:t>.</a:t>
            </a:r>
          </a:p>
          <a:p>
            <a:pPr marL="342900" indent="-342900" algn="just">
              <a:spcBef>
                <a:spcPts val="1200"/>
              </a:spcBef>
              <a:buClr>
                <a:srgbClr val="0070C0"/>
              </a:buClr>
              <a:buFont typeface="Wingdings" panose="05000000000000000000" pitchFamily="2" charset="2"/>
              <a:buChar char="Ø"/>
              <a:defRPr/>
            </a:pPr>
            <a:r>
              <a:rPr lang="ms-MY" sz="2400" b="1" kern="0" dirty="0" smtClean="0">
                <a:ln>
                  <a:solidFill>
                    <a:schemeClr val="accent1">
                      <a:lumMod val="75000"/>
                    </a:schemeClr>
                  </a:solidFill>
                </a:ln>
                <a:solidFill>
                  <a:srgbClr val="FF0000"/>
                </a:solidFill>
                <a:latin typeface="Century Gothic" panose="020B0502020202020204" pitchFamily="34" charset="0"/>
              </a:rPr>
              <a:t>Kompaun bernilai antara RM500.00 hingga RM4,000.00 mengikut tempoh kelewatan</a:t>
            </a:r>
          </a:p>
        </p:txBody>
      </p:sp>
      <p:sp>
        <p:nvSpPr>
          <p:cNvPr id="21" name="Title 1"/>
          <p:cNvSpPr txBox="1">
            <a:spLocks/>
          </p:cNvSpPr>
          <p:nvPr/>
        </p:nvSpPr>
        <p:spPr>
          <a:xfrm>
            <a:off x="640261" y="980728"/>
            <a:ext cx="7550479"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3225" algn="just">
              <a:defRPr/>
            </a:pPr>
            <a:r>
              <a:rPr lang="ms-MY" sz="2600" b="1" dirty="0" smtClean="0">
                <a:ln w="10541" cmpd="sng">
                  <a:noFill/>
                  <a:prstDash val="solid"/>
                </a:ln>
                <a:solidFill>
                  <a:schemeClr val="accent1">
                    <a:lumMod val="75000"/>
                  </a:schemeClr>
                </a:solidFill>
                <a:latin typeface="Century Gothic" panose="020B0502020202020204" pitchFamily="34" charset="0"/>
              </a:rPr>
              <a:t>Di antara kesalahan di bawah AKSP 1969 </a:t>
            </a:r>
          </a:p>
          <a:p>
            <a:pPr marL="403225" algn="just">
              <a:defRPr/>
            </a:pPr>
            <a:r>
              <a:rPr lang="ms-MY" sz="2600" b="1" dirty="0" smtClean="0">
                <a:ln w="10541" cmpd="sng">
                  <a:noFill/>
                  <a:prstDash val="solid"/>
                </a:ln>
                <a:solidFill>
                  <a:schemeClr val="accent1">
                    <a:lumMod val="75000"/>
                  </a:schemeClr>
                </a:solidFill>
                <a:latin typeface="Century Gothic" panose="020B0502020202020204" pitchFamily="34" charset="0"/>
              </a:rPr>
              <a:t>&amp; Peraturan 1971 boleh </a:t>
            </a:r>
            <a:r>
              <a:rPr lang="ms-MY" sz="2600" b="1" u="sng" dirty="0" err="1" smtClean="0">
                <a:ln w="10541" cmpd="sng">
                  <a:noFill/>
                  <a:prstDash val="solid"/>
                </a:ln>
                <a:solidFill>
                  <a:schemeClr val="accent1">
                    <a:lumMod val="75000"/>
                  </a:schemeClr>
                </a:solidFill>
                <a:latin typeface="Century Gothic" panose="020B0502020202020204" pitchFamily="34" charset="0"/>
              </a:rPr>
              <a:t>dikompaun</a:t>
            </a:r>
            <a:r>
              <a:rPr lang="ms-MY" sz="2600" b="1" dirty="0" smtClean="0">
                <a:ln w="10541" cmpd="sng">
                  <a:noFill/>
                  <a:prstDash val="solid"/>
                </a:ln>
                <a:solidFill>
                  <a:schemeClr val="accent1">
                    <a:lumMod val="75000"/>
                  </a:schemeClr>
                </a:solidFill>
                <a:latin typeface="Century Gothic" panose="020B0502020202020204" pitchFamily="34" charset="0"/>
              </a:rPr>
              <a:t>:</a:t>
            </a:r>
          </a:p>
          <a:p>
            <a:pPr marL="403225" algn="just">
              <a:defRPr/>
            </a:pPr>
            <a:endParaRPr lang="ms-MY" sz="2600" b="1" dirty="0">
              <a:ln w="10541" cmpd="sng">
                <a:noFill/>
                <a:prstDash val="solid"/>
              </a:ln>
              <a:solidFill>
                <a:schemeClr val="accent1">
                  <a:lumMod val="75000"/>
                </a:schemeClr>
              </a:solidFill>
              <a:latin typeface="Century Gothic" panose="020B0502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039" y="1676400"/>
            <a:ext cx="2286000" cy="2438400"/>
          </a:xfrm>
          <a:prstGeom prst="rect">
            <a:avLst/>
          </a:prstGeom>
        </p:spPr>
      </p:pic>
    </p:spTree>
    <p:extLst>
      <p:ext uri="{BB962C8B-B14F-4D97-AF65-F5344CB8AC3E}">
        <p14:creationId xmlns:p14="http://schemas.microsoft.com/office/powerpoint/2010/main" val="3040025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62</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97</a:t>
            </a:r>
            <a:endParaRPr lang="en-US" sz="2000" dirty="0">
              <a:solidFill>
                <a:srgbClr val="002060"/>
              </a:solidFill>
            </a:endParaRPr>
          </a:p>
        </p:txBody>
      </p:sp>
      <p:sp>
        <p:nvSpPr>
          <p:cNvPr id="20" name="Content Placeholder 2"/>
          <p:cNvSpPr txBox="1">
            <a:spLocks/>
          </p:cNvSpPr>
          <p:nvPr/>
        </p:nvSpPr>
        <p:spPr bwMode="auto">
          <a:xfrm>
            <a:off x="1011484" y="1737383"/>
            <a:ext cx="6876552" cy="1430815"/>
          </a:xfrm>
          <a:prstGeom prst="rect">
            <a:avLst/>
          </a:prstGeom>
          <a:noFill/>
          <a:ln w="9525">
            <a:noFill/>
            <a:miter lim="800000"/>
            <a:headEnd/>
            <a:tailEnd/>
          </a:ln>
          <a:effectLst/>
        </p:spPr>
        <p:txBody>
          <a:bodyPr/>
          <a:lstStyle/>
          <a:p>
            <a:pPr algn="just" fontAlgn="auto">
              <a:spcBef>
                <a:spcPts val="0"/>
              </a:spcBef>
              <a:spcAft>
                <a:spcPts val="0"/>
              </a:spcAft>
              <a:defRPr/>
            </a:pPr>
            <a:r>
              <a:rPr lang="sv-SE" sz="2400" kern="0" dirty="0">
                <a:ln>
                  <a:solidFill>
                    <a:schemeClr val="accent1">
                      <a:lumMod val="75000"/>
                    </a:schemeClr>
                  </a:solidFill>
                </a:ln>
                <a:solidFill>
                  <a:schemeClr val="accent1">
                    <a:lumMod val="75000"/>
                  </a:schemeClr>
                </a:solidFill>
                <a:latin typeface="Century Gothic" panose="020B0502020202020204" pitchFamily="34" charset="0"/>
              </a:rPr>
              <a:t>Kegagalan mematuhi Akta dan Peraturan boleh diambil tindakan pendakwaan di Mahkamah.</a:t>
            </a:r>
          </a:p>
        </p:txBody>
      </p:sp>
      <p:sp>
        <p:nvSpPr>
          <p:cNvPr id="21" name="Title 1"/>
          <p:cNvSpPr txBox="1">
            <a:spLocks/>
          </p:cNvSpPr>
          <p:nvPr/>
        </p:nvSpPr>
        <p:spPr>
          <a:xfrm>
            <a:off x="0" y="1130718"/>
            <a:ext cx="9144000" cy="7077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2800" b="1" dirty="0">
                <a:ln w="10541" cmpd="sng">
                  <a:noFill/>
                  <a:prstDash val="solid"/>
                </a:ln>
                <a:solidFill>
                  <a:srgbClr val="1142AF"/>
                </a:solidFill>
                <a:latin typeface="Century Gothic" panose="020B0502020202020204" pitchFamily="34" charset="0"/>
              </a:rPr>
              <a:t>PENDAKWAAN</a:t>
            </a:r>
          </a:p>
        </p:txBody>
      </p:sp>
      <p:sp>
        <p:nvSpPr>
          <p:cNvPr id="22" name="Content Placeholder 2"/>
          <p:cNvSpPr txBox="1">
            <a:spLocks/>
          </p:cNvSpPr>
          <p:nvPr/>
        </p:nvSpPr>
        <p:spPr bwMode="auto">
          <a:xfrm>
            <a:off x="1235874" y="4418439"/>
            <a:ext cx="6876552" cy="1236460"/>
          </a:xfrm>
          <a:prstGeom prst="rect">
            <a:avLst/>
          </a:prstGeom>
          <a:noFill/>
          <a:ln w="9525">
            <a:noFill/>
            <a:miter lim="800000"/>
            <a:headEnd/>
            <a:tailEnd/>
          </a:ln>
          <a:effectLst/>
        </p:spPr>
        <p:txBody>
          <a:bodyPr/>
          <a:lstStyle/>
          <a:p>
            <a:pPr algn="just" fontAlgn="auto">
              <a:spcBef>
                <a:spcPts val="0"/>
              </a:spcBef>
              <a:spcAft>
                <a:spcPts val="0"/>
              </a:spcAft>
              <a:defRPr/>
            </a:pPr>
            <a:r>
              <a:rPr lang="sv-SE" sz="2400" kern="0" dirty="0">
                <a:ln>
                  <a:solidFill>
                    <a:schemeClr val="accent1">
                      <a:lumMod val="75000"/>
                    </a:schemeClr>
                  </a:solidFill>
                </a:ln>
                <a:solidFill>
                  <a:schemeClr val="accent1">
                    <a:lumMod val="75000"/>
                  </a:schemeClr>
                </a:solidFill>
                <a:latin typeface="Century Gothic" panose="020B0502020202020204" pitchFamily="34" charset="0"/>
              </a:rPr>
              <a:t>Jika sabit kesalahan boleh dihukum dengan denda sehingga </a:t>
            </a:r>
            <a:r>
              <a:rPr lang="sv-SE" sz="2400" b="1" kern="0" dirty="0">
                <a:ln>
                  <a:solidFill>
                    <a:schemeClr val="accent1">
                      <a:lumMod val="75000"/>
                    </a:schemeClr>
                  </a:solidFill>
                </a:ln>
                <a:solidFill>
                  <a:schemeClr val="accent1">
                    <a:lumMod val="75000"/>
                  </a:schemeClr>
                </a:solidFill>
                <a:latin typeface="Century Gothic" panose="020B0502020202020204" pitchFamily="34" charset="0"/>
              </a:rPr>
              <a:t>RM10,000</a:t>
            </a:r>
            <a:r>
              <a:rPr lang="sv-SE" sz="2400" kern="0" dirty="0">
                <a:ln>
                  <a:solidFill>
                    <a:schemeClr val="accent1">
                      <a:lumMod val="75000"/>
                    </a:schemeClr>
                  </a:solidFill>
                </a:ln>
                <a:solidFill>
                  <a:schemeClr val="accent1">
                    <a:lumMod val="75000"/>
                  </a:schemeClr>
                </a:solidFill>
                <a:latin typeface="Century Gothic" panose="020B0502020202020204" pitchFamily="34" charset="0"/>
              </a:rPr>
              <a:t> atau </a:t>
            </a:r>
            <a:r>
              <a:rPr lang="sv-SE" sz="2400" b="1" kern="0" dirty="0">
                <a:ln>
                  <a:solidFill>
                    <a:schemeClr val="accent1">
                      <a:lumMod val="75000"/>
                    </a:schemeClr>
                  </a:solidFill>
                </a:ln>
                <a:solidFill>
                  <a:schemeClr val="accent1">
                    <a:lumMod val="75000"/>
                  </a:schemeClr>
                </a:solidFill>
                <a:latin typeface="Century Gothic" panose="020B0502020202020204" pitchFamily="34" charset="0"/>
              </a:rPr>
              <a:t>penjara sehingga 2 tahun</a:t>
            </a:r>
            <a:r>
              <a:rPr lang="sv-SE" sz="2400" kern="0" dirty="0">
                <a:ln>
                  <a:solidFill>
                    <a:schemeClr val="accent1">
                      <a:lumMod val="75000"/>
                    </a:schemeClr>
                  </a:solidFill>
                </a:ln>
                <a:solidFill>
                  <a:schemeClr val="accent1">
                    <a:lumMod val="75000"/>
                  </a:schemeClr>
                </a:solidFill>
                <a:latin typeface="Century Gothic" panose="020B0502020202020204" pitchFamily="34" charset="0"/>
              </a:rPr>
              <a:t> atau </a:t>
            </a:r>
            <a:r>
              <a:rPr lang="sv-SE" sz="2400" b="1" kern="0" dirty="0">
                <a:ln>
                  <a:solidFill>
                    <a:schemeClr val="accent1">
                      <a:lumMod val="75000"/>
                    </a:schemeClr>
                  </a:solidFill>
                </a:ln>
                <a:solidFill>
                  <a:schemeClr val="accent1">
                    <a:lumMod val="75000"/>
                  </a:schemeClr>
                </a:solidFill>
                <a:latin typeface="Century Gothic" panose="020B0502020202020204" pitchFamily="34" charset="0"/>
              </a:rPr>
              <a:t>kedua-duanya </a:t>
            </a:r>
            <a:r>
              <a:rPr lang="sv-SE" sz="2400" b="1" kern="0" dirty="0" smtClean="0">
                <a:ln>
                  <a:solidFill>
                    <a:schemeClr val="accent1">
                      <a:lumMod val="75000"/>
                    </a:schemeClr>
                  </a:solidFill>
                </a:ln>
                <a:solidFill>
                  <a:schemeClr val="accent1">
                    <a:lumMod val="75000"/>
                  </a:schemeClr>
                </a:solidFill>
                <a:latin typeface="Century Gothic" panose="020B0502020202020204" pitchFamily="34" charset="0"/>
              </a:rPr>
              <a:t>sekali</a:t>
            </a:r>
            <a:r>
              <a:rPr lang="sv-SE" sz="2400" kern="0" dirty="0" smtClean="0">
                <a:ln>
                  <a:solidFill>
                    <a:schemeClr val="accent1">
                      <a:lumMod val="75000"/>
                    </a:schemeClr>
                  </a:solidFill>
                </a:ln>
                <a:solidFill>
                  <a:schemeClr val="accent1">
                    <a:lumMod val="75000"/>
                  </a:schemeClr>
                </a:solidFill>
                <a:latin typeface="Century Gothic" panose="020B0502020202020204" pitchFamily="34" charset="0"/>
              </a:rPr>
              <a:t>.</a:t>
            </a:r>
            <a:endParaRPr lang="sv-SE" sz="2400" kern="0" dirty="0">
              <a:ln>
                <a:solidFill>
                  <a:schemeClr val="accent1">
                    <a:lumMod val="75000"/>
                  </a:schemeClr>
                </a:solidFill>
              </a:ln>
              <a:solidFill>
                <a:schemeClr val="accent1">
                  <a:lumMod val="75000"/>
                </a:schemeClr>
              </a:solidFill>
              <a:latin typeface="Century Gothic" panose="020B0502020202020204" pitchFamily="34" charset="0"/>
            </a:endParaRPr>
          </a:p>
        </p:txBody>
      </p:sp>
      <p:sp>
        <p:nvSpPr>
          <p:cNvPr id="23" name="Title 1"/>
          <p:cNvSpPr txBox="1">
            <a:spLocks/>
          </p:cNvSpPr>
          <p:nvPr/>
        </p:nvSpPr>
        <p:spPr>
          <a:xfrm>
            <a:off x="0" y="3804122"/>
            <a:ext cx="9144000" cy="7077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2800" b="1" dirty="0">
                <a:ln w="10541" cmpd="sng">
                  <a:noFill/>
                  <a:prstDash val="solid"/>
                </a:ln>
                <a:solidFill>
                  <a:srgbClr val="1142AF"/>
                </a:solidFill>
                <a:latin typeface="Century Gothic" panose="020B0502020202020204" pitchFamily="34" charset="0"/>
              </a:rPr>
              <a:t>HUKUMAN</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887" y="2772500"/>
            <a:ext cx="3204223" cy="1112539"/>
          </a:xfrm>
          <a:prstGeom prst="rect">
            <a:avLst/>
          </a:prstGeom>
        </p:spPr>
      </p:pic>
    </p:spTree>
    <p:extLst>
      <p:ext uri="{BB962C8B-B14F-4D97-AF65-F5344CB8AC3E}">
        <p14:creationId xmlns:p14="http://schemas.microsoft.com/office/powerpoint/2010/main" val="2429887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ds.jpg"/>
          <p:cNvPicPr>
            <a:picLocks noGrp="1" noChangeAspect="1"/>
          </p:cNvPicPr>
          <p:nvPr>
            <p:ph idx="1"/>
          </p:nvPr>
        </p:nvPicPr>
        <p:blipFill>
          <a:blip r:embed="rId2"/>
          <a:srcRect/>
          <a:stretch>
            <a:fillRect/>
          </a:stretch>
        </p:blipFill>
        <p:spPr>
          <a:xfrm>
            <a:off x="0" y="153536"/>
            <a:ext cx="8763000" cy="5127797"/>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 name="Title 1"/>
          <p:cNvSpPr>
            <a:spLocks noGrp="1"/>
          </p:cNvSpPr>
          <p:nvPr>
            <p:ph type="title"/>
          </p:nvPr>
        </p:nvSpPr>
        <p:spPr>
          <a:xfrm>
            <a:off x="1371600" y="5280025"/>
            <a:ext cx="5867400" cy="1577975"/>
          </a:xfrm>
        </p:spPr>
        <p:txBody>
          <a:bodyPr/>
          <a:lstStyle/>
          <a:p>
            <a:pPr algn="l" eaLnBrk="1" hangingPunct="1">
              <a:defRPr/>
            </a:pPr>
            <a:r>
              <a:rPr lang="en-US" sz="4000" b="1" dirty="0" smtClean="0">
                <a:solidFill>
                  <a:srgbClr val="FF6600"/>
                </a:solidFill>
                <a:effectLst>
                  <a:outerShdw blurRad="38100" dist="38100" dir="2700000" algn="tl">
                    <a:srgbClr val="000000">
                      <a:alpha val="43137"/>
                    </a:srgbClr>
                  </a:outerShdw>
                </a:effectLst>
                <a:latin typeface="Arial Rounded MT Bold" pitchFamily="34" charset="0"/>
              </a:rPr>
              <a:t>              </a:t>
            </a:r>
            <a:r>
              <a:rPr lang="en-US" sz="4000" b="1" dirty="0" err="1" smtClean="0">
                <a:solidFill>
                  <a:srgbClr val="FF6600"/>
                </a:solidFill>
                <a:effectLst>
                  <a:outerShdw blurRad="38100" dist="38100" dir="2700000" algn="tl">
                    <a:srgbClr val="000000">
                      <a:alpha val="43137"/>
                    </a:srgbClr>
                  </a:outerShdw>
                </a:effectLst>
                <a:latin typeface="Arial Rounded MT Bold" pitchFamily="34" charset="0"/>
              </a:rPr>
              <a:t>Terima</a:t>
            </a:r>
            <a:r>
              <a:rPr lang="en-US" sz="4000" b="1" dirty="0" smtClean="0">
                <a:solidFill>
                  <a:srgbClr val="FF6600"/>
                </a:solidFill>
                <a:effectLst>
                  <a:outerShdw blurRad="38100" dist="38100" dir="2700000" algn="tl">
                    <a:srgbClr val="000000">
                      <a:alpha val="43137"/>
                    </a:srgbClr>
                  </a:outerShdw>
                </a:effectLst>
                <a:latin typeface="Arial Rounded MT Bold" pitchFamily="34" charset="0"/>
              </a:rPr>
              <a:t> </a:t>
            </a:r>
            <a:r>
              <a:rPr lang="en-US" sz="4000" b="1" dirty="0" err="1" smtClean="0">
                <a:solidFill>
                  <a:srgbClr val="FF6600"/>
                </a:solidFill>
                <a:effectLst>
                  <a:outerShdw blurRad="38100" dist="38100" dir="2700000" algn="tl">
                    <a:srgbClr val="000000">
                      <a:alpha val="43137"/>
                    </a:srgbClr>
                  </a:outerShdw>
                </a:effectLst>
                <a:latin typeface="Arial Rounded MT Bold" pitchFamily="34" charset="0"/>
              </a:rPr>
              <a:t>Kasih</a:t>
            </a:r>
            <a:r>
              <a:rPr lang="en-US" sz="4000" b="1" dirty="0" smtClean="0">
                <a:solidFill>
                  <a:srgbClr val="FF6600"/>
                </a:solidFill>
                <a:effectLst>
                  <a:outerShdw blurRad="38100" dist="38100" dir="2700000" algn="tl">
                    <a:srgbClr val="000000">
                      <a:alpha val="43137"/>
                    </a:srgbClr>
                  </a:outerShdw>
                </a:effectLst>
                <a:latin typeface="Arial Rounded MT Bold" pitchFamily="34" charset="0"/>
              </a:rPr>
              <a:t/>
            </a:r>
            <a:br>
              <a:rPr lang="en-US" sz="4000" b="1" dirty="0" smtClean="0">
                <a:solidFill>
                  <a:srgbClr val="FF6600"/>
                </a:solidFill>
                <a:effectLst>
                  <a:outerShdw blurRad="38100" dist="38100" dir="2700000" algn="tl">
                    <a:srgbClr val="000000">
                      <a:alpha val="43137"/>
                    </a:srgbClr>
                  </a:outerShdw>
                </a:effectLst>
                <a:latin typeface="Arial Rounded MT Bold" pitchFamily="34" charset="0"/>
              </a:rPr>
            </a:br>
            <a:endParaRPr lang="en-US" sz="3200" b="1" dirty="0" smtClean="0">
              <a:solidFill>
                <a:srgbClr val="FF6600"/>
              </a:solidFill>
              <a:effectLst>
                <a:outerShdw blurRad="38100" dist="38100" dir="2700000" algn="tl">
                  <a:srgbClr val="000000">
                    <a:alpha val="43137"/>
                  </a:srgbClr>
                </a:outerShdw>
              </a:effectLst>
              <a:latin typeface="Arial Rounded MT Bold" pitchFamily="34" charset="0"/>
            </a:endParaRPr>
          </a:p>
        </p:txBody>
      </p:sp>
      <p:pic>
        <p:nvPicPr>
          <p:cNvPr id="7" name="Picture 6" descr="Picture1.png"/>
          <p:cNvPicPr>
            <a:picLocks noChangeAspect="1"/>
          </p:cNvPicPr>
          <p:nvPr/>
        </p:nvPicPr>
        <p:blipFill>
          <a:blip r:embed="rId3"/>
          <a:srcRect/>
          <a:stretch>
            <a:fillRect/>
          </a:stretch>
        </p:blipFill>
        <p:spPr bwMode="auto">
          <a:xfrm>
            <a:off x="6705600" y="5289647"/>
            <a:ext cx="2209800" cy="1489205"/>
          </a:xfrm>
          <a:prstGeom prst="rect">
            <a:avLst/>
          </a:prstGeom>
          <a:noFill/>
          <a:ln w="9525">
            <a:noFill/>
            <a:miter lim="800000"/>
            <a:headEnd/>
            <a:tailEnd/>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280025"/>
            <a:ext cx="2752508" cy="1425575"/>
          </a:xfrm>
          <a:prstGeom prst="rect">
            <a:avLst/>
          </a:prstGeom>
        </p:spPr>
      </p:pic>
    </p:spTree>
    <p:extLst>
      <p:ext uri="{BB962C8B-B14F-4D97-AF65-F5344CB8AC3E}">
        <p14:creationId xmlns:p14="http://schemas.microsoft.com/office/powerpoint/2010/main" val="654888035"/>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64</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186</a:t>
            </a:r>
            <a:endParaRPr lang="en-US" sz="2000" dirty="0">
              <a:solidFill>
                <a:srgbClr val="002060"/>
              </a:solidFill>
            </a:endParaRPr>
          </a:p>
        </p:txBody>
      </p:sp>
      <p:sp>
        <p:nvSpPr>
          <p:cNvPr id="24" name="Rectangle 23"/>
          <p:cNvSpPr/>
          <p:nvPr/>
        </p:nvSpPr>
        <p:spPr>
          <a:xfrm>
            <a:off x="152400" y="1066800"/>
            <a:ext cx="8305800" cy="646113"/>
          </a:xfrm>
          <a:prstGeom prst="rect">
            <a:avLst/>
          </a:prstGeom>
        </p:spPr>
        <p:txBody>
          <a:bodyPr wrap="square">
            <a:spAutoFit/>
          </a:bodyPr>
          <a:lstStyle/>
          <a:p>
            <a:pPr fontAlgn="auto">
              <a:spcBef>
                <a:spcPts val="0"/>
              </a:spcBef>
              <a:spcAft>
                <a:spcPts val="0"/>
              </a:spcAft>
              <a:defRPr/>
            </a:pPr>
            <a:r>
              <a:rPr lang="en-US" sz="3600" b="1" dirty="0" err="1">
                <a:solidFill>
                  <a:schemeClr val="accent1">
                    <a:lumMod val="50000"/>
                  </a:schemeClr>
                </a:solidFill>
                <a:latin typeface="+mn-lt"/>
                <a:cs typeface="+mn-cs"/>
              </a:rPr>
              <a:t>Untuk</a:t>
            </a:r>
            <a:r>
              <a:rPr lang="en-US" sz="3600" b="1" dirty="0">
                <a:solidFill>
                  <a:schemeClr val="accent1">
                    <a:lumMod val="50000"/>
                  </a:schemeClr>
                </a:solidFill>
                <a:latin typeface="+mn-lt"/>
                <a:cs typeface="+mn-cs"/>
              </a:rPr>
              <a:t> </a:t>
            </a:r>
            <a:r>
              <a:rPr lang="en-US" sz="3600" b="1" dirty="0" err="1">
                <a:solidFill>
                  <a:schemeClr val="accent1">
                    <a:lumMod val="50000"/>
                  </a:schemeClr>
                </a:solidFill>
                <a:latin typeface="+mn-lt"/>
                <a:cs typeface="+mn-cs"/>
              </a:rPr>
              <a:t>maklumat</a:t>
            </a:r>
            <a:r>
              <a:rPr lang="en-US" sz="3600" b="1" dirty="0">
                <a:solidFill>
                  <a:schemeClr val="accent1">
                    <a:lumMod val="50000"/>
                  </a:schemeClr>
                </a:solidFill>
                <a:latin typeface="+mn-lt"/>
                <a:cs typeface="+mn-cs"/>
              </a:rPr>
              <a:t> </a:t>
            </a:r>
            <a:r>
              <a:rPr lang="en-US" sz="3600" b="1" dirty="0" err="1">
                <a:solidFill>
                  <a:schemeClr val="accent1">
                    <a:lumMod val="50000"/>
                  </a:schemeClr>
                </a:solidFill>
                <a:latin typeface="+mn-lt"/>
                <a:cs typeface="+mn-cs"/>
              </a:rPr>
              <a:t>lanjut</a:t>
            </a:r>
            <a:r>
              <a:rPr lang="en-US" sz="3600" b="1" dirty="0">
                <a:solidFill>
                  <a:schemeClr val="accent1">
                    <a:lumMod val="50000"/>
                  </a:schemeClr>
                </a:solidFill>
                <a:latin typeface="+mn-lt"/>
                <a:cs typeface="+mn-cs"/>
              </a:rPr>
              <a:t> </a:t>
            </a:r>
            <a:r>
              <a:rPr lang="en-US" sz="3600" b="1" dirty="0" err="1">
                <a:solidFill>
                  <a:schemeClr val="accent1">
                    <a:lumMod val="50000"/>
                  </a:schemeClr>
                </a:solidFill>
                <a:latin typeface="+mn-lt"/>
                <a:cs typeface="+mn-cs"/>
              </a:rPr>
              <a:t>sila</a:t>
            </a:r>
            <a:r>
              <a:rPr lang="en-US" sz="3600" b="1" dirty="0">
                <a:solidFill>
                  <a:schemeClr val="accent1">
                    <a:lumMod val="50000"/>
                  </a:schemeClr>
                </a:solidFill>
                <a:latin typeface="+mn-lt"/>
                <a:cs typeface="+mn-cs"/>
              </a:rPr>
              <a:t> </a:t>
            </a:r>
            <a:r>
              <a:rPr lang="en-US" sz="3600" b="1" dirty="0" err="1">
                <a:solidFill>
                  <a:schemeClr val="accent1">
                    <a:lumMod val="50000"/>
                  </a:schemeClr>
                </a:solidFill>
                <a:latin typeface="+mn-lt"/>
                <a:cs typeface="+mn-cs"/>
              </a:rPr>
              <a:t>hubungi</a:t>
            </a:r>
            <a:endParaRPr lang="en-US" sz="3600" b="1" dirty="0">
              <a:solidFill>
                <a:schemeClr val="accent1">
                  <a:lumMod val="50000"/>
                </a:schemeClr>
              </a:solidFill>
              <a:latin typeface="+mn-lt"/>
              <a:cs typeface="+mn-cs"/>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905000"/>
            <a:ext cx="2381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62000" y="3048000"/>
            <a:ext cx="3200400" cy="2308225"/>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C00000"/>
                </a:solidFill>
                <a:latin typeface="Calibri" panose="020F0502020204030204" pitchFamily="34" charset="0"/>
              </a:rPr>
              <a:t>Hotline No.:</a:t>
            </a:r>
          </a:p>
          <a:p>
            <a:pPr lvl="1" eaLnBrk="1" hangingPunct="1"/>
            <a:r>
              <a:rPr lang="en-US" sz="2800" b="1" dirty="0">
                <a:solidFill>
                  <a:srgbClr val="0070C0"/>
                </a:solidFill>
                <a:latin typeface="Calibri" panose="020F0502020204030204" pitchFamily="34" charset="0"/>
              </a:rPr>
              <a:t>03 4252 1258</a:t>
            </a:r>
          </a:p>
          <a:p>
            <a:pPr lvl="1" eaLnBrk="1" hangingPunct="1"/>
            <a:r>
              <a:rPr lang="en-US" sz="2800" b="1" dirty="0">
                <a:solidFill>
                  <a:srgbClr val="0070C0"/>
                </a:solidFill>
                <a:latin typeface="Calibri" panose="020F0502020204030204" pitchFamily="34" charset="0"/>
              </a:rPr>
              <a:t>03 4252 4475</a:t>
            </a:r>
          </a:p>
          <a:p>
            <a:pPr lvl="1" eaLnBrk="1" hangingPunct="1"/>
            <a:r>
              <a:rPr lang="en-US" sz="2800" b="1" dirty="0">
                <a:solidFill>
                  <a:srgbClr val="0070C0"/>
                </a:solidFill>
                <a:latin typeface="Calibri" panose="020F0502020204030204" pitchFamily="34" charset="0"/>
              </a:rPr>
              <a:t>03 4252 4476</a:t>
            </a:r>
          </a:p>
          <a:p>
            <a:pPr lvl="1" eaLnBrk="1" hangingPunct="1"/>
            <a:r>
              <a:rPr lang="en-US" sz="2800" b="1" dirty="0">
                <a:solidFill>
                  <a:srgbClr val="0070C0"/>
                </a:solidFill>
                <a:latin typeface="Calibri" panose="020F0502020204030204" pitchFamily="34" charset="0"/>
              </a:rPr>
              <a:t>03 4264 5089</a:t>
            </a:r>
            <a:endParaRPr lang="en-MY" sz="2800" b="1" dirty="0">
              <a:solidFill>
                <a:srgbClr val="0070C0"/>
              </a:solidFill>
              <a:latin typeface="Calibri" panose="020F0502020204030204" pitchFamily="34" charset="0"/>
            </a:endParaRPr>
          </a:p>
        </p:txBody>
      </p:sp>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2582"/>
            <a:ext cx="3729038" cy="271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267201" y="3886198"/>
            <a:ext cx="4800600" cy="1815882"/>
          </a:xfrm>
          <a:prstGeom prst="rect">
            <a:avLst/>
          </a:prstGeom>
          <a:noFill/>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C00000"/>
                </a:solidFill>
                <a:latin typeface="Calibri" panose="020F0502020204030204" pitchFamily="34" charset="0"/>
              </a:rPr>
              <a:t>Online Info: </a:t>
            </a:r>
          </a:p>
          <a:p>
            <a:pPr lvl="1" eaLnBrk="1" hangingPunct="1"/>
            <a:r>
              <a:rPr lang="en-US" sz="2800" b="1" dirty="0">
                <a:solidFill>
                  <a:srgbClr val="0B5395"/>
                </a:solidFill>
                <a:latin typeface="Calibri" panose="020F0502020204030204" pitchFamily="34" charset="0"/>
              </a:rPr>
              <a:t>PERKESO Official Website</a:t>
            </a:r>
          </a:p>
          <a:p>
            <a:pPr lvl="1" eaLnBrk="1" hangingPunct="1"/>
            <a:r>
              <a:rPr lang="en-US" sz="2800" b="1" dirty="0" err="1">
                <a:solidFill>
                  <a:srgbClr val="0B5395"/>
                </a:solidFill>
                <a:latin typeface="Calibri" panose="020F0502020204030204" pitchFamily="34" charset="0"/>
              </a:rPr>
              <a:t>SeHAT</a:t>
            </a:r>
            <a:r>
              <a:rPr lang="en-US" sz="2800" b="1" dirty="0">
                <a:solidFill>
                  <a:srgbClr val="0B5395"/>
                </a:solidFill>
                <a:latin typeface="Calibri" panose="020F0502020204030204" pitchFamily="34" charset="0"/>
              </a:rPr>
              <a:t> Portal </a:t>
            </a:r>
          </a:p>
          <a:p>
            <a:pPr lvl="1" eaLnBrk="1" hangingPunct="1"/>
            <a:r>
              <a:rPr lang="en-US" sz="2400" dirty="0">
                <a:solidFill>
                  <a:srgbClr val="0070C0"/>
                </a:solidFill>
              </a:rPr>
              <a:t>http://</a:t>
            </a:r>
            <a:r>
              <a:rPr lang="en-US" sz="2400" dirty="0" smtClean="0">
                <a:solidFill>
                  <a:srgbClr val="0070C0"/>
                </a:solidFill>
              </a:rPr>
              <a:t>sihat.perkeso.gov.my</a:t>
            </a:r>
            <a:endParaRPr lang="en-MY" sz="3200" dirty="0">
              <a:solidFill>
                <a:srgbClr val="0070C0"/>
              </a:solidFill>
              <a:latin typeface="Calibri" panose="020F0502020204030204" pitchFamily="34" charset="0"/>
            </a:endParaRPr>
          </a:p>
        </p:txBody>
      </p:sp>
      <p:sp>
        <p:nvSpPr>
          <p:cNvPr id="31" name="Rectangle 30"/>
          <p:cNvSpPr/>
          <p:nvPr/>
        </p:nvSpPr>
        <p:spPr>
          <a:xfrm>
            <a:off x="228600" y="5297486"/>
            <a:ext cx="4953000" cy="461665"/>
          </a:xfrm>
          <a:prstGeom prst="rect">
            <a:avLst/>
          </a:prstGeom>
        </p:spPr>
        <p:txBody>
          <a:bodyPr wrap="square">
            <a:spAutoFit/>
          </a:bodyPr>
          <a:lstStyle/>
          <a:p>
            <a:pPr eaLnBrk="1" hangingPunct="1"/>
            <a:r>
              <a:rPr lang="en-US" sz="2400" b="1" dirty="0">
                <a:solidFill>
                  <a:srgbClr val="FF0000"/>
                </a:solidFill>
              </a:rPr>
              <a:t>Email : hsp@perkeso.gov.my</a:t>
            </a:r>
            <a:endParaRPr lang="en-MY" sz="2400" b="1" dirty="0">
              <a:solidFill>
                <a:srgbClr val="FF0000"/>
              </a:solidFill>
            </a:endParaRPr>
          </a:p>
        </p:txBody>
      </p:sp>
      <p:pic>
        <p:nvPicPr>
          <p:cNvPr id="32" name="Picture 2" descr="C:\Users\faiz.khiruzaman\Untitled.jpg"/>
          <p:cNvPicPr>
            <a:picLocks noChangeAspect="1" noChangeArrowheads="1"/>
          </p:cNvPicPr>
          <p:nvPr/>
        </p:nvPicPr>
        <p:blipFill>
          <a:blip r:embed="rId5"/>
          <a:srcRect/>
          <a:stretch>
            <a:fillRect/>
          </a:stretch>
        </p:blipFill>
        <p:spPr bwMode="auto">
          <a:xfrm>
            <a:off x="3521074" y="2111376"/>
            <a:ext cx="1144587" cy="9191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extLst/>
        </p:spPr>
      </p:pic>
    </p:spTree>
    <p:extLst>
      <p:ext uri="{BB962C8B-B14F-4D97-AF65-F5344CB8AC3E}">
        <p14:creationId xmlns:p14="http://schemas.microsoft.com/office/powerpoint/2010/main" val="3487330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65</a:t>
            </a:fld>
            <a:endParaRPr lang="en-US" dirty="0"/>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dirty="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dirty="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187</a:t>
            </a:r>
            <a:endParaRPr lang="en-US" sz="2000" dirty="0">
              <a:solidFill>
                <a:srgbClr val="002060"/>
              </a:solidFill>
            </a:endParaRPr>
          </a:p>
        </p:txBody>
      </p:sp>
      <p:sp>
        <p:nvSpPr>
          <p:cNvPr id="29" name="Title 1"/>
          <p:cNvSpPr txBox="1">
            <a:spLocks/>
          </p:cNvSpPr>
          <p:nvPr/>
        </p:nvSpPr>
        <p:spPr>
          <a:xfrm>
            <a:off x="-2838" y="2204864"/>
            <a:ext cx="9144000" cy="20882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ms-MY" sz="11500" b="1" cap="all" dirty="0" smtClean="0">
                <a:ln w="0">
                  <a:noFill/>
                </a:ln>
                <a:solidFill>
                  <a:srgbClr val="000000"/>
                </a:solidFill>
                <a:latin typeface="Century" panose="02040604050505020304" pitchFamily="18" charset="0"/>
                <a:cs typeface="Arial" pitchFamily="34" charset="0"/>
              </a:rPr>
              <a:t>Q &amp; A</a:t>
            </a:r>
            <a:endParaRPr lang="ms-MY" sz="11500" b="1" cap="all" dirty="0">
              <a:ln w="0">
                <a:noFill/>
              </a:ln>
              <a:solidFill>
                <a:srgbClr val="000000"/>
              </a:solidFill>
              <a:latin typeface="Century" panose="02040604050505020304" pitchFamily="18" charset="0"/>
              <a:cs typeface="Arial" pitchFamily="34" charset="0"/>
            </a:endParaRPr>
          </a:p>
        </p:txBody>
      </p:sp>
    </p:spTree>
    <p:extLst>
      <p:ext uri="{BB962C8B-B14F-4D97-AF65-F5344CB8AC3E}">
        <p14:creationId xmlns:p14="http://schemas.microsoft.com/office/powerpoint/2010/main" val="1190553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ds.jpg"/>
          <p:cNvPicPr>
            <a:picLocks noGrp="1" noChangeAspect="1"/>
          </p:cNvPicPr>
          <p:nvPr>
            <p:ph idx="1"/>
          </p:nvPr>
        </p:nvPicPr>
        <p:blipFill>
          <a:blip r:embed="rId2"/>
          <a:srcRect/>
          <a:stretch>
            <a:fillRect/>
          </a:stretch>
        </p:blipFill>
        <p:spPr>
          <a:xfrm>
            <a:off x="0" y="153536"/>
            <a:ext cx="8763000" cy="5127797"/>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 name="Title 1"/>
          <p:cNvSpPr>
            <a:spLocks noGrp="1"/>
          </p:cNvSpPr>
          <p:nvPr>
            <p:ph type="title"/>
          </p:nvPr>
        </p:nvSpPr>
        <p:spPr>
          <a:xfrm>
            <a:off x="1371600" y="5280025"/>
            <a:ext cx="5867400" cy="1577975"/>
          </a:xfrm>
        </p:spPr>
        <p:txBody>
          <a:bodyPr/>
          <a:lstStyle/>
          <a:p>
            <a:pPr algn="l" eaLnBrk="1" hangingPunct="1">
              <a:defRPr/>
            </a:pPr>
            <a:r>
              <a:rPr lang="en-US" sz="4000" b="1" dirty="0" smtClean="0">
                <a:solidFill>
                  <a:srgbClr val="FF6600"/>
                </a:solidFill>
                <a:effectLst>
                  <a:outerShdw blurRad="38100" dist="38100" dir="2700000" algn="tl">
                    <a:srgbClr val="000000">
                      <a:alpha val="43137"/>
                    </a:srgbClr>
                  </a:outerShdw>
                </a:effectLst>
                <a:latin typeface="Arial Rounded MT Bold" pitchFamily="34" charset="0"/>
              </a:rPr>
              <a:t>              </a:t>
            </a:r>
            <a:r>
              <a:rPr lang="en-US" sz="4000" b="1" dirty="0" err="1" smtClean="0">
                <a:solidFill>
                  <a:srgbClr val="FF6600"/>
                </a:solidFill>
                <a:effectLst>
                  <a:outerShdw blurRad="38100" dist="38100" dir="2700000" algn="tl">
                    <a:srgbClr val="000000">
                      <a:alpha val="43137"/>
                    </a:srgbClr>
                  </a:outerShdw>
                </a:effectLst>
                <a:latin typeface="Arial Rounded MT Bold" pitchFamily="34" charset="0"/>
              </a:rPr>
              <a:t>Terima</a:t>
            </a:r>
            <a:r>
              <a:rPr lang="en-US" sz="4000" b="1" dirty="0" smtClean="0">
                <a:solidFill>
                  <a:srgbClr val="FF6600"/>
                </a:solidFill>
                <a:effectLst>
                  <a:outerShdw blurRad="38100" dist="38100" dir="2700000" algn="tl">
                    <a:srgbClr val="000000">
                      <a:alpha val="43137"/>
                    </a:srgbClr>
                  </a:outerShdw>
                </a:effectLst>
                <a:latin typeface="Arial Rounded MT Bold" pitchFamily="34" charset="0"/>
              </a:rPr>
              <a:t> </a:t>
            </a:r>
            <a:r>
              <a:rPr lang="en-US" sz="4000" b="1" dirty="0" err="1" smtClean="0">
                <a:solidFill>
                  <a:srgbClr val="FF6600"/>
                </a:solidFill>
                <a:effectLst>
                  <a:outerShdw blurRad="38100" dist="38100" dir="2700000" algn="tl">
                    <a:srgbClr val="000000">
                      <a:alpha val="43137"/>
                    </a:srgbClr>
                  </a:outerShdw>
                </a:effectLst>
                <a:latin typeface="Arial Rounded MT Bold" pitchFamily="34" charset="0"/>
              </a:rPr>
              <a:t>Kasih</a:t>
            </a:r>
            <a:r>
              <a:rPr lang="en-US" sz="4000" b="1" dirty="0" smtClean="0">
                <a:solidFill>
                  <a:srgbClr val="FF6600"/>
                </a:solidFill>
                <a:effectLst>
                  <a:outerShdw blurRad="38100" dist="38100" dir="2700000" algn="tl">
                    <a:srgbClr val="000000">
                      <a:alpha val="43137"/>
                    </a:srgbClr>
                  </a:outerShdw>
                </a:effectLst>
                <a:latin typeface="Arial Rounded MT Bold" pitchFamily="34" charset="0"/>
              </a:rPr>
              <a:t/>
            </a:r>
            <a:br>
              <a:rPr lang="en-US" sz="4000" b="1" dirty="0" smtClean="0">
                <a:solidFill>
                  <a:srgbClr val="FF6600"/>
                </a:solidFill>
                <a:effectLst>
                  <a:outerShdw blurRad="38100" dist="38100" dir="2700000" algn="tl">
                    <a:srgbClr val="000000">
                      <a:alpha val="43137"/>
                    </a:srgbClr>
                  </a:outerShdw>
                </a:effectLst>
                <a:latin typeface="Arial Rounded MT Bold" pitchFamily="34" charset="0"/>
              </a:rPr>
            </a:br>
            <a:endParaRPr lang="en-US" sz="3200" b="1" dirty="0" smtClean="0">
              <a:solidFill>
                <a:srgbClr val="FF6600"/>
              </a:solidFill>
              <a:effectLst>
                <a:outerShdw blurRad="38100" dist="38100" dir="2700000" algn="tl">
                  <a:srgbClr val="000000">
                    <a:alpha val="43137"/>
                  </a:srgbClr>
                </a:outerShdw>
              </a:effectLst>
              <a:latin typeface="Arial Rounded MT Bold" pitchFamily="34" charset="0"/>
            </a:endParaRPr>
          </a:p>
        </p:txBody>
      </p:sp>
      <p:pic>
        <p:nvPicPr>
          <p:cNvPr id="7" name="Picture 6" descr="Picture1.png"/>
          <p:cNvPicPr>
            <a:picLocks noChangeAspect="1"/>
          </p:cNvPicPr>
          <p:nvPr/>
        </p:nvPicPr>
        <p:blipFill>
          <a:blip r:embed="rId3"/>
          <a:srcRect/>
          <a:stretch>
            <a:fillRect/>
          </a:stretch>
        </p:blipFill>
        <p:spPr bwMode="auto">
          <a:xfrm>
            <a:off x="6705600" y="5289647"/>
            <a:ext cx="2209800" cy="1489205"/>
          </a:xfrm>
          <a:prstGeom prst="rect">
            <a:avLst/>
          </a:prstGeom>
          <a:noFill/>
          <a:ln w="9525">
            <a:noFill/>
            <a:miter lim="800000"/>
            <a:headEnd/>
            <a:tailEnd/>
          </a:ln>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280025"/>
            <a:ext cx="2752508" cy="1425575"/>
          </a:xfrm>
          <a:prstGeom prst="rect">
            <a:avLst/>
          </a:prstGeom>
        </p:spPr>
      </p:pic>
    </p:spTree>
    <p:extLst>
      <p:ext uri="{BB962C8B-B14F-4D97-AF65-F5344CB8AC3E}">
        <p14:creationId xmlns:p14="http://schemas.microsoft.com/office/powerpoint/2010/main" val="230664065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7</a:t>
            </a:fld>
            <a:endParaRPr lang="en-US"/>
          </a:p>
        </p:txBody>
      </p:sp>
      <p:grpSp>
        <p:nvGrpSpPr>
          <p:cNvPr id="3" name="Group 8"/>
          <p:cNvGrpSpPr>
            <a:grpSpLocks/>
          </p:cNvGrpSpPr>
          <p:nvPr/>
        </p:nvGrpSpPr>
        <p:grpSpPr bwMode="auto">
          <a:xfrm>
            <a:off x="31475" y="-83277"/>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30</a:t>
            </a:r>
            <a:endParaRPr lang="en-US" sz="2000" dirty="0">
              <a:solidFill>
                <a:srgbClr val="002060"/>
              </a:solidFill>
            </a:endParaRPr>
          </a:p>
        </p:txBody>
      </p:sp>
      <p:sp>
        <p:nvSpPr>
          <p:cNvPr id="20" name="Title 1"/>
          <p:cNvSpPr txBox="1">
            <a:spLocks/>
          </p:cNvSpPr>
          <p:nvPr/>
        </p:nvSpPr>
        <p:spPr>
          <a:xfrm>
            <a:off x="539551" y="260648"/>
            <a:ext cx="8118673" cy="1263352"/>
          </a:xfrm>
          <a:prstGeom prst="rect">
            <a:avLst/>
          </a:prstGeom>
        </p:spPr>
        <p:txBody>
          <a:bodyPr>
            <a:normAutofit fontScale="925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 </a:t>
            </a:r>
            <a:br>
              <a:rPr lang="en-US" b="1" dirty="0" smtClean="0"/>
            </a:br>
            <a:r>
              <a:rPr lang="en-US" b="1" dirty="0" smtClean="0"/>
              <a:t> </a:t>
            </a:r>
            <a:endParaRPr lang="en-US" sz="4000" dirty="0"/>
          </a:p>
        </p:txBody>
      </p:sp>
      <p:sp>
        <p:nvSpPr>
          <p:cNvPr id="21" name="Content Placeholder 2"/>
          <p:cNvSpPr txBox="1">
            <a:spLocks/>
          </p:cNvSpPr>
          <p:nvPr/>
        </p:nvSpPr>
        <p:spPr>
          <a:xfrm>
            <a:off x="381000" y="1524001"/>
            <a:ext cx="8305800" cy="4823346"/>
          </a:xfrm>
          <a:prstGeom prst="rect">
            <a:avLst/>
          </a:prstGeom>
        </p:spPr>
        <p:txBody>
          <a:bodyPr>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82388"/>
            <a:ext cx="9175473" cy="5330333"/>
          </a:xfrm>
          <a:prstGeom prst="rect">
            <a:avLst/>
          </a:prstGeom>
        </p:spPr>
      </p:pic>
    </p:spTree>
    <p:extLst>
      <p:ext uri="{BB962C8B-B14F-4D97-AF65-F5344CB8AC3E}">
        <p14:creationId xmlns:p14="http://schemas.microsoft.com/office/powerpoint/2010/main" val="325833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8</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43</a:t>
            </a:r>
            <a:endParaRPr lang="en-US" sz="2000" dirty="0">
              <a:solidFill>
                <a:srgbClr val="002060"/>
              </a:solidFill>
            </a:endParaRPr>
          </a:p>
        </p:txBody>
      </p:sp>
      <p:sp>
        <p:nvSpPr>
          <p:cNvPr id="37" name="AutoShape 8"/>
          <p:cNvSpPr>
            <a:spLocks noChangeArrowheads="1"/>
          </p:cNvSpPr>
          <p:nvPr/>
        </p:nvSpPr>
        <p:spPr bwMode="auto">
          <a:xfrm>
            <a:off x="126288" y="150503"/>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PERBANDINGAN</a:t>
            </a:r>
            <a:endParaRPr lang="en-US" sz="3200" dirty="0">
              <a:effectLst>
                <a:outerShdw blurRad="38100" dist="38100" dir="2700000" algn="tl">
                  <a:srgbClr val="000000"/>
                </a:outerShdw>
              </a:effectLst>
              <a:latin typeface="Century Gothic" pitchFamily="34" charset="0"/>
            </a:endParaRPr>
          </a:p>
        </p:txBody>
      </p:sp>
      <p:graphicFrame>
        <p:nvGraphicFramePr>
          <p:cNvPr id="22" name="Group 57"/>
          <p:cNvGraphicFramePr>
            <a:graphicFrameLocks/>
          </p:cNvGraphicFramePr>
          <p:nvPr>
            <p:extLst>
              <p:ext uri="{D42A27DB-BD31-4B8C-83A1-F6EECF244321}">
                <p14:modId xmlns:p14="http://schemas.microsoft.com/office/powerpoint/2010/main" val="3925043776"/>
              </p:ext>
            </p:extLst>
          </p:nvPr>
        </p:nvGraphicFramePr>
        <p:xfrm>
          <a:off x="0" y="833438"/>
          <a:ext cx="9143997" cy="6024562"/>
        </p:xfrm>
        <a:graphic>
          <a:graphicData uri="http://schemas.openxmlformats.org/drawingml/2006/table">
            <a:tbl>
              <a:tblPr/>
              <a:tblGrid>
                <a:gridCol w="2070495"/>
                <a:gridCol w="2120505"/>
                <a:gridCol w="2438400"/>
                <a:gridCol w="2514597"/>
              </a:tblGrid>
              <a:tr h="247887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FAEDAH PERKESO</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anose="020B0502020202020204" pitchFamily="34" charset="0"/>
                        </a:rPr>
                        <a:t>FORMULA PENGIRAAN</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KADAR BAYARAN FAEDAH DITETAPKAN PADA HAD GAJI MAKSIMUM RM3,000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*Pekeliling Majikan No.1 Tahun 2005-01.05.2005</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KADAR BAYARAN FAEDAH DITETAPKAN PADA HAD GAJI MAKSIMUM RM4,000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*Pekeliling Majikan No.1 Tahun 2016-01.06.2016</a:t>
                      </a:r>
                      <a:endParaRPr kumimoji="0" lang="en-US" sz="1800" b="0"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74243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Faedah </a:t>
                      </a:r>
                      <a:r>
                        <a:rPr kumimoji="0" lang="ms-MY" sz="1600" b="1" i="0" u="none" strike="noStrike" cap="none" normalizeH="0" baseline="0" dirty="0" err="1" smtClean="0">
                          <a:ln>
                            <a:noFill/>
                          </a:ln>
                          <a:solidFill>
                            <a:schemeClr val="tx1"/>
                          </a:solidFill>
                          <a:effectLst/>
                          <a:latin typeface="Century Gothic" panose="020B0502020202020204" pitchFamily="34" charset="0"/>
                        </a:rPr>
                        <a:t>Hilangupaya</a:t>
                      </a:r>
                      <a:r>
                        <a:rPr kumimoji="0" lang="ms-MY" sz="1600" b="1" i="0" u="none" strike="noStrike" cap="none" normalizeH="0" baseline="0" dirty="0" smtClean="0">
                          <a:ln>
                            <a:noFill/>
                          </a:ln>
                          <a:solidFill>
                            <a:schemeClr val="tx1"/>
                          </a:solidFill>
                          <a:effectLst/>
                          <a:latin typeface="Century Gothic" panose="020B0502020202020204" pitchFamily="34" charset="0"/>
                        </a:rPr>
                        <a:t> Sementara (kadar Harian)</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*Minimum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RM30.00 sehari</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harian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purata</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anggapan</a:t>
                      </a:r>
                      <a:r>
                        <a:rPr kumimoji="0" lang="en-US" sz="1600" b="1" i="0" u="none" strike="noStrike" cap="none" normalizeH="0" baseline="0" dirty="0" smtClean="0">
                          <a:ln>
                            <a:noFill/>
                          </a:ln>
                          <a:solidFill>
                            <a:schemeClr val="tx1"/>
                          </a:solidFill>
                          <a:effectLst/>
                          <a:latin typeface="Century Gothic" panose="020B0502020202020204" pitchFamily="34" charset="0"/>
                        </a:rPr>
                        <a:t> x 80%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lain" startAt="2950"/>
                        <a:tabLst/>
                      </a:pPr>
                      <a:r>
                        <a:rPr kumimoji="0" lang="ms-MY" sz="1600" b="1" i="0" u="none" strike="noStrike" cap="none" normalizeH="0" baseline="0" dirty="0" smtClean="0">
                          <a:ln>
                            <a:noFill/>
                          </a:ln>
                          <a:solidFill>
                            <a:schemeClr val="tx1"/>
                          </a:solidFill>
                          <a:effectLst/>
                          <a:latin typeface="Century Gothic" panose="020B0502020202020204" pitchFamily="34" charset="0"/>
                        </a:rPr>
                        <a:t> / 30 x 80%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 RM78.67 sehari</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3950 / 30 x 80%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=RM105.33 sehari</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8032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err="1" smtClean="0">
                          <a:ln>
                            <a:noFill/>
                          </a:ln>
                          <a:solidFill>
                            <a:schemeClr val="tx1"/>
                          </a:solidFill>
                          <a:effectLst/>
                          <a:latin typeface="Century Gothic" panose="020B0502020202020204" pitchFamily="34" charset="0"/>
                        </a:rPr>
                        <a:t>Faedah</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Hilangupaya</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Kekal</a:t>
                      </a:r>
                      <a:r>
                        <a:rPr kumimoji="0" lang="en-US" sz="1600" b="1" i="0" u="none" strike="noStrike" cap="none" normalizeH="0" baseline="0" dirty="0" smtClean="0">
                          <a:ln>
                            <a:noFill/>
                          </a:ln>
                          <a:solidFill>
                            <a:schemeClr val="tx1"/>
                          </a:solidFill>
                          <a:effectLst/>
                          <a:latin typeface="Century Gothic" panose="020B0502020202020204" pitchFamily="34" charset="0"/>
                        </a:rPr>
                        <a:t>(Kadar </a:t>
                      </a:r>
                      <a:r>
                        <a:rPr kumimoji="0" lang="en-US" sz="1600" b="1" i="0" u="none" strike="noStrike" cap="none" normalizeH="0" baseline="0" dirty="0" err="1" smtClean="0">
                          <a:ln>
                            <a:noFill/>
                          </a:ln>
                          <a:solidFill>
                            <a:schemeClr val="tx1"/>
                          </a:solidFill>
                          <a:effectLst/>
                          <a:latin typeface="Century Gothic" panose="020B0502020202020204" pitchFamily="34" charset="0"/>
                        </a:rPr>
                        <a:t>Harian</a:t>
                      </a:r>
                      <a:r>
                        <a:rPr kumimoji="0" lang="en-US" sz="1600" b="1" i="0" u="none" strike="noStrike" cap="none" normalizeH="0" baseline="0" dirty="0" smtClean="0">
                          <a:ln>
                            <a:noFill/>
                          </a:ln>
                          <a:solidFill>
                            <a:schemeClr val="tx1"/>
                          </a:solidFill>
                          <a:effectLst/>
                          <a:latin typeface="Century Gothic" panose="020B0502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*Minimum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RM30.00 </a:t>
                      </a:r>
                      <a:r>
                        <a:rPr kumimoji="0" lang="en-US" sz="1600" b="1" i="0" u="none" strike="noStrike" cap="none" normalizeH="0" baseline="0" dirty="0" err="1" smtClean="0">
                          <a:ln>
                            <a:noFill/>
                          </a:ln>
                          <a:solidFill>
                            <a:schemeClr val="tx1"/>
                          </a:solidFill>
                          <a:effectLst/>
                          <a:latin typeface="Century Gothic" panose="020B0502020202020204" pitchFamily="34" charset="0"/>
                        </a:rPr>
                        <a:t>sehari</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harian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purata</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anggapan</a:t>
                      </a:r>
                      <a:r>
                        <a:rPr kumimoji="0" lang="en-US" sz="1600" b="1" i="0" u="none" strike="noStrike" cap="none" normalizeH="0" baseline="0" dirty="0" smtClean="0">
                          <a:ln>
                            <a:noFill/>
                          </a:ln>
                          <a:solidFill>
                            <a:schemeClr val="tx1"/>
                          </a:solidFill>
                          <a:effectLst/>
                          <a:latin typeface="Century Gothic" panose="020B0502020202020204" pitchFamily="34" charset="0"/>
                        </a:rPr>
                        <a:t> x 90%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2950 / 30 x 90%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=RM88.50 </a:t>
                      </a:r>
                      <a:r>
                        <a:rPr kumimoji="0" lang="en-US" sz="1600" b="1" i="0" u="none" strike="noStrike" cap="none" normalizeH="0" baseline="0" dirty="0" err="1" smtClean="0">
                          <a:ln>
                            <a:noFill/>
                          </a:ln>
                          <a:solidFill>
                            <a:schemeClr val="tx1"/>
                          </a:solidFill>
                          <a:effectLst/>
                          <a:latin typeface="Century Gothic" panose="020B0502020202020204" pitchFamily="34" charset="0"/>
                        </a:rPr>
                        <a:t>sehari</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3950 / 30 X 90%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=RM118.50 </a:t>
                      </a:r>
                      <a:r>
                        <a:rPr kumimoji="0" lang="en-US" sz="1600" b="1" i="0" u="none" strike="noStrike" cap="none" normalizeH="0" baseline="0" dirty="0" err="1" smtClean="0">
                          <a:ln>
                            <a:noFill/>
                          </a:ln>
                          <a:solidFill>
                            <a:schemeClr val="tx1"/>
                          </a:solidFill>
                          <a:effectLst/>
                          <a:latin typeface="Century Gothic" panose="020B0502020202020204" pitchFamily="34" charset="0"/>
                        </a:rPr>
                        <a:t>sehari</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3005487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D24F0-5732-48D7-812A-AD9182A57A9B}" type="slidenum">
              <a:rPr lang="en-US" smtClean="0"/>
              <a:pPr>
                <a:defRPr/>
              </a:pPr>
              <a:t>9</a:t>
            </a:fld>
            <a:endParaRPr lang="en-US"/>
          </a:p>
        </p:txBody>
      </p:sp>
      <p:grpSp>
        <p:nvGrpSpPr>
          <p:cNvPr id="3" name="Group 8"/>
          <p:cNvGrpSpPr>
            <a:grpSpLocks/>
          </p:cNvGrpSpPr>
          <p:nvPr/>
        </p:nvGrpSpPr>
        <p:grpSpPr bwMode="auto">
          <a:xfrm>
            <a:off x="0" y="76200"/>
            <a:ext cx="9144000" cy="6781800"/>
            <a:chOff x="0" y="76200"/>
            <a:chExt cx="9144002" cy="6781800"/>
          </a:xfrm>
        </p:grpSpPr>
        <p:grpSp>
          <p:nvGrpSpPr>
            <p:cNvPr id="4" name="Group 11"/>
            <p:cNvGrpSpPr>
              <a:grpSpLocks/>
            </p:cNvGrpSpPr>
            <p:nvPr/>
          </p:nvGrpSpPr>
          <p:grpSpPr bwMode="auto">
            <a:xfrm>
              <a:off x="0" y="76200"/>
              <a:ext cx="9144002" cy="6781800"/>
              <a:chOff x="0" y="76200"/>
              <a:chExt cx="9144002" cy="6781800"/>
            </a:xfrm>
          </p:grpSpPr>
          <p:grpSp>
            <p:nvGrpSpPr>
              <p:cNvPr id="6" name="Group 23"/>
              <p:cNvGrpSpPr>
                <a:grpSpLocks/>
              </p:cNvGrpSpPr>
              <p:nvPr/>
            </p:nvGrpSpPr>
            <p:grpSpPr bwMode="auto">
              <a:xfrm>
                <a:off x="0" y="6172200"/>
                <a:ext cx="9144000" cy="152400"/>
                <a:chOff x="0" y="2208"/>
                <a:chExt cx="5760" cy="96"/>
              </a:xfrm>
            </p:grpSpPr>
            <p:sp>
              <p:nvSpPr>
                <p:cNvPr id="17" name="Rectangle 24"/>
                <p:cNvSpPr>
                  <a:spLocks noChangeArrowheads="1"/>
                </p:cNvSpPr>
                <p:nvPr/>
              </p:nvSpPr>
              <p:spPr bwMode="auto">
                <a:xfrm>
                  <a:off x="0" y="2256"/>
                  <a:ext cx="5760" cy="48"/>
                </a:xfrm>
                <a:prstGeom prst="rect">
                  <a:avLst/>
                </a:prstGeom>
                <a:solidFill>
                  <a:srgbClr val="99CCFF"/>
                </a:solidFill>
                <a:ln w="9525">
                  <a:noFill/>
                  <a:miter lim="800000"/>
                  <a:headEnd/>
                  <a:tailEnd/>
                </a:ln>
              </p:spPr>
              <p:txBody>
                <a:bodyPr wrap="none" anchor="ctr"/>
                <a:lstStyle/>
                <a:p>
                  <a:endParaRPr lang="en-US" sz="900">
                    <a:latin typeface="Calibri" pitchFamily="34" charset="0"/>
                  </a:endParaRPr>
                </a:p>
              </p:txBody>
            </p:sp>
            <p:sp>
              <p:nvSpPr>
                <p:cNvPr id="18" name="Rectangle 25"/>
                <p:cNvSpPr>
                  <a:spLocks noChangeArrowheads="1"/>
                </p:cNvSpPr>
                <p:nvPr/>
              </p:nvSpPr>
              <p:spPr bwMode="auto">
                <a:xfrm>
                  <a:off x="0" y="2208"/>
                  <a:ext cx="5760" cy="48"/>
                </a:xfrm>
                <a:prstGeom prst="rect">
                  <a:avLst/>
                </a:prstGeom>
                <a:solidFill>
                  <a:srgbClr val="003399"/>
                </a:solidFill>
                <a:ln w="9525">
                  <a:noFill/>
                  <a:miter lim="800000"/>
                  <a:headEnd/>
                  <a:tailEnd/>
                </a:ln>
              </p:spPr>
              <p:txBody>
                <a:bodyPr wrap="none" anchor="ctr"/>
                <a:lstStyle/>
                <a:p>
                  <a:endParaRPr lang="en-US" sz="900">
                    <a:latin typeface="Calibri" pitchFamily="34" charset="0"/>
                  </a:endParaRPr>
                </a:p>
              </p:txBody>
            </p:sp>
          </p:grpSp>
          <p:sp>
            <p:nvSpPr>
              <p:cNvPr id="7" name="Rectangle 6"/>
              <p:cNvSpPr/>
              <p:nvPr/>
            </p:nvSpPr>
            <p:spPr>
              <a:xfrm>
                <a:off x="0" y="6324600"/>
                <a:ext cx="914400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p>
            </p:txBody>
          </p:sp>
          <p:sp>
            <p:nvSpPr>
              <p:cNvPr id="8" name="Rectangle 7"/>
              <p:cNvSpPr/>
              <p:nvPr/>
            </p:nvSpPr>
            <p:spPr>
              <a:xfrm>
                <a:off x="0" y="76200"/>
                <a:ext cx="9144002"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endParaRPr lang="en-US" sz="900" dirty="0">
                  <a:solidFill>
                    <a:srgbClr val="92D050"/>
                  </a:solidFill>
                </a:endParaRPr>
              </a:p>
            </p:txBody>
          </p:sp>
          <p:pic>
            <p:nvPicPr>
              <p:cNvPr id="9" name="Picture 8" descr="Picture1.png"/>
              <p:cNvPicPr>
                <a:picLocks noChangeAspect="1"/>
              </p:cNvPicPr>
              <p:nvPr/>
            </p:nvPicPr>
            <p:blipFill>
              <a:blip r:embed="rId2"/>
              <a:srcRect/>
              <a:stretch>
                <a:fillRect/>
              </a:stretch>
            </p:blipFill>
            <p:spPr bwMode="auto">
              <a:xfrm>
                <a:off x="8382002" y="76200"/>
                <a:ext cx="7620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0" name="Rectangle 9"/>
              <p:cNvSpPr/>
              <p:nvPr/>
            </p:nvSpPr>
            <p:spPr bwMode="auto">
              <a:xfrm rot="16200000">
                <a:off x="8684421" y="6398419"/>
                <a:ext cx="533400" cy="38576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1" name="Rectangle 10"/>
              <p:cNvSpPr/>
              <p:nvPr/>
            </p:nvSpPr>
            <p:spPr bwMode="auto">
              <a:xfrm rot="16200000">
                <a:off x="8283578" y="6478587"/>
                <a:ext cx="533400" cy="22542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2" name="Rectangle 11"/>
              <p:cNvSpPr/>
              <p:nvPr/>
            </p:nvSpPr>
            <p:spPr bwMode="auto">
              <a:xfrm rot="5400000">
                <a:off x="7768434" y="6522243"/>
                <a:ext cx="533400" cy="13811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3" name="Rectangle 12"/>
              <p:cNvSpPr/>
              <p:nvPr/>
            </p:nvSpPr>
            <p:spPr bwMode="auto">
              <a:xfrm rot="5400000">
                <a:off x="8006559" y="6520656"/>
                <a:ext cx="533400" cy="1412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4" name="Rectangle 13"/>
              <p:cNvSpPr/>
              <p:nvPr/>
            </p:nvSpPr>
            <p:spPr bwMode="auto">
              <a:xfrm rot="5400000" flipV="1">
                <a:off x="7617621" y="6555581"/>
                <a:ext cx="533400" cy="714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5" name="Rectangle 14"/>
              <p:cNvSpPr/>
              <p:nvPr/>
            </p:nvSpPr>
            <p:spPr bwMode="auto">
              <a:xfrm rot="5400000" flipV="1">
                <a:off x="75287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sp>
            <p:nvSpPr>
              <p:cNvPr id="16" name="Rectangle 15"/>
              <p:cNvSpPr/>
              <p:nvPr/>
            </p:nvSpPr>
            <p:spPr bwMode="auto">
              <a:xfrm rot="5400000">
                <a:off x="7452521" y="6568281"/>
                <a:ext cx="533400" cy="460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endParaRPr lang="en-US" sz="900" dirty="0">
                  <a:latin typeface="Arial Unicode MS" pitchFamily="34" charset="-128"/>
                  <a:ea typeface="Arial Unicode MS" pitchFamily="34" charset="-128"/>
                  <a:cs typeface="Arial Unicode MS" pitchFamily="34" charset="-128"/>
                </a:endParaRPr>
              </a:p>
            </p:txBody>
          </p:sp>
        </p:grpSp>
        <p:sp>
          <p:nvSpPr>
            <p:cNvPr id="5" name="Rectangle 4"/>
            <p:cNvSpPr/>
            <p:nvPr/>
          </p:nvSpPr>
          <p:spPr>
            <a:xfrm>
              <a:off x="0" y="223838"/>
              <a:ext cx="8229602" cy="461962"/>
            </a:xfrm>
            <a:prstGeom prst="rect">
              <a:avLst/>
            </a:prstGeom>
          </p:spPr>
          <p:txBody>
            <a:bodyPr>
              <a:spAutoFit/>
            </a:bodyPr>
            <a:lstStyle/>
            <a:p>
              <a:pPr lvl="1" fontAlgn="auto">
                <a:spcBef>
                  <a:spcPts val="0"/>
                </a:spcBef>
                <a:spcAft>
                  <a:spcPts val="0"/>
                </a:spcAft>
                <a:defRPr/>
              </a:pPr>
              <a:r>
                <a:rPr lang="en-US" sz="2400" b="1" dirty="0" smtClean="0">
                  <a:solidFill>
                    <a:srgbClr val="92D050"/>
                  </a:solidFill>
                  <a:effectLst>
                    <a:outerShdw blurRad="38100" dist="38100" dir="2700000" algn="tl">
                      <a:srgbClr val="000000">
                        <a:alpha val="43137"/>
                      </a:srgbClr>
                    </a:outerShdw>
                  </a:effectLst>
                  <a:latin typeface="+mn-lt"/>
                </a:rPr>
                <a:t>PERTUBUHAN KESELAMATAN SOSIAL</a:t>
              </a:r>
              <a:endParaRPr lang="en-US" sz="2400" b="1" dirty="0">
                <a:solidFill>
                  <a:srgbClr val="92D050"/>
                </a:solidFill>
                <a:effectLst>
                  <a:outerShdw blurRad="38100" dist="38100" dir="2700000" algn="tl">
                    <a:srgbClr val="000000">
                      <a:alpha val="43137"/>
                    </a:srgbClr>
                  </a:outerShdw>
                </a:effectLst>
                <a:latin typeface="+mn-lt"/>
              </a:endParaRPr>
            </a:p>
          </p:txBody>
        </p:sp>
      </p:grpSp>
      <p:sp>
        <p:nvSpPr>
          <p:cNvPr id="19" name="Slide Number Placeholder 1"/>
          <p:cNvSpPr txBox="1">
            <a:spLocks/>
          </p:cNvSpPr>
          <p:nvPr/>
        </p:nvSpPr>
        <p:spPr bwMode="auto">
          <a:xfrm>
            <a:off x="70104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2000" dirty="0" smtClean="0">
                <a:solidFill>
                  <a:srgbClr val="002060"/>
                </a:solidFill>
              </a:rPr>
              <a:t>43</a:t>
            </a:r>
            <a:endParaRPr lang="en-US" sz="2000" dirty="0">
              <a:solidFill>
                <a:srgbClr val="002060"/>
              </a:solidFill>
            </a:endParaRPr>
          </a:p>
        </p:txBody>
      </p:sp>
      <p:sp>
        <p:nvSpPr>
          <p:cNvPr id="37" name="AutoShape 8"/>
          <p:cNvSpPr>
            <a:spLocks noChangeArrowheads="1"/>
          </p:cNvSpPr>
          <p:nvPr/>
        </p:nvSpPr>
        <p:spPr bwMode="auto">
          <a:xfrm>
            <a:off x="228600" y="717550"/>
            <a:ext cx="8115301" cy="577850"/>
          </a:xfrm>
          <a:prstGeom prst="roundRect">
            <a:avLst>
              <a:gd name="adj" fmla="val 29167"/>
            </a:avLst>
          </a:prstGeom>
          <a:solidFill>
            <a:schemeClr val="tx2">
              <a:lumMod val="40000"/>
              <a:lumOff val="60000"/>
            </a:schemeClr>
          </a:solidFill>
          <a:ln w="28575" algn="ctr">
            <a:solidFill>
              <a:schemeClr val="bg1"/>
            </a:solidFill>
            <a:round/>
            <a:headEnd/>
            <a:tailEnd/>
          </a:ln>
          <a:effectLst/>
        </p:spPr>
        <p:txBody>
          <a:bodyPr wrap="none"/>
          <a:lstStyle/>
          <a:p>
            <a:pPr eaLnBrk="1" hangingPunct="1">
              <a:defRPr/>
            </a:pPr>
            <a:r>
              <a:rPr lang="en-US" sz="3200" b="1" dirty="0" smtClean="0">
                <a:solidFill>
                  <a:schemeClr val="bg1"/>
                </a:solidFill>
                <a:effectLst>
                  <a:outerShdw blurRad="38100" dist="38100" dir="2700000" algn="tl">
                    <a:srgbClr val="000000"/>
                  </a:outerShdw>
                </a:effectLst>
                <a:latin typeface="Century Gothic" pitchFamily="34" charset="0"/>
              </a:rPr>
              <a:t>                        </a:t>
            </a:r>
            <a:r>
              <a:rPr lang="en-US" sz="3200" b="1" dirty="0" smtClean="0">
                <a:effectLst>
                  <a:outerShdw blurRad="38100" dist="38100" dir="2700000" algn="tl">
                    <a:srgbClr val="000000"/>
                  </a:outerShdw>
                </a:effectLst>
                <a:latin typeface="Century Gothic" pitchFamily="34" charset="0"/>
              </a:rPr>
              <a:t>PERBANDINGAN</a:t>
            </a:r>
            <a:endParaRPr lang="en-US" sz="3200" dirty="0">
              <a:effectLst>
                <a:outerShdw blurRad="38100" dist="38100" dir="2700000" algn="tl">
                  <a:srgbClr val="000000"/>
                </a:outerShdw>
              </a:effectLst>
              <a:latin typeface="Century Gothic" pitchFamily="34" charset="0"/>
            </a:endParaRPr>
          </a:p>
        </p:txBody>
      </p:sp>
      <p:graphicFrame>
        <p:nvGraphicFramePr>
          <p:cNvPr id="22" name="Group 57"/>
          <p:cNvGraphicFramePr>
            <a:graphicFrameLocks/>
          </p:cNvGraphicFramePr>
          <p:nvPr>
            <p:extLst/>
          </p:nvPr>
        </p:nvGraphicFramePr>
        <p:xfrm>
          <a:off x="0" y="1308264"/>
          <a:ext cx="9143997" cy="5708797"/>
        </p:xfrm>
        <a:graphic>
          <a:graphicData uri="http://schemas.openxmlformats.org/drawingml/2006/table">
            <a:tbl>
              <a:tblPr/>
              <a:tblGrid>
                <a:gridCol w="1828800"/>
                <a:gridCol w="2286000"/>
                <a:gridCol w="2514600"/>
                <a:gridCol w="2514597"/>
              </a:tblGrid>
              <a:tr h="228349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FAEDAH PERKESO</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anose="020B0502020202020204" pitchFamily="34" charset="0"/>
                        </a:rPr>
                        <a:t>FORMULA PENGIRAAN</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KADAR BAYARAN FAEDAH DITETAPKAN PADA HAD GAJI MAKSIMUM RM3,000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*Pekeliling Majikan No.1 Tahun 2005-01.05.2005</a:t>
                      </a:r>
                      <a:endParaRPr kumimoji="0" lang="en-US" sz="18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ms-MY" sz="1800" b="1" i="0" u="none" strike="noStrike" cap="none" normalizeH="0" baseline="0" dirty="0" smtClean="0">
                          <a:ln>
                            <a:noFill/>
                          </a:ln>
                          <a:solidFill>
                            <a:schemeClr val="tx1"/>
                          </a:solidFill>
                          <a:effectLst/>
                          <a:latin typeface="Century Gothic" panose="020B0502020202020204" pitchFamily="34" charset="0"/>
                        </a:rPr>
                        <a:t>KADAR BAYARAN FAEDAH DITETAPKAN PADA HAD GAJI MAKSIMUM RM4,000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ms-MY" sz="1800" b="1" i="0" u="none" strike="noStrike" cap="none" normalizeH="0" baseline="0" dirty="0" smtClean="0">
                          <a:ln>
                            <a:noFill/>
                          </a:ln>
                          <a:solidFill>
                            <a:schemeClr val="tx1"/>
                          </a:solidFill>
                          <a:effectLst/>
                          <a:latin typeface="Century Gothic" panose="020B0502020202020204" pitchFamily="34" charset="0"/>
                        </a:rPr>
                        <a:t>*Pekeliling Majikan No.1 Tahun 2016-01.06.2016</a:t>
                      </a:r>
                      <a:endParaRPr kumimoji="0" lang="en-US" sz="1800" b="0" i="0" u="none" strike="noStrike" cap="none" normalizeH="0" baseline="0" dirty="0" smtClean="0">
                        <a:ln>
                          <a:noFill/>
                        </a:ln>
                        <a:solidFill>
                          <a:schemeClr val="tx1"/>
                        </a:solidFill>
                        <a:effectLst/>
                        <a:latin typeface="Century Gothic" panose="020B0502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6051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Pencen Ilat dan </a:t>
                      </a:r>
                      <a:r>
                        <a:rPr kumimoji="0" lang="ms-MY" sz="1600" b="1" i="0" u="none" strike="noStrike" cap="none" normalizeH="0" baseline="0" dirty="0" err="1" smtClean="0">
                          <a:ln>
                            <a:noFill/>
                          </a:ln>
                          <a:solidFill>
                            <a:schemeClr val="tx1"/>
                          </a:solidFill>
                          <a:effectLst/>
                          <a:latin typeface="Century Gothic" panose="020B0502020202020204" pitchFamily="34" charset="0"/>
                        </a:rPr>
                        <a:t>Penakat</a:t>
                      </a:r>
                      <a:r>
                        <a:rPr kumimoji="0" lang="ms-MY" sz="1600" b="1" i="0" u="none" strike="noStrike" cap="none" normalizeH="0" baseline="0" dirty="0" smtClean="0">
                          <a:ln>
                            <a:noFill/>
                          </a:ln>
                          <a:solidFill>
                            <a:schemeClr val="tx1"/>
                          </a:solidFill>
                          <a:effectLst/>
                          <a:latin typeface="Century Gothic" panose="020B0502020202020204" pitchFamily="34" charset="0"/>
                        </a:rPr>
                        <a:t>(Kadar Bulanan)</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50% - 65%</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*minimum RM475 sebulan</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bulanan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purata</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anggapan</a:t>
                      </a:r>
                      <a:r>
                        <a:rPr kumimoji="0" lang="en-US" sz="1600" b="1" i="0" u="none" strike="noStrike" cap="none" normalizeH="0" baseline="0" dirty="0" smtClean="0">
                          <a:ln>
                            <a:noFill/>
                          </a:ln>
                          <a:solidFill>
                            <a:schemeClr val="tx1"/>
                          </a:solidFill>
                          <a:effectLst/>
                          <a:latin typeface="Century Gothic" panose="020B0502020202020204" pitchFamily="34" charset="0"/>
                        </a:rPr>
                        <a:t> x 65%(</a:t>
                      </a:r>
                      <a:r>
                        <a:rPr kumimoji="0" lang="en-US" sz="1600" b="1" i="0" u="none" strike="noStrike" cap="none" normalizeH="0" baseline="0" dirty="0" err="1" smtClean="0">
                          <a:ln>
                            <a:noFill/>
                          </a:ln>
                          <a:solidFill>
                            <a:schemeClr val="tx1"/>
                          </a:solidFill>
                          <a:effectLst/>
                          <a:latin typeface="Century Gothic" panose="020B0502020202020204" pitchFamily="34" charset="0"/>
                        </a:rPr>
                        <a:t>kadar</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bayaran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maksimum</a:t>
                      </a:r>
                      <a:r>
                        <a:rPr kumimoji="0" lang="en-US" sz="1600" b="1" i="0" u="none" strike="noStrike" cap="none" normalizeH="0" baseline="0" dirty="0" smtClean="0">
                          <a:ln>
                            <a:noFill/>
                          </a:ln>
                          <a:solidFill>
                            <a:schemeClr val="tx1"/>
                          </a:solidFill>
                          <a:effectLst/>
                          <a:latin typeface="Century Gothic" panose="020B0502020202020204" pitchFamily="34" charset="0"/>
                        </a:rPr>
                        <a:t>)</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2950 x 65%</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=RM1917.50 sebulan</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3950 x 65%</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ms-MY" sz="1600" b="1" i="0" u="none" strike="noStrike" cap="none" normalizeH="0" baseline="0" dirty="0" smtClean="0">
                          <a:ln>
                            <a:noFill/>
                          </a:ln>
                          <a:solidFill>
                            <a:schemeClr val="tx1"/>
                          </a:solidFill>
                          <a:effectLst/>
                          <a:latin typeface="Century Gothic" panose="020B0502020202020204" pitchFamily="34" charset="0"/>
                        </a:rPr>
                        <a:t>=RM2567.50 sebulan</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611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err="1" smtClean="0">
                          <a:ln>
                            <a:noFill/>
                          </a:ln>
                          <a:solidFill>
                            <a:schemeClr val="tx1"/>
                          </a:solidFill>
                          <a:effectLst/>
                          <a:latin typeface="Century Gothic" panose="020B0502020202020204" pitchFamily="34" charset="0"/>
                        </a:rPr>
                        <a:t>Faedah</a:t>
                      </a:r>
                      <a:r>
                        <a:rPr kumimoji="0" lang="en-US" sz="1600" b="1" i="0" u="none" strike="noStrike" cap="none" normalizeH="0" baseline="0" dirty="0" smtClean="0">
                          <a:ln>
                            <a:noFill/>
                          </a:ln>
                          <a:solidFill>
                            <a:schemeClr val="tx1"/>
                          </a:solidFill>
                          <a:effectLst/>
                          <a:latin typeface="Century Gothic" panose="020B0502020202020204" pitchFamily="34" charset="0"/>
                        </a:rPr>
                        <a:t> Orang </a:t>
                      </a:r>
                      <a:r>
                        <a:rPr kumimoji="0" lang="en-US" sz="1600" b="1" i="0" u="none" strike="noStrike" cap="none" normalizeH="0" baseline="0" dirty="0" err="1" smtClean="0">
                          <a:ln>
                            <a:noFill/>
                          </a:ln>
                          <a:solidFill>
                            <a:schemeClr val="tx1"/>
                          </a:solidFill>
                          <a:effectLst/>
                          <a:latin typeface="Century Gothic" panose="020B0502020202020204" pitchFamily="34" charset="0"/>
                        </a:rPr>
                        <a:t>Tanggungan</a:t>
                      </a:r>
                      <a:r>
                        <a:rPr kumimoji="0" lang="en-US" sz="1600" b="1" i="0" u="none" strike="noStrike" cap="none" normalizeH="0" baseline="0" dirty="0" smtClean="0">
                          <a:ln>
                            <a:noFill/>
                          </a:ln>
                          <a:solidFill>
                            <a:schemeClr val="tx1"/>
                          </a:solidFill>
                          <a:effectLst/>
                          <a:latin typeface="Century Gothic" panose="020B0502020202020204" pitchFamily="34" charset="0"/>
                        </a:rPr>
                        <a:t> (Kadar </a:t>
                      </a:r>
                      <a:r>
                        <a:rPr kumimoji="0" lang="en-US" sz="1600" b="1" i="0" u="none" strike="noStrike" cap="none" normalizeH="0" baseline="0" dirty="0" err="1" smtClean="0">
                          <a:ln>
                            <a:noFill/>
                          </a:ln>
                          <a:solidFill>
                            <a:schemeClr val="tx1"/>
                          </a:solidFill>
                          <a:effectLst/>
                          <a:latin typeface="Century Gothic" panose="020B0502020202020204" pitchFamily="34" charset="0"/>
                        </a:rPr>
                        <a:t>Harian</a:t>
                      </a:r>
                      <a:r>
                        <a:rPr kumimoji="0" lang="en-US" sz="1600" b="1" i="0" u="none" strike="noStrike" cap="none" normalizeH="0" baseline="0" dirty="0" smtClean="0">
                          <a:ln>
                            <a:noFill/>
                          </a:ln>
                          <a:solidFill>
                            <a:schemeClr val="tx1"/>
                          </a:solidFill>
                          <a:effectLst/>
                          <a:latin typeface="Century Gothic" panose="020B0502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*Minimum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RM30.00 </a:t>
                      </a:r>
                      <a:r>
                        <a:rPr kumimoji="0" lang="en-US" sz="1600" b="1" i="0" u="none" strike="noStrike" cap="none" normalizeH="0" baseline="0" dirty="0" err="1" smtClean="0">
                          <a:ln>
                            <a:noFill/>
                          </a:ln>
                          <a:solidFill>
                            <a:schemeClr val="tx1"/>
                          </a:solidFill>
                          <a:effectLst/>
                          <a:latin typeface="Century Gothic" panose="020B0502020202020204" pitchFamily="34" charset="0"/>
                        </a:rPr>
                        <a:t>sehari</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entury Gothic" panose="020B0502020202020204" pitchFamily="34" charset="0"/>
                        </a:rPr>
                        <a:t>Gaji</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harian</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purata</a:t>
                      </a:r>
                      <a:r>
                        <a:rPr kumimoji="0" lang="en-US" sz="1600" b="1" i="0" u="none" strike="noStrike" cap="none" normalizeH="0" baseline="0" dirty="0" smtClean="0">
                          <a:ln>
                            <a:noFill/>
                          </a:ln>
                          <a:solidFill>
                            <a:schemeClr val="tx1"/>
                          </a:solidFill>
                          <a:effectLst/>
                          <a:latin typeface="Century Gothic" panose="020B0502020202020204" pitchFamily="34" charset="0"/>
                        </a:rPr>
                        <a:t> </a:t>
                      </a:r>
                      <a:r>
                        <a:rPr kumimoji="0" lang="en-US" sz="1600" b="1" i="0" u="none" strike="noStrike" cap="none" normalizeH="0" baseline="0" dirty="0" err="1" smtClean="0">
                          <a:ln>
                            <a:noFill/>
                          </a:ln>
                          <a:solidFill>
                            <a:schemeClr val="tx1"/>
                          </a:solidFill>
                          <a:effectLst/>
                          <a:latin typeface="Century Gothic" panose="020B0502020202020204" pitchFamily="34" charset="0"/>
                        </a:rPr>
                        <a:t>anggapan</a:t>
                      </a:r>
                      <a:r>
                        <a:rPr kumimoji="0" lang="en-US" sz="1600" b="1" i="0" u="none" strike="noStrike" cap="none" normalizeH="0" baseline="0" dirty="0" smtClean="0">
                          <a:ln>
                            <a:noFill/>
                          </a:ln>
                          <a:solidFill>
                            <a:schemeClr val="tx1"/>
                          </a:solidFill>
                          <a:effectLst/>
                          <a:latin typeface="Century Gothic" panose="020B0502020202020204" pitchFamily="34" charset="0"/>
                        </a:rPr>
                        <a:t> x 90%</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2950 / 30 x 90%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=RM88.50 </a:t>
                      </a:r>
                      <a:r>
                        <a:rPr kumimoji="0" lang="en-US" sz="1600" b="1" i="0" u="none" strike="noStrike" cap="none" normalizeH="0" baseline="0" dirty="0" err="1" smtClean="0">
                          <a:ln>
                            <a:noFill/>
                          </a:ln>
                          <a:solidFill>
                            <a:schemeClr val="tx1"/>
                          </a:solidFill>
                          <a:effectLst/>
                          <a:latin typeface="Century Gothic" panose="020B0502020202020204" pitchFamily="34" charset="0"/>
                        </a:rPr>
                        <a:t>sehari</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 RM2655.00 </a:t>
                      </a:r>
                      <a:r>
                        <a:rPr kumimoji="0" lang="en-US" sz="1600" b="1" i="0" u="none" strike="noStrike" cap="none" normalizeH="0" baseline="0" dirty="0" err="1" smtClean="0">
                          <a:ln>
                            <a:noFill/>
                          </a:ln>
                          <a:solidFill>
                            <a:schemeClr val="tx1"/>
                          </a:solidFill>
                          <a:effectLst/>
                          <a:latin typeface="Century Gothic" panose="020B0502020202020204" pitchFamily="34" charset="0"/>
                        </a:rPr>
                        <a:t>sebulan</a:t>
                      </a:r>
                      <a:r>
                        <a:rPr kumimoji="0" lang="en-US" sz="1600" b="1" i="0" u="none" strike="noStrike" cap="none" normalizeH="0" baseline="0" dirty="0" smtClean="0">
                          <a:ln>
                            <a:noFill/>
                          </a:ln>
                          <a:solidFill>
                            <a:schemeClr val="tx1"/>
                          </a:solidFill>
                          <a:effectLst/>
                          <a:latin typeface="Century Gothic" panose="020B0502020202020204" pitchFamily="34" charset="0"/>
                        </a:rPr>
                        <a:t>(30 </a:t>
                      </a:r>
                      <a:r>
                        <a:rPr kumimoji="0" lang="en-US" sz="1600" b="1" i="0" u="none" strike="noStrike" cap="none" normalizeH="0" baseline="0" dirty="0" err="1" smtClean="0">
                          <a:ln>
                            <a:noFill/>
                          </a:ln>
                          <a:solidFill>
                            <a:schemeClr val="tx1"/>
                          </a:solidFill>
                          <a:effectLst/>
                          <a:latin typeface="Century Gothic" panose="020B0502020202020204" pitchFamily="34" charset="0"/>
                        </a:rPr>
                        <a:t>hari</a:t>
                      </a:r>
                      <a:r>
                        <a:rPr kumimoji="0" lang="en-US" sz="1600" b="1" i="0" u="none" strike="noStrike" cap="none" normalizeH="0" baseline="0" dirty="0" smtClean="0">
                          <a:ln>
                            <a:noFill/>
                          </a:ln>
                          <a:solidFill>
                            <a:schemeClr val="tx1"/>
                          </a:solidFill>
                          <a:effectLst/>
                          <a:latin typeface="Century Gothic" panose="020B0502020202020204" pitchFamily="34" charset="0"/>
                        </a:rPr>
                        <a:t>)</a:t>
                      </a:r>
                    </a:p>
                  </a:txBody>
                  <a:tcPr marT="45700" marB="457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3950 / 30 x 90%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=RM118.50 </a:t>
                      </a:r>
                      <a:r>
                        <a:rPr kumimoji="0" lang="en-US" sz="1600" b="1" i="0" u="none" strike="noStrike" cap="none" normalizeH="0" baseline="0" dirty="0" err="1" smtClean="0">
                          <a:ln>
                            <a:noFill/>
                          </a:ln>
                          <a:solidFill>
                            <a:schemeClr val="tx1"/>
                          </a:solidFill>
                          <a:effectLst/>
                          <a:latin typeface="Century Gothic" panose="020B0502020202020204" pitchFamily="34" charset="0"/>
                        </a:rPr>
                        <a:t>sehari</a:t>
                      </a: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Century Gothic" panose="020B0502020202020204" pitchFamily="34" charset="0"/>
                        </a:rPr>
                        <a:t>* RM3555.00 </a:t>
                      </a:r>
                      <a:r>
                        <a:rPr kumimoji="0" lang="en-US" sz="1600" b="1" i="0" u="none" strike="noStrike" cap="none" normalizeH="0" baseline="0" dirty="0" err="1" smtClean="0">
                          <a:ln>
                            <a:noFill/>
                          </a:ln>
                          <a:solidFill>
                            <a:schemeClr val="tx1"/>
                          </a:solidFill>
                          <a:effectLst/>
                          <a:latin typeface="Century Gothic" panose="020B0502020202020204" pitchFamily="34" charset="0"/>
                        </a:rPr>
                        <a:t>sebulan</a:t>
                      </a:r>
                      <a:r>
                        <a:rPr kumimoji="0" lang="en-US" sz="1600" b="1" i="0" u="none" strike="noStrike" cap="none" normalizeH="0" baseline="0" dirty="0" smtClean="0">
                          <a:ln>
                            <a:noFill/>
                          </a:ln>
                          <a:solidFill>
                            <a:schemeClr val="tx1"/>
                          </a:solidFill>
                          <a:effectLst/>
                          <a:latin typeface="Century Gothic" panose="020B0502020202020204" pitchFamily="34" charset="0"/>
                        </a:rPr>
                        <a:t>(30 </a:t>
                      </a:r>
                      <a:r>
                        <a:rPr kumimoji="0" lang="en-US" sz="1600" b="1" i="0" u="none" strike="noStrike" cap="none" normalizeH="0" baseline="0" dirty="0" err="1" smtClean="0">
                          <a:ln>
                            <a:noFill/>
                          </a:ln>
                          <a:solidFill>
                            <a:schemeClr val="tx1"/>
                          </a:solidFill>
                          <a:effectLst/>
                          <a:latin typeface="Century Gothic" panose="020B0502020202020204" pitchFamily="34" charset="0"/>
                        </a:rPr>
                        <a:t>hari</a:t>
                      </a:r>
                      <a:r>
                        <a:rPr kumimoji="0" lang="en-US" sz="1600" b="1" i="0" u="none" strike="noStrike" cap="none" normalizeH="0" baseline="0" dirty="0" smtClean="0">
                          <a:ln>
                            <a:noFill/>
                          </a:ln>
                          <a:solidFill>
                            <a:schemeClr val="tx1"/>
                          </a:solidFill>
                          <a:effectLst/>
                          <a:latin typeface="Century Gothic" panose="020B0502020202020204" pitchFamily="34" charset="0"/>
                        </a:rPr>
                        <a:t>)</a:t>
                      </a:r>
                    </a:p>
                  </a:txBody>
                  <a:tcPr marT="45700" marB="457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2161475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11598</TotalTime>
  <Words>3946</Words>
  <Application>Microsoft Office PowerPoint</Application>
  <PresentationFormat>On-screen Show (4:3)</PresentationFormat>
  <Paragraphs>1035</Paragraphs>
  <Slides>66</Slides>
  <Notes>14</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JADUAL CARUMAN BAHARU</vt:lpstr>
      <vt:lpstr>JADUAL CARUMAN BAHARU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Terima Kasih </vt:lpstr>
      <vt:lpstr>PowerPoint Presentation</vt:lpstr>
      <vt:lpstr>PowerPoint Presentation</vt:lpstr>
      <vt:lpstr>              Terima Kasih </vt:lpstr>
    </vt:vector>
  </TitlesOfParts>
  <Company>perkeso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 KOUK HUA KORPORAT</dc:creator>
  <cp:lastModifiedBy>Salmah Bte Sabran</cp:lastModifiedBy>
  <cp:revision>1455</cp:revision>
  <cp:lastPrinted>2016-04-11T04:06:03Z</cp:lastPrinted>
  <dcterms:created xsi:type="dcterms:W3CDTF">2010-11-22T08:20:32Z</dcterms:created>
  <dcterms:modified xsi:type="dcterms:W3CDTF">2016-08-15T00:53:03Z</dcterms:modified>
</cp:coreProperties>
</file>