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278" r:id="rId15"/>
    <p:sldId id="341" r:id="rId16"/>
    <p:sldId id="342" r:id="rId17"/>
    <p:sldId id="345" r:id="rId18"/>
    <p:sldId id="346" r:id="rId19"/>
    <p:sldId id="343" r:id="rId20"/>
    <p:sldId id="344" r:id="rId21"/>
    <p:sldId id="351" r:id="rId22"/>
    <p:sldId id="347" r:id="rId23"/>
    <p:sldId id="348" r:id="rId24"/>
    <p:sldId id="349" r:id="rId25"/>
    <p:sldId id="350" r:id="rId26"/>
    <p:sldId id="352" r:id="rId27"/>
    <p:sldId id="365" r:id="rId28"/>
    <p:sldId id="333" r:id="rId29"/>
    <p:sldId id="32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154" y="4146595"/>
            <a:ext cx="9171946" cy="1388534"/>
          </a:xfrm>
        </p:spPr>
        <p:txBody>
          <a:bodyPr>
            <a:noAutofit/>
          </a:bodyPr>
          <a:lstStyle/>
          <a:p>
            <a:pPr algn="ctr"/>
            <a:r>
              <a:rPr lang="en-MY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uCustoms</a:t>
            </a:r>
            <a:r>
              <a:rPr lang="en-MY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to End Process Flow ( Import and Export)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89" y="5565823"/>
            <a:ext cx="1364516" cy="129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12" y="366712"/>
            <a:ext cx="2595563" cy="35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84"/>
          </a:xfrm>
        </p:spPr>
      </p:pic>
    </p:spTree>
    <p:extLst>
      <p:ext uri="{BB962C8B-B14F-4D97-AF65-F5344CB8AC3E}">
        <p14:creationId xmlns:p14="http://schemas.microsoft.com/office/powerpoint/2010/main" val="66243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70" y="0"/>
            <a:ext cx="11998842" cy="6858000"/>
          </a:xfrm>
        </p:spPr>
      </p:pic>
    </p:spTree>
    <p:extLst>
      <p:ext uri="{BB962C8B-B14F-4D97-AF65-F5344CB8AC3E}">
        <p14:creationId xmlns:p14="http://schemas.microsoft.com/office/powerpoint/2010/main" val="404767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3845" cy="6858000"/>
          </a:xfrm>
        </p:spPr>
      </p:pic>
    </p:spTree>
    <p:extLst>
      <p:ext uri="{BB962C8B-B14F-4D97-AF65-F5344CB8AC3E}">
        <p14:creationId xmlns:p14="http://schemas.microsoft.com/office/powerpoint/2010/main" val="52107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205"/>
          </a:xfrm>
        </p:spPr>
      </p:pic>
    </p:spTree>
    <p:extLst>
      <p:ext uri="{BB962C8B-B14F-4D97-AF65-F5344CB8AC3E}">
        <p14:creationId xmlns:p14="http://schemas.microsoft.com/office/powerpoint/2010/main" val="381121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89" y="5565823"/>
            <a:ext cx="1364516" cy="129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0264" cy="71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89" y="5565823"/>
            <a:ext cx="1364516" cy="129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8"/>
            <a:ext cx="12258377" cy="6856382"/>
          </a:xfrm>
        </p:spPr>
      </p:pic>
    </p:spTree>
    <p:extLst>
      <p:ext uri="{BB962C8B-B14F-4D97-AF65-F5344CB8AC3E}">
        <p14:creationId xmlns:p14="http://schemas.microsoft.com/office/powerpoint/2010/main" val="156612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976" cy="6858000"/>
          </a:xfrm>
        </p:spPr>
      </p:pic>
    </p:spTree>
    <p:extLst>
      <p:ext uri="{BB962C8B-B14F-4D97-AF65-F5344CB8AC3E}">
        <p14:creationId xmlns:p14="http://schemas.microsoft.com/office/powerpoint/2010/main" val="233745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58" y="0"/>
            <a:ext cx="12292458" cy="6882383"/>
          </a:xfrm>
        </p:spPr>
      </p:pic>
    </p:spTree>
    <p:extLst>
      <p:ext uri="{BB962C8B-B14F-4D97-AF65-F5344CB8AC3E}">
        <p14:creationId xmlns:p14="http://schemas.microsoft.com/office/powerpoint/2010/main" val="103159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" y="0"/>
            <a:ext cx="12169390" cy="7618520"/>
          </a:xfrm>
        </p:spPr>
      </p:pic>
    </p:spTree>
    <p:extLst>
      <p:ext uri="{BB962C8B-B14F-4D97-AF65-F5344CB8AC3E}">
        <p14:creationId xmlns:p14="http://schemas.microsoft.com/office/powerpoint/2010/main" val="143262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" y="0"/>
            <a:ext cx="12170277" cy="6858000"/>
          </a:xfrm>
        </p:spPr>
      </p:pic>
    </p:spTree>
    <p:extLst>
      <p:ext uri="{BB962C8B-B14F-4D97-AF65-F5344CB8AC3E}">
        <p14:creationId xmlns:p14="http://schemas.microsoft.com/office/powerpoint/2010/main" val="280612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7" y="-1"/>
            <a:ext cx="12034003" cy="7634211"/>
          </a:xfrm>
        </p:spPr>
      </p:pic>
    </p:spTree>
    <p:extLst>
      <p:ext uri="{BB962C8B-B14F-4D97-AF65-F5344CB8AC3E}">
        <p14:creationId xmlns:p14="http://schemas.microsoft.com/office/powerpoint/2010/main" val="176318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2871" cy="6941127"/>
          </a:xfrm>
        </p:spPr>
      </p:pic>
    </p:spTree>
    <p:extLst>
      <p:ext uri="{BB962C8B-B14F-4D97-AF65-F5344CB8AC3E}">
        <p14:creationId xmlns:p14="http://schemas.microsoft.com/office/powerpoint/2010/main" val="261534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234"/>
          </a:xfrm>
        </p:spPr>
      </p:pic>
    </p:spTree>
    <p:extLst>
      <p:ext uri="{BB962C8B-B14F-4D97-AF65-F5344CB8AC3E}">
        <p14:creationId xmlns:p14="http://schemas.microsoft.com/office/powerpoint/2010/main" val="105199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845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5801" cy="6740669"/>
          </a:xfrm>
        </p:spPr>
      </p:pic>
    </p:spTree>
    <p:extLst>
      <p:ext uri="{BB962C8B-B14F-4D97-AF65-F5344CB8AC3E}">
        <p14:creationId xmlns:p14="http://schemas.microsoft.com/office/powerpoint/2010/main" val="204414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90"/>
            <a:ext cx="12192001" cy="6998449"/>
          </a:xfrm>
        </p:spPr>
      </p:pic>
    </p:spTree>
    <p:extLst>
      <p:ext uri="{BB962C8B-B14F-4D97-AF65-F5344CB8AC3E}">
        <p14:creationId xmlns:p14="http://schemas.microsoft.com/office/powerpoint/2010/main" val="221336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6" y="-1"/>
            <a:ext cx="12052443" cy="6731919"/>
          </a:xfrm>
        </p:spPr>
      </p:pic>
    </p:spTree>
    <p:extLst>
      <p:ext uri="{BB962C8B-B14F-4D97-AF65-F5344CB8AC3E}">
        <p14:creationId xmlns:p14="http://schemas.microsoft.com/office/powerpoint/2010/main" val="2971625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3030"/>
          </a:xfrm>
        </p:spPr>
      </p:pic>
    </p:spTree>
    <p:extLst>
      <p:ext uri="{BB962C8B-B14F-4D97-AF65-F5344CB8AC3E}">
        <p14:creationId xmlns:p14="http://schemas.microsoft.com/office/powerpoint/2010/main" val="9109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47" y="552424"/>
            <a:ext cx="6392035" cy="2778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04" y="3354275"/>
            <a:ext cx="6267120" cy="1752599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AR CARTER" panose="02000000000000000000" pitchFamily="2" charset="0"/>
              </a:rPr>
              <a:t>Trouble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8434" y="4575359"/>
            <a:ext cx="5705545" cy="18331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/>
              <a:t>Hotline : </a:t>
            </a:r>
            <a:r>
              <a:rPr lang="en-US" sz="3200" b="1" dirty="0"/>
              <a:t>1300-888-500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Mon - Fri (8.30 </a:t>
            </a:r>
            <a:r>
              <a:rPr lang="en-US" sz="3200" dirty="0" err="1"/>
              <a:t>a.m</a:t>
            </a:r>
            <a:r>
              <a:rPr lang="en-US" sz="3200" dirty="0"/>
              <a:t> – 7.00 </a:t>
            </a:r>
            <a:r>
              <a:rPr lang="en-US" sz="3200" dirty="0" err="1"/>
              <a:t>p.m</a:t>
            </a:r>
            <a:r>
              <a:rPr lang="en-US" sz="3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08236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9" y="947206"/>
            <a:ext cx="10058400" cy="50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7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0"/>
            <a:ext cx="12105410" cy="6858000"/>
          </a:xfrm>
        </p:spPr>
      </p:pic>
    </p:spTree>
    <p:extLst>
      <p:ext uri="{BB962C8B-B14F-4D97-AF65-F5344CB8AC3E}">
        <p14:creationId xmlns:p14="http://schemas.microsoft.com/office/powerpoint/2010/main" val="1481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33733"/>
          </a:xfrm>
        </p:spPr>
      </p:pic>
    </p:spTree>
    <p:extLst>
      <p:ext uri="{BB962C8B-B14F-4D97-AF65-F5344CB8AC3E}">
        <p14:creationId xmlns:p14="http://schemas.microsoft.com/office/powerpoint/2010/main" val="335987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334009" cy="6858001"/>
          </a:xfrm>
        </p:spPr>
      </p:pic>
    </p:spTree>
    <p:extLst>
      <p:ext uri="{BB962C8B-B14F-4D97-AF65-F5344CB8AC3E}">
        <p14:creationId xmlns:p14="http://schemas.microsoft.com/office/powerpoint/2010/main" val="7062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14" y="0"/>
            <a:ext cx="12268014" cy="6858000"/>
          </a:xfrm>
        </p:spPr>
      </p:pic>
    </p:spTree>
    <p:extLst>
      <p:ext uri="{BB962C8B-B14F-4D97-AF65-F5344CB8AC3E}">
        <p14:creationId xmlns:p14="http://schemas.microsoft.com/office/powerpoint/2010/main" val="313665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3863"/>
          </a:xfrm>
        </p:spPr>
      </p:pic>
    </p:spTree>
    <p:extLst>
      <p:ext uri="{BB962C8B-B14F-4D97-AF65-F5344CB8AC3E}">
        <p14:creationId xmlns:p14="http://schemas.microsoft.com/office/powerpoint/2010/main" val="40423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1263"/>
          </a:xfrm>
        </p:spPr>
      </p:pic>
    </p:spTree>
    <p:extLst>
      <p:ext uri="{BB962C8B-B14F-4D97-AF65-F5344CB8AC3E}">
        <p14:creationId xmlns:p14="http://schemas.microsoft.com/office/powerpoint/2010/main" val="342656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822"/>
          </a:xfrm>
        </p:spPr>
      </p:pic>
    </p:spTree>
    <p:extLst>
      <p:ext uri="{BB962C8B-B14F-4D97-AF65-F5344CB8AC3E}">
        <p14:creationId xmlns:p14="http://schemas.microsoft.com/office/powerpoint/2010/main" val="2176260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1870</TotalTime>
  <Words>30</Words>
  <Application>Microsoft Office PowerPoint</Application>
  <PresentationFormat>Widescreen</PresentationFormat>
  <Paragraphs>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 CARTER</vt:lpstr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Akmal Othman</dc:creator>
  <cp:lastModifiedBy>owner</cp:lastModifiedBy>
  <cp:revision>108</cp:revision>
  <dcterms:created xsi:type="dcterms:W3CDTF">2018-04-04T18:48:09Z</dcterms:created>
  <dcterms:modified xsi:type="dcterms:W3CDTF">2018-09-20T08:24:56Z</dcterms:modified>
</cp:coreProperties>
</file>