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53" r:id="rId3"/>
    <p:sldId id="354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278" r:id="rId15"/>
    <p:sldId id="341" r:id="rId16"/>
    <p:sldId id="342" r:id="rId17"/>
    <p:sldId id="345" r:id="rId18"/>
    <p:sldId id="346" r:id="rId19"/>
    <p:sldId id="343" r:id="rId20"/>
    <p:sldId id="344" r:id="rId21"/>
    <p:sldId id="351" r:id="rId22"/>
    <p:sldId id="347" r:id="rId23"/>
    <p:sldId id="348" r:id="rId24"/>
    <p:sldId id="349" r:id="rId25"/>
    <p:sldId id="350" r:id="rId26"/>
    <p:sldId id="352" r:id="rId27"/>
    <p:sldId id="365" r:id="rId28"/>
    <p:sldId id="333" r:id="rId29"/>
    <p:sldId id="328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12" autoAdjust="0"/>
    <p:restoredTop sz="94660"/>
  </p:normalViewPr>
  <p:slideViewPr>
    <p:cSldViewPr snapToGrid="0">
      <p:cViewPr varScale="1">
        <p:scale>
          <a:sx n="72" d="100"/>
          <a:sy n="72" d="100"/>
        </p:scale>
        <p:origin x="85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17-Aug-18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17-Aug-18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17-Aug-18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17-Aug-18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17-Aug-18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17-Aug-18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17-Aug-18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17-Aug-18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17-Aug-18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17-Aug-18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17-Aug-18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17-Aug-18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17-Aug-18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17-Aug-18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17-Aug-18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17-Aug-18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17-Aug-18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17-Aug-18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7154" y="4146595"/>
            <a:ext cx="9171946" cy="1388534"/>
          </a:xfrm>
        </p:spPr>
        <p:txBody>
          <a:bodyPr>
            <a:noAutofit/>
          </a:bodyPr>
          <a:lstStyle/>
          <a:p>
            <a:pPr algn="ctr"/>
            <a:r>
              <a:rPr lang="en-MY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uCustoms</a:t>
            </a:r>
            <a:r>
              <a:rPr lang="en-MY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End to End Process Flow ( Import and Export)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989" y="5565823"/>
            <a:ext cx="1364516" cy="129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212" y="366712"/>
            <a:ext cx="2595563" cy="358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28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584"/>
          </a:xfrm>
        </p:spPr>
      </p:pic>
    </p:spTree>
    <p:extLst>
      <p:ext uri="{BB962C8B-B14F-4D97-AF65-F5344CB8AC3E}">
        <p14:creationId xmlns:p14="http://schemas.microsoft.com/office/powerpoint/2010/main" val="662430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70" y="0"/>
            <a:ext cx="11998842" cy="6858000"/>
          </a:xfrm>
        </p:spPr>
      </p:pic>
    </p:spTree>
    <p:extLst>
      <p:ext uri="{BB962C8B-B14F-4D97-AF65-F5344CB8AC3E}">
        <p14:creationId xmlns:p14="http://schemas.microsoft.com/office/powerpoint/2010/main" val="4047670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63845" cy="6858000"/>
          </a:xfrm>
        </p:spPr>
      </p:pic>
    </p:spTree>
    <p:extLst>
      <p:ext uri="{BB962C8B-B14F-4D97-AF65-F5344CB8AC3E}">
        <p14:creationId xmlns:p14="http://schemas.microsoft.com/office/powerpoint/2010/main" val="521074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05205"/>
          </a:xfrm>
        </p:spPr>
      </p:pic>
    </p:spTree>
    <p:extLst>
      <p:ext uri="{BB962C8B-B14F-4D97-AF65-F5344CB8AC3E}">
        <p14:creationId xmlns:p14="http://schemas.microsoft.com/office/powerpoint/2010/main" val="3811216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989" y="5565823"/>
            <a:ext cx="1364516" cy="129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00264" cy="712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71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989" y="5565823"/>
            <a:ext cx="1364516" cy="129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6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82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18"/>
            <a:ext cx="12258377" cy="6856382"/>
          </a:xfrm>
        </p:spPr>
      </p:pic>
    </p:spTree>
    <p:extLst>
      <p:ext uri="{BB962C8B-B14F-4D97-AF65-F5344CB8AC3E}">
        <p14:creationId xmlns:p14="http://schemas.microsoft.com/office/powerpoint/2010/main" val="1566121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7976" cy="6858000"/>
          </a:xfrm>
        </p:spPr>
      </p:pic>
    </p:spTree>
    <p:extLst>
      <p:ext uri="{BB962C8B-B14F-4D97-AF65-F5344CB8AC3E}">
        <p14:creationId xmlns:p14="http://schemas.microsoft.com/office/powerpoint/2010/main" val="2337450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58" y="0"/>
            <a:ext cx="12292458" cy="6882383"/>
          </a:xfrm>
        </p:spPr>
      </p:pic>
    </p:spTree>
    <p:extLst>
      <p:ext uri="{BB962C8B-B14F-4D97-AF65-F5344CB8AC3E}">
        <p14:creationId xmlns:p14="http://schemas.microsoft.com/office/powerpoint/2010/main" val="1031599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0" y="0"/>
            <a:ext cx="12169390" cy="7618520"/>
          </a:xfrm>
        </p:spPr>
      </p:pic>
    </p:spTree>
    <p:extLst>
      <p:ext uri="{BB962C8B-B14F-4D97-AF65-F5344CB8AC3E}">
        <p14:creationId xmlns:p14="http://schemas.microsoft.com/office/powerpoint/2010/main" val="1432620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" y="0"/>
            <a:ext cx="12170277" cy="6858000"/>
          </a:xfrm>
        </p:spPr>
      </p:pic>
    </p:spTree>
    <p:extLst>
      <p:ext uri="{BB962C8B-B14F-4D97-AF65-F5344CB8AC3E}">
        <p14:creationId xmlns:p14="http://schemas.microsoft.com/office/powerpoint/2010/main" val="2806129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97" y="-1"/>
            <a:ext cx="12034003" cy="7634211"/>
          </a:xfrm>
        </p:spPr>
      </p:pic>
    </p:spTree>
    <p:extLst>
      <p:ext uri="{BB962C8B-B14F-4D97-AF65-F5344CB8AC3E}">
        <p14:creationId xmlns:p14="http://schemas.microsoft.com/office/powerpoint/2010/main" val="1763181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72871" cy="6941127"/>
          </a:xfrm>
        </p:spPr>
      </p:pic>
    </p:spTree>
    <p:extLst>
      <p:ext uri="{BB962C8B-B14F-4D97-AF65-F5344CB8AC3E}">
        <p14:creationId xmlns:p14="http://schemas.microsoft.com/office/powerpoint/2010/main" val="2615344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41234"/>
          </a:xfrm>
        </p:spPr>
      </p:pic>
    </p:spTree>
    <p:extLst>
      <p:ext uri="{BB962C8B-B14F-4D97-AF65-F5344CB8AC3E}">
        <p14:creationId xmlns:p14="http://schemas.microsoft.com/office/powerpoint/2010/main" val="1051999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18456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15801" cy="6740669"/>
          </a:xfrm>
        </p:spPr>
      </p:pic>
    </p:spTree>
    <p:extLst>
      <p:ext uri="{BB962C8B-B14F-4D97-AF65-F5344CB8AC3E}">
        <p14:creationId xmlns:p14="http://schemas.microsoft.com/office/powerpoint/2010/main" val="2044144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390"/>
            <a:ext cx="12192001" cy="6998449"/>
          </a:xfrm>
        </p:spPr>
      </p:pic>
    </p:spTree>
    <p:extLst>
      <p:ext uri="{BB962C8B-B14F-4D97-AF65-F5344CB8AC3E}">
        <p14:creationId xmlns:p14="http://schemas.microsoft.com/office/powerpoint/2010/main" val="2213367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56" y="-1"/>
            <a:ext cx="12052443" cy="6731919"/>
          </a:xfrm>
        </p:spPr>
      </p:pic>
    </p:spTree>
    <p:extLst>
      <p:ext uri="{BB962C8B-B14F-4D97-AF65-F5344CB8AC3E}">
        <p14:creationId xmlns:p14="http://schemas.microsoft.com/office/powerpoint/2010/main" val="29716258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3030"/>
          </a:xfrm>
        </p:spPr>
      </p:pic>
    </p:spTree>
    <p:extLst>
      <p:ext uri="{BB962C8B-B14F-4D97-AF65-F5344CB8AC3E}">
        <p14:creationId xmlns:p14="http://schemas.microsoft.com/office/powerpoint/2010/main" val="910932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747" y="552424"/>
            <a:ext cx="6392035" cy="27783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1204" y="3354275"/>
            <a:ext cx="6267120" cy="1752599"/>
          </a:xfrm>
        </p:spPr>
        <p:txBody>
          <a:bodyPr>
            <a:normAutofit/>
          </a:bodyPr>
          <a:lstStyle/>
          <a:p>
            <a:r>
              <a:rPr lang="en-US" sz="8000" dirty="0">
                <a:latin typeface="AR CARTER" panose="02000000000000000000" pitchFamily="2" charset="0"/>
              </a:rPr>
              <a:t>Trouble 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28434" y="4575359"/>
            <a:ext cx="5705545" cy="183318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/>
              <a:t>Hotline : </a:t>
            </a:r>
            <a:r>
              <a:rPr lang="en-US" sz="3200" b="1" dirty="0"/>
              <a:t>1300-888-500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Mon - Fri (8.30 </a:t>
            </a:r>
            <a:r>
              <a:rPr lang="en-US" sz="3200" dirty="0" err="1"/>
              <a:t>a.m</a:t>
            </a:r>
            <a:r>
              <a:rPr lang="en-US" sz="3200" dirty="0"/>
              <a:t> – 7.00 </a:t>
            </a:r>
            <a:r>
              <a:rPr lang="en-US" sz="3200" dirty="0" err="1"/>
              <a:t>p.m</a:t>
            </a:r>
            <a:r>
              <a:rPr lang="en-US" sz="32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3082365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09" y="947206"/>
            <a:ext cx="10058400" cy="500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72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0" y="0"/>
            <a:ext cx="12105410" cy="6858000"/>
          </a:xfrm>
        </p:spPr>
      </p:pic>
    </p:spTree>
    <p:extLst>
      <p:ext uri="{BB962C8B-B14F-4D97-AF65-F5344CB8AC3E}">
        <p14:creationId xmlns:p14="http://schemas.microsoft.com/office/powerpoint/2010/main" val="14814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33733"/>
          </a:xfrm>
        </p:spPr>
      </p:pic>
    </p:spTree>
    <p:extLst>
      <p:ext uri="{BB962C8B-B14F-4D97-AF65-F5344CB8AC3E}">
        <p14:creationId xmlns:p14="http://schemas.microsoft.com/office/powerpoint/2010/main" val="3359875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12334009" cy="6858001"/>
          </a:xfrm>
        </p:spPr>
      </p:pic>
    </p:spTree>
    <p:extLst>
      <p:ext uri="{BB962C8B-B14F-4D97-AF65-F5344CB8AC3E}">
        <p14:creationId xmlns:p14="http://schemas.microsoft.com/office/powerpoint/2010/main" val="706235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014" y="0"/>
            <a:ext cx="12268014" cy="6858000"/>
          </a:xfrm>
        </p:spPr>
      </p:pic>
    </p:spTree>
    <p:extLst>
      <p:ext uri="{BB962C8B-B14F-4D97-AF65-F5344CB8AC3E}">
        <p14:creationId xmlns:p14="http://schemas.microsoft.com/office/powerpoint/2010/main" val="3136654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13863"/>
          </a:xfrm>
        </p:spPr>
      </p:pic>
    </p:spTree>
    <p:extLst>
      <p:ext uri="{BB962C8B-B14F-4D97-AF65-F5344CB8AC3E}">
        <p14:creationId xmlns:p14="http://schemas.microsoft.com/office/powerpoint/2010/main" val="4042331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11263"/>
          </a:xfrm>
        </p:spPr>
      </p:pic>
    </p:spTree>
    <p:extLst>
      <p:ext uri="{BB962C8B-B14F-4D97-AF65-F5344CB8AC3E}">
        <p14:creationId xmlns:p14="http://schemas.microsoft.com/office/powerpoint/2010/main" val="3426564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0822"/>
          </a:xfrm>
        </p:spPr>
      </p:pic>
    </p:spTree>
    <p:extLst>
      <p:ext uri="{BB962C8B-B14F-4D97-AF65-F5344CB8AC3E}">
        <p14:creationId xmlns:p14="http://schemas.microsoft.com/office/powerpoint/2010/main" val="21762607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1439</TotalTime>
  <Words>30</Words>
  <Application>Microsoft Office PowerPoint</Application>
  <PresentationFormat>Widescreen</PresentationFormat>
  <Paragraphs>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 CARTER</vt:lpstr>
      <vt:lpstr>Arial</vt:lpstr>
      <vt:lpstr>Corbel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Trouble 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Nurul Akmal Othman</dc:creator>
  <cp:lastModifiedBy>owner</cp:lastModifiedBy>
  <cp:revision>108</cp:revision>
  <dcterms:created xsi:type="dcterms:W3CDTF">2018-04-04T18:48:09Z</dcterms:created>
  <dcterms:modified xsi:type="dcterms:W3CDTF">2018-08-17T08:02:34Z</dcterms:modified>
</cp:coreProperties>
</file>