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1"/>
  </p:notesMasterIdLst>
  <p:sldIdLst>
    <p:sldId id="598" r:id="rId2"/>
    <p:sldId id="837" r:id="rId3"/>
    <p:sldId id="716" r:id="rId4"/>
    <p:sldId id="797" r:id="rId5"/>
    <p:sldId id="788" r:id="rId6"/>
    <p:sldId id="802" r:id="rId7"/>
    <p:sldId id="786" r:id="rId8"/>
    <p:sldId id="819" r:id="rId9"/>
    <p:sldId id="846" r:id="rId10"/>
    <p:sldId id="847" r:id="rId11"/>
    <p:sldId id="848" r:id="rId12"/>
    <p:sldId id="852" r:id="rId13"/>
    <p:sldId id="825" r:id="rId14"/>
    <p:sldId id="784" r:id="rId15"/>
    <p:sldId id="803" r:id="rId16"/>
    <p:sldId id="804" r:id="rId17"/>
    <p:sldId id="805" r:id="rId18"/>
    <p:sldId id="829" r:id="rId19"/>
    <p:sldId id="850" r:id="rId20"/>
    <p:sldId id="851" r:id="rId21"/>
    <p:sldId id="831" r:id="rId22"/>
    <p:sldId id="832" r:id="rId23"/>
    <p:sldId id="833" r:id="rId24"/>
    <p:sldId id="834" r:id="rId25"/>
    <p:sldId id="835" r:id="rId26"/>
    <p:sldId id="808" r:id="rId27"/>
    <p:sldId id="809" r:id="rId28"/>
    <p:sldId id="810" r:id="rId29"/>
    <p:sldId id="813" r:id="rId30"/>
    <p:sldId id="814" r:id="rId31"/>
    <p:sldId id="838" r:id="rId32"/>
    <p:sldId id="839" r:id="rId33"/>
    <p:sldId id="840" r:id="rId34"/>
    <p:sldId id="841" r:id="rId35"/>
    <p:sldId id="842" r:id="rId36"/>
    <p:sldId id="843" r:id="rId37"/>
    <p:sldId id="844" r:id="rId38"/>
    <p:sldId id="845" r:id="rId39"/>
    <p:sldId id="35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94FDFC-725D-B54C-8A64-AFF773725707}">
          <p14:sldIdLst>
            <p14:sldId id="598"/>
            <p14:sldId id="837"/>
            <p14:sldId id="716"/>
            <p14:sldId id="797"/>
            <p14:sldId id="788"/>
            <p14:sldId id="802"/>
            <p14:sldId id="786"/>
            <p14:sldId id="819"/>
            <p14:sldId id="846"/>
            <p14:sldId id="847"/>
            <p14:sldId id="848"/>
            <p14:sldId id="852"/>
            <p14:sldId id="825"/>
            <p14:sldId id="784"/>
            <p14:sldId id="803"/>
            <p14:sldId id="804"/>
            <p14:sldId id="805"/>
            <p14:sldId id="829"/>
            <p14:sldId id="850"/>
            <p14:sldId id="851"/>
            <p14:sldId id="831"/>
            <p14:sldId id="832"/>
            <p14:sldId id="833"/>
            <p14:sldId id="834"/>
            <p14:sldId id="835"/>
            <p14:sldId id="808"/>
            <p14:sldId id="809"/>
            <p14:sldId id="810"/>
            <p14:sldId id="813"/>
            <p14:sldId id="814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352"/>
          </p14:sldIdLst>
        </p14:section>
        <p14:section name="Appendices" id="{57CE7571-7978-D747-BF59-938E4CF358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CCCC"/>
    <a:srgbClr val="00FF00"/>
    <a:srgbClr val="006666"/>
    <a:srgbClr val="FF7C80"/>
    <a:srgbClr val="FBFBFB"/>
    <a:srgbClr val="003300"/>
    <a:srgbClr val="FF99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87666" autoAdjust="0"/>
  </p:normalViewPr>
  <p:slideViewPr>
    <p:cSldViewPr snapToGrid="0">
      <p:cViewPr varScale="1">
        <p:scale>
          <a:sx n="63" d="100"/>
          <a:sy n="63" d="100"/>
        </p:scale>
        <p:origin x="516" y="48"/>
      </p:cViewPr>
      <p:guideLst/>
    </p:cSldViewPr>
  </p:slideViewPr>
  <p:outlineViewPr>
    <p:cViewPr>
      <p:scale>
        <a:sx n="33" d="100"/>
        <a:sy n="33" d="100"/>
      </p:scale>
      <p:origin x="0" y="-6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enarai%20agen%20selangor\SENARAI%20EJEN%20YG%20AKTIF%20pada%20300318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enarai%20agen%20selangor\SENARAI%20EJEN%20YG%20AKTIF%20pada%20300318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enarai%20agen%20selangor\SENARAI%20EJEN%20YG%20AKTIF%20pada%20300318_n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SELANGOR</a:t>
            </a:r>
            <a:r>
              <a:rPr lang="en-US" sz="2000" b="1" baseline="0"/>
              <a:t> SHIPPING AGENTS</a:t>
            </a:r>
            <a:endParaRPr lang="en-US" sz="2000" b="1"/>
          </a:p>
        </c:rich>
      </c:tx>
      <c:layout>
        <c:manualLayout>
          <c:xMode val="edge"/>
          <c:yMode val="edge"/>
          <c:x val="0.23455900872239455"/>
          <c:y val="3.2397408207343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B-49EA-84E9-DF1A541C95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B-49EA-84E9-DF1A541C95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A8BE03D-908A-43D3-B78D-56302D3E76C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0B-49EA-84E9-DF1A541C9505}"/>
                </c:ext>
              </c:extLst>
            </c:dLbl>
            <c:dLbl>
              <c:idx val="1"/>
              <c:layout>
                <c:manualLayout>
                  <c:x val="0.10107368462546687"/>
                  <c:y val="-0.11341495836727306"/>
                </c:manualLayout>
              </c:layout>
              <c:tx>
                <c:rich>
                  <a:bodyPr/>
                  <a:lstStyle/>
                  <a:p>
                    <a:fld id="{9560CFFE-EF6F-4D12-89F1-0F2226CFEB2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0B-49EA-84E9-DF1A541C9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bs'!$M$33:$M$34</c:f>
              <c:strCache>
                <c:ptCount val="2"/>
                <c:pt idx="0">
                  <c:v>Unregistered </c:v>
                </c:pt>
                <c:pt idx="1">
                  <c:v>Registered </c:v>
                </c:pt>
              </c:strCache>
            </c:strRef>
          </c:cat>
          <c:val>
            <c:numRef>
              <c:f>'data bs'!$N$33:$N$34</c:f>
              <c:numCache>
                <c:formatCode>General</c:formatCode>
                <c:ptCount val="2"/>
                <c:pt idx="0">
                  <c:v>21.2</c:v>
                </c:pt>
                <c:pt idx="1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B-49EA-84E9-DF1A541C9505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00B-49EA-84E9-DF1A541C95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00B-49EA-84E9-DF1A541C9505}"/>
              </c:ext>
            </c:extLst>
          </c:dPt>
          <c:dLbls>
            <c:dLbl>
              <c:idx val="0"/>
              <c:layout>
                <c:manualLayout>
                  <c:x val="-0.14490612589697072"/>
                  <c:y val="3.5066297058440048E-2"/>
                </c:manualLayout>
              </c:layout>
              <c:tx>
                <c:rich>
                  <a:bodyPr/>
                  <a:lstStyle/>
                  <a:p>
                    <a:fld id="{5C692BD5-F01D-4A50-A3D6-013A761634B2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00B-49EA-84E9-DF1A541C9505}"/>
                </c:ext>
              </c:extLst>
            </c:dLbl>
            <c:dLbl>
              <c:idx val="1"/>
              <c:layout>
                <c:manualLayout>
                  <c:x val="0.15836489485726399"/>
                  <c:y val="-1.7134062345878472E-3"/>
                </c:manualLayout>
              </c:layout>
              <c:tx>
                <c:rich>
                  <a:bodyPr/>
                  <a:lstStyle/>
                  <a:p>
                    <a:fld id="{F7C4274E-BCC5-4FD7-B83C-EEC074BA9970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00B-49EA-84E9-DF1A541C9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bs'!$M$11:$M$12</c:f>
              <c:strCache>
                <c:ptCount val="2"/>
                <c:pt idx="0">
                  <c:v>Unregistered </c:v>
                </c:pt>
                <c:pt idx="1">
                  <c:v>Registered </c:v>
                </c:pt>
              </c:strCache>
            </c:strRef>
          </c:cat>
          <c:val>
            <c:numRef>
              <c:f>'data bs'!$N$11:$N$12</c:f>
              <c:numCache>
                <c:formatCode>General</c:formatCode>
                <c:ptCount val="2"/>
                <c:pt idx="0">
                  <c:v>40.1</c:v>
                </c:pt>
                <c:pt idx="1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0B-49EA-84E9-DF1A541C95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87703318557859"/>
          <c:y val="0.78580437974410866"/>
          <c:w val="0.18221426300334786"/>
          <c:h val="0.13860166777209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SELANGOR FORWARDING AGENTS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6-40F2-A872-B6EA96C0A6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D6-40F2-A872-B6EA96C0A6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37891F-2CC3-4F29-93F1-C401428CEBC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D6-40F2-A872-B6EA96C0A6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87FC84-14EF-4CD4-AC7C-2AB09B45F1F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D6-40F2-A872-B6EA96C0A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bf'!$N$26:$N$27</c:f>
              <c:strCache>
                <c:ptCount val="2"/>
                <c:pt idx="0">
                  <c:v>Unregistered</c:v>
                </c:pt>
                <c:pt idx="1">
                  <c:v>Registered </c:v>
                </c:pt>
              </c:strCache>
            </c:strRef>
          </c:cat>
          <c:val>
            <c:numRef>
              <c:f>'data bf'!$O$26:$O$27</c:f>
              <c:numCache>
                <c:formatCode>General</c:formatCode>
                <c:ptCount val="2"/>
                <c:pt idx="0">
                  <c:v>10.7</c:v>
                </c:pt>
                <c:pt idx="1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6-40F2-A872-B6EA96C0A682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3D6-40F2-A872-B6EA96C0A6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3D6-40F2-A872-B6EA96C0A682}"/>
              </c:ext>
            </c:extLst>
          </c:dPt>
          <c:dLbls>
            <c:dLbl>
              <c:idx val="0"/>
              <c:layout>
                <c:manualLayout>
                  <c:x val="-0.11917759484609879"/>
                  <c:y val="7.7637372145013595E-2"/>
                </c:manualLayout>
              </c:layout>
              <c:tx>
                <c:rich>
                  <a:bodyPr/>
                  <a:lstStyle/>
                  <a:p>
                    <a:fld id="{BAA44065-A4FA-4CD9-88CF-6B53162E91BD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3D6-40F2-A872-B6EA96C0A682}"/>
                </c:ext>
              </c:extLst>
            </c:dLbl>
            <c:dLbl>
              <c:idx val="1"/>
              <c:layout>
                <c:manualLayout>
                  <c:x val="0.16099463135289907"/>
                  <c:y val="-6.55166304642429E-2"/>
                </c:manualLayout>
              </c:layout>
              <c:tx>
                <c:rich>
                  <a:bodyPr/>
                  <a:lstStyle/>
                  <a:p>
                    <a:fld id="{9F1E0CD0-7287-4C83-B706-BC81E654881E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3D6-40F2-A872-B6EA96C0A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bf'!$N$8:$N$9</c:f>
              <c:strCache>
                <c:ptCount val="2"/>
                <c:pt idx="0">
                  <c:v>Unregistered</c:v>
                </c:pt>
                <c:pt idx="1">
                  <c:v>Registered </c:v>
                </c:pt>
              </c:strCache>
            </c:strRef>
          </c:cat>
          <c:val>
            <c:numRef>
              <c:f>'data bf'!$O$8:$O$9</c:f>
              <c:numCache>
                <c:formatCode>General</c:formatCode>
                <c:ptCount val="2"/>
                <c:pt idx="0">
                  <c:v>33.4</c:v>
                </c:pt>
                <c:pt idx="1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D6-40F2-A872-B6EA96C0A6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04166070150325"/>
          <c:y val="0.78752688748812771"/>
          <c:w val="0.22132884753042234"/>
          <c:h val="0.17659054916880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SELANGOR DIRECT USER AGENTS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AC-4262-9B49-7413D3641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AC-4262-9B49-7413D36418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EB35EF3-E8B3-4787-8551-94A3E4EA688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AC-4262-9B49-7413D36418F2}"/>
                </c:ext>
              </c:extLst>
            </c:dLbl>
            <c:dLbl>
              <c:idx val="1"/>
              <c:layout>
                <c:manualLayout>
                  <c:x val="0.14290173500199035"/>
                  <c:y val="-1.7983769656998005E-2"/>
                </c:manualLayout>
              </c:layout>
              <c:tx>
                <c:rich>
                  <a:bodyPr/>
                  <a:lstStyle/>
                  <a:p>
                    <a:fld id="{52A2A66F-2BC2-4A0E-BC81-A54757030A5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AC-4262-9B49-7413D3641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bd'!$O$31:$O$32</c:f>
              <c:strCache>
                <c:ptCount val="2"/>
                <c:pt idx="0">
                  <c:v>Unregistered </c:v>
                </c:pt>
                <c:pt idx="1">
                  <c:v>Registered </c:v>
                </c:pt>
              </c:strCache>
            </c:strRef>
          </c:cat>
          <c:val>
            <c:numRef>
              <c:f>'data bd'!$P$31:$P$32</c:f>
              <c:numCache>
                <c:formatCode>General</c:formatCode>
                <c:ptCount val="2"/>
                <c:pt idx="0">
                  <c:v>33.1</c:v>
                </c:pt>
                <c:pt idx="1">
                  <c:v>66.900000000000006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C-4262-9B49-7413D36418F2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EAC-4262-9B49-7413D3641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EAC-4262-9B49-7413D36418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242A91-104C-4F19-B893-6EE175FBE115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AC-4262-9B49-7413D36418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91702F-8AA4-47E1-9746-0DAA15D9D9F3}" type="VALUE">
                      <a:rPr lang="en-US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AC-4262-9B49-7413D3641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bd'!$O$12:$O$13</c:f>
              <c:strCache>
                <c:ptCount val="2"/>
                <c:pt idx="0">
                  <c:v>Unregistered </c:v>
                </c:pt>
                <c:pt idx="1">
                  <c:v>Registered </c:v>
                </c:pt>
              </c:strCache>
            </c:strRef>
          </c:cat>
          <c:val>
            <c:numRef>
              <c:f>'data bd'!$P$12:$P$13</c:f>
              <c:numCache>
                <c:formatCode>General</c:formatCode>
                <c:ptCount val="2"/>
                <c:pt idx="0">
                  <c:v>86.9</c:v>
                </c:pt>
                <c:pt idx="1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AC-4262-9B49-7413D36418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4053972679849"/>
          <c:y val="0.79204645620047964"/>
          <c:w val="0.19130225617059712"/>
          <c:h val="0.14228750252372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69A4C-DBC0-4B6B-AD52-0240B9F95932}" type="doc">
      <dgm:prSet loTypeId="urn:microsoft.com/office/officeart/2011/layout/HexagonRadial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4E58044C-258C-464F-991F-BD5B6441801E}">
      <dgm:prSet phldrT="[Text]" custT="1"/>
      <dgm:spPr/>
      <dgm:t>
        <a:bodyPr/>
        <a:lstStyle/>
        <a:p>
          <a:r>
            <a:rPr lang="en-GB" sz="2400" dirty="0" err="1"/>
            <a:t>uCustoms</a:t>
          </a:r>
          <a:r>
            <a:rPr lang="en-GB" sz="2400" dirty="0"/>
            <a:t> Project  </a:t>
          </a:r>
          <a:endParaRPr lang="en-MY" sz="2400" dirty="0"/>
        </a:p>
      </dgm:t>
    </dgm:pt>
    <dgm:pt modelId="{D4CE6166-877C-4D36-96B4-A8EBC5A22032}" type="parTrans" cxnId="{9931332B-DBAE-47FF-979D-587DBA6E4DB7}">
      <dgm:prSet/>
      <dgm:spPr/>
      <dgm:t>
        <a:bodyPr/>
        <a:lstStyle/>
        <a:p>
          <a:endParaRPr lang="en-MY"/>
        </a:p>
      </dgm:t>
    </dgm:pt>
    <dgm:pt modelId="{883F2C3D-5CAC-4EC2-89B9-DA8EF74D4AE1}" type="sibTrans" cxnId="{9931332B-DBAE-47FF-979D-587DBA6E4DB7}">
      <dgm:prSet/>
      <dgm:spPr/>
      <dgm:t>
        <a:bodyPr/>
        <a:lstStyle/>
        <a:p>
          <a:endParaRPr lang="en-MY"/>
        </a:p>
      </dgm:t>
    </dgm:pt>
    <dgm:pt modelId="{CD94316F-8416-476F-8F89-1D6E930315B5}">
      <dgm:prSet phldrT="[Text]"/>
      <dgm:spPr/>
      <dgm:t>
        <a:bodyPr/>
        <a:lstStyle/>
        <a:p>
          <a:r>
            <a:rPr lang="en-MY" dirty="0"/>
            <a:t>Involves various parties</a:t>
          </a:r>
        </a:p>
      </dgm:t>
    </dgm:pt>
    <dgm:pt modelId="{5372306E-1060-4D7F-AB77-8D9173EE746F}" type="parTrans" cxnId="{856E23CE-F27D-47C2-940A-F85F2FF902F4}">
      <dgm:prSet/>
      <dgm:spPr/>
      <dgm:t>
        <a:bodyPr/>
        <a:lstStyle/>
        <a:p>
          <a:endParaRPr lang="en-MY"/>
        </a:p>
      </dgm:t>
    </dgm:pt>
    <dgm:pt modelId="{01888B10-8BDE-46D6-8EFE-AAFDFEC02426}" type="sibTrans" cxnId="{856E23CE-F27D-47C2-940A-F85F2FF902F4}">
      <dgm:prSet/>
      <dgm:spPr/>
      <dgm:t>
        <a:bodyPr/>
        <a:lstStyle/>
        <a:p>
          <a:endParaRPr lang="en-MY"/>
        </a:p>
      </dgm:t>
    </dgm:pt>
    <dgm:pt modelId="{E12E38EC-A13D-4CDC-94F7-0E1860D64957}">
      <dgm:prSet phldrT="[Text]"/>
      <dgm:spPr/>
      <dgm:t>
        <a:bodyPr/>
        <a:lstStyle/>
        <a:p>
          <a:r>
            <a:rPr lang="en-MY" dirty="0"/>
            <a:t>Initiatives led by the Malaysian Government</a:t>
          </a:r>
        </a:p>
      </dgm:t>
    </dgm:pt>
    <dgm:pt modelId="{2277A74F-66BD-4154-897E-9AB01140772B}" type="parTrans" cxnId="{F6B5B99C-957A-4C41-8F21-99456D1CD64F}">
      <dgm:prSet/>
      <dgm:spPr/>
      <dgm:t>
        <a:bodyPr/>
        <a:lstStyle/>
        <a:p>
          <a:endParaRPr lang="en-MY"/>
        </a:p>
      </dgm:t>
    </dgm:pt>
    <dgm:pt modelId="{A93C3066-7248-48EF-8DEF-CB1651A07771}" type="sibTrans" cxnId="{F6B5B99C-957A-4C41-8F21-99456D1CD64F}">
      <dgm:prSet/>
      <dgm:spPr/>
      <dgm:t>
        <a:bodyPr/>
        <a:lstStyle/>
        <a:p>
          <a:endParaRPr lang="en-MY"/>
        </a:p>
      </dgm:t>
    </dgm:pt>
    <dgm:pt modelId="{984AA0C3-BE21-45DB-924E-70BAADF7FBE2}">
      <dgm:prSet phldrT="[Text]"/>
      <dgm:spPr/>
      <dgm:t>
        <a:bodyPr/>
        <a:lstStyle/>
        <a:p>
          <a:r>
            <a:rPr lang="en-MY" b="0" i="0" dirty="0"/>
            <a:t>Need an intensive time</a:t>
          </a:r>
          <a:endParaRPr lang="en-MY" dirty="0"/>
        </a:p>
      </dgm:t>
    </dgm:pt>
    <dgm:pt modelId="{EE6FD990-396E-47DA-8AF6-FF3DD386AAE0}" type="parTrans" cxnId="{61F12902-401E-44D3-88F0-7237E186DB45}">
      <dgm:prSet/>
      <dgm:spPr/>
      <dgm:t>
        <a:bodyPr/>
        <a:lstStyle/>
        <a:p>
          <a:endParaRPr lang="en-MY"/>
        </a:p>
      </dgm:t>
    </dgm:pt>
    <dgm:pt modelId="{35E808A5-53E6-4527-8A8D-987A1492C4F5}" type="sibTrans" cxnId="{61F12902-401E-44D3-88F0-7237E186DB45}">
      <dgm:prSet/>
      <dgm:spPr/>
      <dgm:t>
        <a:bodyPr/>
        <a:lstStyle/>
        <a:p>
          <a:endParaRPr lang="en-MY"/>
        </a:p>
      </dgm:t>
    </dgm:pt>
    <dgm:pt modelId="{6CF5EE82-B9A0-4ED9-A2C8-2C8631B1F280}">
      <dgm:prSet phldrT="[Text]"/>
      <dgm:spPr/>
      <dgm:t>
        <a:bodyPr/>
        <a:lstStyle/>
        <a:p>
          <a:r>
            <a:rPr lang="en-MY" b="0" i="0" dirty="0"/>
            <a:t>The Releasing process is quick and easy</a:t>
          </a:r>
          <a:endParaRPr lang="en-MY" dirty="0"/>
        </a:p>
      </dgm:t>
    </dgm:pt>
    <dgm:pt modelId="{7C2E9F22-A6C5-49EF-BAEA-5F5C158DD32E}" type="parTrans" cxnId="{A61ADAED-CE89-461D-ACF3-D812A0680994}">
      <dgm:prSet/>
      <dgm:spPr/>
      <dgm:t>
        <a:bodyPr/>
        <a:lstStyle/>
        <a:p>
          <a:endParaRPr lang="en-MY"/>
        </a:p>
      </dgm:t>
    </dgm:pt>
    <dgm:pt modelId="{8BB75A3F-162E-4892-8F82-B06707FD04E1}" type="sibTrans" cxnId="{A61ADAED-CE89-461D-ACF3-D812A0680994}">
      <dgm:prSet/>
      <dgm:spPr/>
      <dgm:t>
        <a:bodyPr/>
        <a:lstStyle/>
        <a:p>
          <a:endParaRPr lang="en-MY"/>
        </a:p>
      </dgm:t>
    </dgm:pt>
    <dgm:pt modelId="{013FD9A6-5C58-48FD-8F16-6FECAF9EA9C0}">
      <dgm:prSet phldrT="[Text]"/>
      <dgm:spPr/>
      <dgm:t>
        <a:bodyPr/>
        <a:lstStyle/>
        <a:p>
          <a:r>
            <a:rPr lang="en-MY" dirty="0"/>
            <a:t>Automation and cost savings</a:t>
          </a:r>
        </a:p>
      </dgm:t>
    </dgm:pt>
    <dgm:pt modelId="{0DD8FA31-1949-4456-8F9D-D0E36863EC56}" type="parTrans" cxnId="{8F80BF4A-4D56-4110-B1FC-01D7BB2953AA}">
      <dgm:prSet/>
      <dgm:spPr/>
      <dgm:t>
        <a:bodyPr/>
        <a:lstStyle/>
        <a:p>
          <a:endParaRPr lang="en-MY"/>
        </a:p>
      </dgm:t>
    </dgm:pt>
    <dgm:pt modelId="{7CDA3CF0-4683-4EDC-8AE4-E320B57D9EDB}" type="sibTrans" cxnId="{8F80BF4A-4D56-4110-B1FC-01D7BB2953AA}">
      <dgm:prSet/>
      <dgm:spPr/>
      <dgm:t>
        <a:bodyPr/>
        <a:lstStyle/>
        <a:p>
          <a:endParaRPr lang="en-MY"/>
        </a:p>
      </dgm:t>
    </dgm:pt>
    <dgm:pt modelId="{14636451-AA8F-4CBC-B3D2-856DB15A4808}">
      <dgm:prSet phldrT="[Text]"/>
      <dgm:spPr/>
      <dgm:t>
        <a:bodyPr/>
        <a:lstStyle/>
        <a:p>
          <a:endParaRPr lang="en-MY" dirty="0"/>
        </a:p>
      </dgm:t>
    </dgm:pt>
    <dgm:pt modelId="{D238A377-26D3-4BFE-B830-51BBBA3D4F2B}" type="parTrans" cxnId="{7CEDA95F-3EA9-4246-B6C3-6D91C70EDE54}">
      <dgm:prSet/>
      <dgm:spPr/>
      <dgm:t>
        <a:bodyPr/>
        <a:lstStyle/>
        <a:p>
          <a:endParaRPr lang="en-MY"/>
        </a:p>
      </dgm:t>
    </dgm:pt>
    <dgm:pt modelId="{F4A4BFA8-7141-4B8E-AFB0-80ED3EC2F2C1}" type="sibTrans" cxnId="{7CEDA95F-3EA9-4246-B6C3-6D91C70EDE54}">
      <dgm:prSet/>
      <dgm:spPr/>
      <dgm:t>
        <a:bodyPr/>
        <a:lstStyle/>
        <a:p>
          <a:endParaRPr lang="en-MY"/>
        </a:p>
      </dgm:t>
    </dgm:pt>
    <dgm:pt modelId="{34A7FB91-7461-442A-A148-7D6ACF3622B5}" type="pres">
      <dgm:prSet presAssocID="{79369A4C-DBC0-4B6B-AD52-0240B9F959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03DC5A4-0F93-4FA3-A2FB-253A33876FC6}" type="pres">
      <dgm:prSet presAssocID="{4E58044C-258C-464F-991F-BD5B6441801E}" presName="Parent" presStyleLbl="node0" presStyleIdx="0" presStyleCnt="1" custScaleX="102139">
        <dgm:presLayoutVars>
          <dgm:chMax val="6"/>
          <dgm:chPref val="6"/>
        </dgm:presLayoutVars>
      </dgm:prSet>
      <dgm:spPr/>
    </dgm:pt>
    <dgm:pt modelId="{F070730E-4EDC-46DB-B062-44735C994408}" type="pres">
      <dgm:prSet presAssocID="{E12E38EC-A13D-4CDC-94F7-0E1860D64957}" presName="Accent1" presStyleCnt="0"/>
      <dgm:spPr/>
    </dgm:pt>
    <dgm:pt modelId="{CFA89D0C-D29A-47D7-9988-2D6B4F136134}" type="pres">
      <dgm:prSet presAssocID="{E12E38EC-A13D-4CDC-94F7-0E1860D64957}" presName="Accent" presStyleLbl="bgShp" presStyleIdx="0" presStyleCnt="6"/>
      <dgm:spPr/>
    </dgm:pt>
    <dgm:pt modelId="{66517DD2-BF0D-466F-8D14-4A0D217981E8}" type="pres">
      <dgm:prSet presAssocID="{E12E38EC-A13D-4CDC-94F7-0E1860D6495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F50CFCD-B5E3-4030-9A7B-D36E1AB9E507}" type="pres">
      <dgm:prSet presAssocID="{CD94316F-8416-476F-8F89-1D6E930315B5}" presName="Accent2" presStyleCnt="0"/>
      <dgm:spPr/>
    </dgm:pt>
    <dgm:pt modelId="{F930F318-06B1-406B-AB03-131E8778EA7E}" type="pres">
      <dgm:prSet presAssocID="{CD94316F-8416-476F-8F89-1D6E930315B5}" presName="Accent" presStyleLbl="bgShp" presStyleIdx="1" presStyleCnt="6"/>
      <dgm:spPr/>
    </dgm:pt>
    <dgm:pt modelId="{D3E89493-C275-4BC3-A10F-78E62BE63132}" type="pres">
      <dgm:prSet presAssocID="{CD94316F-8416-476F-8F89-1D6E930315B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C5A788F-DB74-4355-9C16-868068A6B1CC}" type="pres">
      <dgm:prSet presAssocID="{984AA0C3-BE21-45DB-924E-70BAADF7FBE2}" presName="Accent3" presStyleCnt="0"/>
      <dgm:spPr/>
    </dgm:pt>
    <dgm:pt modelId="{F32F676E-9589-416F-94B5-399250D5D8ED}" type="pres">
      <dgm:prSet presAssocID="{984AA0C3-BE21-45DB-924E-70BAADF7FBE2}" presName="Accent" presStyleLbl="bgShp" presStyleIdx="2" presStyleCnt="6"/>
      <dgm:spPr/>
    </dgm:pt>
    <dgm:pt modelId="{C17CEFF7-69A9-4E2A-AB54-D97E00C0597B}" type="pres">
      <dgm:prSet presAssocID="{984AA0C3-BE21-45DB-924E-70BAADF7FBE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EA848A6-1386-4DCD-A11B-0F57758A35F3}" type="pres">
      <dgm:prSet presAssocID="{6CF5EE82-B9A0-4ED9-A2C8-2C8631B1F280}" presName="Accent4" presStyleCnt="0"/>
      <dgm:spPr/>
    </dgm:pt>
    <dgm:pt modelId="{F5627F10-3B1D-425A-B5EE-AE0002C327F6}" type="pres">
      <dgm:prSet presAssocID="{6CF5EE82-B9A0-4ED9-A2C8-2C8631B1F280}" presName="Accent" presStyleLbl="bgShp" presStyleIdx="3" presStyleCnt="6"/>
      <dgm:spPr/>
    </dgm:pt>
    <dgm:pt modelId="{B8890990-A9A7-4698-912B-D42B1EB72F08}" type="pres">
      <dgm:prSet presAssocID="{6CF5EE82-B9A0-4ED9-A2C8-2C8631B1F28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8085DF3-101B-4533-9304-4BEF9F2FD651}" type="pres">
      <dgm:prSet presAssocID="{013FD9A6-5C58-48FD-8F16-6FECAF9EA9C0}" presName="Accent5" presStyleCnt="0"/>
      <dgm:spPr/>
    </dgm:pt>
    <dgm:pt modelId="{6E80B89E-5D05-4554-B867-93B5B521AFCA}" type="pres">
      <dgm:prSet presAssocID="{013FD9A6-5C58-48FD-8F16-6FECAF9EA9C0}" presName="Accent" presStyleLbl="bgShp" presStyleIdx="4" presStyleCnt="6"/>
      <dgm:spPr/>
    </dgm:pt>
    <dgm:pt modelId="{6C48D747-3646-49FC-8D34-BE44B878670A}" type="pres">
      <dgm:prSet presAssocID="{013FD9A6-5C58-48FD-8F16-6FECAF9EA9C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E73EDC-6BF2-4883-953F-FB849A22369E}" type="pres">
      <dgm:prSet presAssocID="{14636451-AA8F-4CBC-B3D2-856DB15A4808}" presName="Accent6" presStyleCnt="0"/>
      <dgm:spPr/>
    </dgm:pt>
    <dgm:pt modelId="{2D24212C-6888-4C3F-B093-4C2AA4088B53}" type="pres">
      <dgm:prSet presAssocID="{14636451-AA8F-4CBC-B3D2-856DB15A4808}" presName="Accent" presStyleLbl="bgShp" presStyleIdx="5" presStyleCnt="6"/>
      <dgm:spPr/>
    </dgm:pt>
    <dgm:pt modelId="{8272A2A5-F7D6-4D7A-9E90-2A79EC9AF1CD}" type="pres">
      <dgm:prSet presAssocID="{14636451-AA8F-4CBC-B3D2-856DB15A480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1F12902-401E-44D3-88F0-7237E186DB45}" srcId="{4E58044C-258C-464F-991F-BD5B6441801E}" destId="{984AA0C3-BE21-45DB-924E-70BAADF7FBE2}" srcOrd="2" destOrd="0" parTransId="{EE6FD990-396E-47DA-8AF6-FF3DD386AAE0}" sibTransId="{35E808A5-53E6-4527-8A8D-987A1492C4F5}"/>
    <dgm:cxn modelId="{BB572023-FB54-4928-B5F6-55AD4B914B68}" type="presOf" srcId="{4E58044C-258C-464F-991F-BD5B6441801E}" destId="{803DC5A4-0F93-4FA3-A2FB-253A33876FC6}" srcOrd="0" destOrd="0" presId="urn:microsoft.com/office/officeart/2011/layout/HexagonRadial"/>
    <dgm:cxn modelId="{763B5A2A-2301-4672-AAA4-0C9883FF51F3}" type="presOf" srcId="{984AA0C3-BE21-45DB-924E-70BAADF7FBE2}" destId="{C17CEFF7-69A9-4E2A-AB54-D97E00C0597B}" srcOrd="0" destOrd="0" presId="urn:microsoft.com/office/officeart/2011/layout/HexagonRadial"/>
    <dgm:cxn modelId="{9931332B-DBAE-47FF-979D-587DBA6E4DB7}" srcId="{79369A4C-DBC0-4B6B-AD52-0240B9F95932}" destId="{4E58044C-258C-464F-991F-BD5B6441801E}" srcOrd="0" destOrd="0" parTransId="{D4CE6166-877C-4D36-96B4-A8EBC5A22032}" sibTransId="{883F2C3D-5CAC-4EC2-89B9-DA8EF74D4AE1}"/>
    <dgm:cxn modelId="{09FB0233-7A40-4B86-BB4C-EBAC5AC5BA90}" type="presOf" srcId="{CD94316F-8416-476F-8F89-1D6E930315B5}" destId="{D3E89493-C275-4BC3-A10F-78E62BE63132}" srcOrd="0" destOrd="0" presId="urn:microsoft.com/office/officeart/2011/layout/HexagonRadial"/>
    <dgm:cxn modelId="{95B0C33A-AC30-4FDF-B053-3AF0D40E3E64}" type="presOf" srcId="{E12E38EC-A13D-4CDC-94F7-0E1860D64957}" destId="{66517DD2-BF0D-466F-8D14-4A0D217981E8}" srcOrd="0" destOrd="0" presId="urn:microsoft.com/office/officeart/2011/layout/HexagonRadial"/>
    <dgm:cxn modelId="{2221E33D-FC48-49D9-831D-764B5D97CDF8}" type="presOf" srcId="{6CF5EE82-B9A0-4ED9-A2C8-2C8631B1F280}" destId="{B8890990-A9A7-4698-912B-D42B1EB72F08}" srcOrd="0" destOrd="0" presId="urn:microsoft.com/office/officeart/2011/layout/HexagonRadial"/>
    <dgm:cxn modelId="{7CEDA95F-3EA9-4246-B6C3-6D91C70EDE54}" srcId="{4E58044C-258C-464F-991F-BD5B6441801E}" destId="{14636451-AA8F-4CBC-B3D2-856DB15A4808}" srcOrd="5" destOrd="0" parTransId="{D238A377-26D3-4BFE-B830-51BBBA3D4F2B}" sibTransId="{F4A4BFA8-7141-4B8E-AFB0-80ED3EC2F2C1}"/>
    <dgm:cxn modelId="{36B00568-AE55-448F-A5DF-711F1B249ADB}" type="presOf" srcId="{013FD9A6-5C58-48FD-8F16-6FECAF9EA9C0}" destId="{6C48D747-3646-49FC-8D34-BE44B878670A}" srcOrd="0" destOrd="0" presId="urn:microsoft.com/office/officeart/2011/layout/HexagonRadial"/>
    <dgm:cxn modelId="{8F80BF4A-4D56-4110-B1FC-01D7BB2953AA}" srcId="{4E58044C-258C-464F-991F-BD5B6441801E}" destId="{013FD9A6-5C58-48FD-8F16-6FECAF9EA9C0}" srcOrd="4" destOrd="0" parTransId="{0DD8FA31-1949-4456-8F9D-D0E36863EC56}" sibTransId="{7CDA3CF0-4683-4EDC-8AE4-E320B57D9EDB}"/>
    <dgm:cxn modelId="{4501888C-0012-467E-B315-177833800A76}" type="presOf" srcId="{79369A4C-DBC0-4B6B-AD52-0240B9F95932}" destId="{34A7FB91-7461-442A-A148-7D6ACF3622B5}" srcOrd="0" destOrd="0" presId="urn:microsoft.com/office/officeart/2011/layout/HexagonRadial"/>
    <dgm:cxn modelId="{F6B5B99C-957A-4C41-8F21-99456D1CD64F}" srcId="{4E58044C-258C-464F-991F-BD5B6441801E}" destId="{E12E38EC-A13D-4CDC-94F7-0E1860D64957}" srcOrd="0" destOrd="0" parTransId="{2277A74F-66BD-4154-897E-9AB01140772B}" sibTransId="{A93C3066-7248-48EF-8DEF-CB1651A07771}"/>
    <dgm:cxn modelId="{B01599A4-CB27-45C3-9E30-6547BD19D1CF}" type="presOf" srcId="{14636451-AA8F-4CBC-B3D2-856DB15A4808}" destId="{8272A2A5-F7D6-4D7A-9E90-2A79EC9AF1CD}" srcOrd="0" destOrd="0" presId="urn:microsoft.com/office/officeart/2011/layout/HexagonRadial"/>
    <dgm:cxn modelId="{856E23CE-F27D-47C2-940A-F85F2FF902F4}" srcId="{4E58044C-258C-464F-991F-BD5B6441801E}" destId="{CD94316F-8416-476F-8F89-1D6E930315B5}" srcOrd="1" destOrd="0" parTransId="{5372306E-1060-4D7F-AB77-8D9173EE746F}" sibTransId="{01888B10-8BDE-46D6-8EFE-AAFDFEC02426}"/>
    <dgm:cxn modelId="{A61ADAED-CE89-461D-ACF3-D812A0680994}" srcId="{4E58044C-258C-464F-991F-BD5B6441801E}" destId="{6CF5EE82-B9A0-4ED9-A2C8-2C8631B1F280}" srcOrd="3" destOrd="0" parTransId="{7C2E9F22-A6C5-49EF-BAEA-5F5C158DD32E}" sibTransId="{8BB75A3F-162E-4892-8F82-B06707FD04E1}"/>
    <dgm:cxn modelId="{2A5C4794-3C87-408E-8FA2-7CB8A7CF1CEE}" type="presParOf" srcId="{34A7FB91-7461-442A-A148-7D6ACF3622B5}" destId="{803DC5A4-0F93-4FA3-A2FB-253A33876FC6}" srcOrd="0" destOrd="0" presId="urn:microsoft.com/office/officeart/2011/layout/HexagonRadial"/>
    <dgm:cxn modelId="{57824424-B521-40B7-A525-89B696570FDD}" type="presParOf" srcId="{34A7FB91-7461-442A-A148-7D6ACF3622B5}" destId="{F070730E-4EDC-46DB-B062-44735C994408}" srcOrd="1" destOrd="0" presId="urn:microsoft.com/office/officeart/2011/layout/HexagonRadial"/>
    <dgm:cxn modelId="{0F7499DA-1EEE-4D26-B5A2-4061571E35FD}" type="presParOf" srcId="{F070730E-4EDC-46DB-B062-44735C994408}" destId="{CFA89D0C-D29A-47D7-9988-2D6B4F136134}" srcOrd="0" destOrd="0" presId="urn:microsoft.com/office/officeart/2011/layout/HexagonRadial"/>
    <dgm:cxn modelId="{3AC0CA93-C389-446A-9374-83EC1DFF7B5E}" type="presParOf" srcId="{34A7FB91-7461-442A-A148-7D6ACF3622B5}" destId="{66517DD2-BF0D-466F-8D14-4A0D217981E8}" srcOrd="2" destOrd="0" presId="urn:microsoft.com/office/officeart/2011/layout/HexagonRadial"/>
    <dgm:cxn modelId="{D481C2CE-CED2-4040-8934-35273C521495}" type="presParOf" srcId="{34A7FB91-7461-442A-A148-7D6ACF3622B5}" destId="{AF50CFCD-B5E3-4030-9A7B-D36E1AB9E507}" srcOrd="3" destOrd="0" presId="urn:microsoft.com/office/officeart/2011/layout/HexagonRadial"/>
    <dgm:cxn modelId="{98F71432-EF26-429B-941A-4938367B8253}" type="presParOf" srcId="{AF50CFCD-B5E3-4030-9A7B-D36E1AB9E507}" destId="{F930F318-06B1-406B-AB03-131E8778EA7E}" srcOrd="0" destOrd="0" presId="urn:microsoft.com/office/officeart/2011/layout/HexagonRadial"/>
    <dgm:cxn modelId="{B134C232-F5AA-4D9C-B9FC-63A78C60CEA4}" type="presParOf" srcId="{34A7FB91-7461-442A-A148-7D6ACF3622B5}" destId="{D3E89493-C275-4BC3-A10F-78E62BE63132}" srcOrd="4" destOrd="0" presId="urn:microsoft.com/office/officeart/2011/layout/HexagonRadial"/>
    <dgm:cxn modelId="{AB066A65-5582-4BE2-A1CD-CCCD6470CB0E}" type="presParOf" srcId="{34A7FB91-7461-442A-A148-7D6ACF3622B5}" destId="{1C5A788F-DB74-4355-9C16-868068A6B1CC}" srcOrd="5" destOrd="0" presId="urn:microsoft.com/office/officeart/2011/layout/HexagonRadial"/>
    <dgm:cxn modelId="{7E753809-4E3C-4D17-8F2A-521A466C1F29}" type="presParOf" srcId="{1C5A788F-DB74-4355-9C16-868068A6B1CC}" destId="{F32F676E-9589-416F-94B5-399250D5D8ED}" srcOrd="0" destOrd="0" presId="urn:microsoft.com/office/officeart/2011/layout/HexagonRadial"/>
    <dgm:cxn modelId="{1513FAF5-8CCA-45F3-BD52-5B68A7ACF54B}" type="presParOf" srcId="{34A7FB91-7461-442A-A148-7D6ACF3622B5}" destId="{C17CEFF7-69A9-4E2A-AB54-D97E00C0597B}" srcOrd="6" destOrd="0" presId="urn:microsoft.com/office/officeart/2011/layout/HexagonRadial"/>
    <dgm:cxn modelId="{66383FBF-92F6-4317-BF18-05C3E1A7E527}" type="presParOf" srcId="{34A7FB91-7461-442A-A148-7D6ACF3622B5}" destId="{DEA848A6-1386-4DCD-A11B-0F57758A35F3}" srcOrd="7" destOrd="0" presId="urn:microsoft.com/office/officeart/2011/layout/HexagonRadial"/>
    <dgm:cxn modelId="{0F01E937-5594-418E-8821-C8AD8023E5F4}" type="presParOf" srcId="{DEA848A6-1386-4DCD-A11B-0F57758A35F3}" destId="{F5627F10-3B1D-425A-B5EE-AE0002C327F6}" srcOrd="0" destOrd="0" presId="urn:microsoft.com/office/officeart/2011/layout/HexagonRadial"/>
    <dgm:cxn modelId="{6C40E782-FE6D-4A2C-BD21-BBEBA8741895}" type="presParOf" srcId="{34A7FB91-7461-442A-A148-7D6ACF3622B5}" destId="{B8890990-A9A7-4698-912B-D42B1EB72F08}" srcOrd="8" destOrd="0" presId="urn:microsoft.com/office/officeart/2011/layout/HexagonRadial"/>
    <dgm:cxn modelId="{1316612C-A6A5-4149-B1DC-B62B9FDF34E2}" type="presParOf" srcId="{34A7FB91-7461-442A-A148-7D6ACF3622B5}" destId="{E8085DF3-101B-4533-9304-4BEF9F2FD651}" srcOrd="9" destOrd="0" presId="urn:microsoft.com/office/officeart/2011/layout/HexagonRadial"/>
    <dgm:cxn modelId="{75B74DA4-9221-457C-81A8-EDC4A1AA0666}" type="presParOf" srcId="{E8085DF3-101B-4533-9304-4BEF9F2FD651}" destId="{6E80B89E-5D05-4554-B867-93B5B521AFCA}" srcOrd="0" destOrd="0" presId="urn:microsoft.com/office/officeart/2011/layout/HexagonRadial"/>
    <dgm:cxn modelId="{4BD58302-DB48-438A-A553-21DA9BF09909}" type="presParOf" srcId="{34A7FB91-7461-442A-A148-7D6ACF3622B5}" destId="{6C48D747-3646-49FC-8D34-BE44B878670A}" srcOrd="10" destOrd="0" presId="urn:microsoft.com/office/officeart/2011/layout/HexagonRadial"/>
    <dgm:cxn modelId="{58018403-2C43-490B-954A-AC2F6B9F0D53}" type="presParOf" srcId="{34A7FB91-7461-442A-A148-7D6ACF3622B5}" destId="{D6E73EDC-6BF2-4883-953F-FB849A22369E}" srcOrd="11" destOrd="0" presId="urn:microsoft.com/office/officeart/2011/layout/HexagonRadial"/>
    <dgm:cxn modelId="{8189688E-093C-4545-86EC-AED70E5F2921}" type="presParOf" srcId="{D6E73EDC-6BF2-4883-953F-FB849A22369E}" destId="{2D24212C-6888-4C3F-B093-4C2AA4088B53}" srcOrd="0" destOrd="0" presId="urn:microsoft.com/office/officeart/2011/layout/HexagonRadial"/>
    <dgm:cxn modelId="{AB10F94A-E022-49BA-9E4C-8C75D0B414CE}" type="presParOf" srcId="{34A7FB91-7461-442A-A148-7D6ACF3622B5}" destId="{8272A2A5-F7D6-4D7A-9E90-2A79EC9AF1C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</dgm:ptLst>
  <dgm:cxnLst>
    <dgm:cxn modelId="{4E83D302-4784-4191-864B-0E377FC566D8}" type="presOf" srcId="{7C2A0CD1-8B9D-47E1-A6D9-064BD4995BDA}" destId="{A798C7B5-0860-4304-A06E-42EE7CC6BDAA}" srcOrd="0" destOrd="0" presId="urn:microsoft.com/office/officeart/2005/8/layout/pList2"/>
    <dgm:cxn modelId="{D9A7A10F-42CB-463B-9B2C-17C9AF2865F0}" type="presOf" srcId="{D1D1B439-81E0-4C99-BF44-90C77344037D}" destId="{2ABA9553-0915-48CB-B629-2B3B4537A577}" srcOrd="0" destOrd="0" presId="urn:microsoft.com/office/officeart/2005/8/layout/pList2"/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D03C3A72-3F04-4553-990C-1746F60285E0}" type="presOf" srcId="{510900F2-70FB-4B16-8B32-03F86D75F603}" destId="{74CDB0E6-56DD-4C59-B4FF-2805CAB7501E}" srcOrd="0" destOrd="0" presId="urn:microsoft.com/office/officeart/2005/8/layout/pList2"/>
    <dgm:cxn modelId="{52136D88-ED1A-49F5-B6BB-1E60A40A24E7}" type="presOf" srcId="{575053C9-2F1A-4533-88B6-E0843E4F14B2}" destId="{D024A336-9B8B-41C1-B497-F49035873823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10966E8C-F7ED-40D1-8686-BF68B344108D}" type="presOf" srcId="{34196204-866F-4A13-9474-CBE8D68FE2C6}" destId="{B052BEEC-AD69-4B30-9E69-82E6D8C7EAC7}" srcOrd="0" destOrd="0" presId="urn:microsoft.com/office/officeart/2005/8/layout/pList2"/>
    <dgm:cxn modelId="{0EDA9293-AD4C-455B-801D-7CDE3551FEFB}" type="presOf" srcId="{3C334C8D-499F-45F5-BC56-BF41A481F945}" destId="{29469014-A2F9-4F02-BBB5-306EEBED0CA4}" srcOrd="0" destOrd="0" presId="urn:microsoft.com/office/officeart/2005/8/layout/pList2"/>
    <dgm:cxn modelId="{B527529A-F0B2-43CE-93B2-CFAB33537802}" type="presOf" srcId="{58A6F365-FF6C-48C5-A8B2-6F875EE87FCA}" destId="{7D60F24A-F934-47CC-9E13-3D6B4FF4FD34}" srcOrd="0" destOrd="0" presId="urn:microsoft.com/office/officeart/2005/8/layout/pList2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BD577BE2-BEFB-465D-8C07-5C23F7F58D4C}" type="presOf" srcId="{C242E228-05B2-4BFE-9613-B3A908C2914B}" destId="{BD3925C6-3853-4267-B99D-24386A347EA7}" srcOrd="0" destOrd="0" presId="urn:microsoft.com/office/officeart/2005/8/layout/pList2"/>
    <dgm:cxn modelId="{8E972B25-975B-430C-A2B8-D7CB5EE11099}" type="presParOf" srcId="{B052BEEC-AD69-4B30-9E69-82E6D8C7EAC7}" destId="{D91B21A8-BB47-4F85-A621-24FCA5A1FFD6}" srcOrd="0" destOrd="0" presId="urn:microsoft.com/office/officeart/2005/8/layout/pList2"/>
    <dgm:cxn modelId="{D072FE20-F9CF-421E-9046-F4ABD83BCF74}" type="presParOf" srcId="{B052BEEC-AD69-4B30-9E69-82E6D8C7EAC7}" destId="{6FC89AF6-AB5E-4B15-9212-364B6232B900}" srcOrd="1" destOrd="0" presId="urn:microsoft.com/office/officeart/2005/8/layout/pList2"/>
    <dgm:cxn modelId="{5CECF6F8-A1D8-40F0-92CD-FC41F9019669}" type="presParOf" srcId="{6FC89AF6-AB5E-4B15-9212-364B6232B900}" destId="{000AC702-964D-4DF7-9BF7-660F2B40C7CD}" srcOrd="0" destOrd="0" presId="urn:microsoft.com/office/officeart/2005/8/layout/pList2"/>
    <dgm:cxn modelId="{2272D066-6C12-4B76-9147-83FE466804A8}" type="presParOf" srcId="{000AC702-964D-4DF7-9BF7-660F2B40C7CD}" destId="{BD3925C6-3853-4267-B99D-24386A347EA7}" srcOrd="0" destOrd="0" presId="urn:microsoft.com/office/officeart/2005/8/layout/pList2"/>
    <dgm:cxn modelId="{6F7ECBFD-5740-42C6-970E-25F278778009}" type="presParOf" srcId="{000AC702-964D-4DF7-9BF7-660F2B40C7CD}" destId="{8F332C6D-5336-45F4-BF6B-D87987DB5F4F}" srcOrd="1" destOrd="0" presId="urn:microsoft.com/office/officeart/2005/8/layout/pList2"/>
    <dgm:cxn modelId="{C16AD41A-FFD9-40B0-9CFA-FB3D8A92E6E7}" type="presParOf" srcId="{000AC702-964D-4DF7-9BF7-660F2B40C7CD}" destId="{067EF2D6-8CD0-4427-BFEF-F0E02BE2D199}" srcOrd="2" destOrd="0" presId="urn:microsoft.com/office/officeart/2005/8/layout/pList2"/>
    <dgm:cxn modelId="{AA64BFFD-A034-4682-8CD9-5FE2ACF63DF9}" type="presParOf" srcId="{6FC89AF6-AB5E-4B15-9212-364B6232B900}" destId="{74CDB0E6-56DD-4C59-B4FF-2805CAB7501E}" srcOrd="1" destOrd="0" presId="urn:microsoft.com/office/officeart/2005/8/layout/pList2"/>
    <dgm:cxn modelId="{00750581-D7CB-4923-996B-8EB110F1498B}" type="presParOf" srcId="{6FC89AF6-AB5E-4B15-9212-364B6232B900}" destId="{75B5E40A-EB28-4809-889D-9CE6A759E890}" srcOrd="2" destOrd="0" presId="urn:microsoft.com/office/officeart/2005/8/layout/pList2"/>
    <dgm:cxn modelId="{4407F99B-B984-4048-9E95-D61CF2DC020E}" type="presParOf" srcId="{75B5E40A-EB28-4809-889D-9CE6A759E890}" destId="{D024A336-9B8B-41C1-B497-F49035873823}" srcOrd="0" destOrd="0" presId="urn:microsoft.com/office/officeart/2005/8/layout/pList2"/>
    <dgm:cxn modelId="{55FB6E49-0D9C-4978-B592-DC63B04C12B9}" type="presParOf" srcId="{75B5E40A-EB28-4809-889D-9CE6A759E890}" destId="{65EC1BD4-ACBA-400F-87BB-1B6B27545E93}" srcOrd="1" destOrd="0" presId="urn:microsoft.com/office/officeart/2005/8/layout/pList2"/>
    <dgm:cxn modelId="{DAC88965-4EC4-4912-9916-6864EE4B5569}" type="presParOf" srcId="{75B5E40A-EB28-4809-889D-9CE6A759E890}" destId="{AC5320EB-A39D-4514-A870-B2D3ADE7D71C}" srcOrd="2" destOrd="0" presId="urn:microsoft.com/office/officeart/2005/8/layout/pList2"/>
    <dgm:cxn modelId="{C4FCCA69-4582-4F64-8858-8F7982033A2D}" type="presParOf" srcId="{6FC89AF6-AB5E-4B15-9212-364B6232B900}" destId="{7D60F24A-F934-47CC-9E13-3D6B4FF4FD34}" srcOrd="3" destOrd="0" presId="urn:microsoft.com/office/officeart/2005/8/layout/pList2"/>
    <dgm:cxn modelId="{8B7123B2-3372-4C2F-9C16-656AF668B06E}" type="presParOf" srcId="{6FC89AF6-AB5E-4B15-9212-364B6232B900}" destId="{0190D1F5-E07F-4706-A53A-EC9329D9913B}" srcOrd="4" destOrd="0" presId="urn:microsoft.com/office/officeart/2005/8/layout/pList2"/>
    <dgm:cxn modelId="{4BA34276-3048-41E4-A6EC-9EBB29B06F98}" type="presParOf" srcId="{0190D1F5-E07F-4706-A53A-EC9329D9913B}" destId="{29469014-A2F9-4F02-BBB5-306EEBED0CA4}" srcOrd="0" destOrd="0" presId="urn:microsoft.com/office/officeart/2005/8/layout/pList2"/>
    <dgm:cxn modelId="{68226AD1-385F-454D-89A8-589EDF2F77E7}" type="presParOf" srcId="{0190D1F5-E07F-4706-A53A-EC9329D9913B}" destId="{78BA0A28-058F-4097-81DB-B702332A1FFA}" srcOrd="1" destOrd="0" presId="urn:microsoft.com/office/officeart/2005/8/layout/pList2"/>
    <dgm:cxn modelId="{4CA0E27E-842A-46A0-8185-1B9A40D14F6B}" type="presParOf" srcId="{0190D1F5-E07F-4706-A53A-EC9329D9913B}" destId="{FCF2524A-184E-4E8F-9DBE-F43A1F0ED5BA}" srcOrd="2" destOrd="0" presId="urn:microsoft.com/office/officeart/2005/8/layout/pList2"/>
    <dgm:cxn modelId="{F83EB1F2-A132-48C3-96CD-2D61786E87FF}" type="presParOf" srcId="{6FC89AF6-AB5E-4B15-9212-364B6232B900}" destId="{A798C7B5-0860-4304-A06E-42EE7CC6BDAA}" srcOrd="5" destOrd="0" presId="urn:microsoft.com/office/officeart/2005/8/layout/pList2"/>
    <dgm:cxn modelId="{C6B4912C-1078-4B42-9750-5A9FBA909868}" type="presParOf" srcId="{6FC89AF6-AB5E-4B15-9212-364B6232B900}" destId="{71C9CA99-0BCE-438F-BC89-0EC0AA8C758D}" srcOrd="6" destOrd="0" presId="urn:microsoft.com/office/officeart/2005/8/layout/pList2"/>
    <dgm:cxn modelId="{51FB437B-0268-48E1-88C1-6ADC2D60BBAF}" type="presParOf" srcId="{71C9CA99-0BCE-438F-BC89-0EC0AA8C758D}" destId="{2ABA9553-0915-48CB-B629-2B3B4537A577}" srcOrd="0" destOrd="0" presId="urn:microsoft.com/office/officeart/2005/8/layout/pList2"/>
    <dgm:cxn modelId="{EB7E277D-614A-478B-A359-166667594ED5}" type="presParOf" srcId="{71C9CA99-0BCE-438F-BC89-0EC0AA8C758D}" destId="{3BB24389-E244-4B30-98A4-70D0B833DC6C}" srcOrd="1" destOrd="0" presId="urn:microsoft.com/office/officeart/2005/8/layout/pList2"/>
    <dgm:cxn modelId="{4D3BFBC1-3D55-4689-B7E8-1A04D0878A19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1CDF2A-1726-47B1-8027-4DC283E69D93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C51614-C0D0-4967-B63A-8CD0691F5F71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Rockwell" panose="02060603020205020403" pitchFamily="18" charset="0"/>
            </a:rPr>
            <a:t>uCustoms</a:t>
          </a:r>
          <a:endParaRPr lang="en-US" sz="1400" b="1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C876138-D43F-4162-A167-786341CF2400}" type="parTrans" cxnId="{4521D427-5EF9-479B-A373-B0916F14371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2046232C-1AAC-4923-BABF-E26070E5DBEA}" type="sibTrans" cxnId="{4521D427-5EF9-479B-A373-B0916F14371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99D93349-9413-48CF-B2EF-548B65C5098B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Rockwell" panose="02060603020205020403" pitchFamily="18" charset="0"/>
            </a:rPr>
            <a:t>RMS </a:t>
          </a:r>
        </a:p>
      </dgm:t>
    </dgm:pt>
    <dgm:pt modelId="{6E7C0BD8-D589-463C-A03B-659183218779}" type="parTrans" cxnId="{A3E3F7B7-D9B4-49F3-8C70-0B5AB8AC3AF2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00607494-5A6A-4DDC-A615-327E296C8841}" type="sibTrans" cxnId="{A3E3F7B7-D9B4-49F3-8C70-0B5AB8AC3AF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CC92F8E-B56F-4221-8C3A-CEB5027629D4}">
      <dgm:prSet phldrT="[Text]" custT="1"/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BNM (Exchange Rate)</a:t>
          </a:r>
        </a:p>
      </dgm:t>
    </dgm:pt>
    <dgm:pt modelId="{8B5099C6-FD47-41C4-8CE3-F7CB00723A58}" type="parTrans" cxnId="{040744AC-51E1-49E1-915A-5CDD1D08F737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EF3F72B-050A-41B4-9293-15851AD882E6}" type="sibTrans" cxnId="{040744AC-51E1-49E1-915A-5CDD1D08F737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26DEE5C9-913A-4AB7-84A5-5D24996180C0}">
      <dgm:prSet phldrT="[Text]" custT="1"/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JLM (Registered Local Vessel)</a:t>
          </a:r>
        </a:p>
      </dgm:t>
    </dgm:pt>
    <dgm:pt modelId="{A0375AF3-6BB3-46A2-B05C-DF7AAB19A200}" type="parTrans" cxnId="{26D8C277-8368-4440-9EDB-0400FE3A9192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6E08772D-F553-40C5-91F1-090473B6BFC4}" type="sibTrans" cxnId="{26D8C277-8368-4440-9EDB-0400FE3A919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7CCED49-A748-43EC-AF38-254D0DE3A2A2}">
      <dgm:prSet phldrT="[Text]" custT="1"/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Port Operator (</a:t>
          </a:r>
          <a:r>
            <a:rPr lang="en-US" sz="900" b="1" dirty="0" err="1">
              <a:solidFill>
                <a:schemeClr val="tx1"/>
              </a:solidFill>
              <a:latin typeface="Rockwell" panose="02060603020205020403" pitchFamily="18" charset="0"/>
            </a:rPr>
            <a:t>Westports</a:t>
          </a:r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</a:p>
      </dgm:t>
    </dgm:pt>
    <dgm:pt modelId="{EAB71614-3335-4ECF-8C27-8B335482ABE7}" type="parTrans" cxnId="{45BB39C0-E68A-44F9-BF7E-E639C5520522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E7077A4C-4225-4AF9-8B81-ED32AF57659A}" type="sibTrans" cxnId="{45BB39C0-E68A-44F9-BF7E-E639C552052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EA6550E-24D9-4672-BFDC-9B71565AFBF3}">
      <dgm:prSet phldrT="[Text]" custT="1"/>
      <dgm:spPr/>
      <dgm:t>
        <a:bodyPr/>
        <a:lstStyle/>
        <a:p>
          <a:r>
            <a:rPr lang="en-US" sz="1000" b="1" dirty="0" err="1">
              <a:solidFill>
                <a:schemeClr val="tx1"/>
              </a:solidFill>
              <a:latin typeface="Rockwell" panose="02060603020205020403" pitchFamily="18" charset="0"/>
            </a:rPr>
            <a:t>Autogate</a:t>
          </a:r>
          <a:endParaRPr lang="en-US" sz="1000" b="1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00197E92-B638-48BE-B741-F07F2A8F673C}" type="parTrans" cxnId="{14CD7B21-AD99-4682-B19D-61561A248442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E8EA6CE-97E3-4F43-99B4-10379E87D46C}" type="sibTrans" cxnId="{14CD7B21-AD99-4682-B19D-61561A24844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91751DE0-C907-426F-B5B2-8F955BAFA70D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Rockwell" panose="02060603020205020403" pitchFamily="18" charset="0"/>
            </a:rPr>
            <a:t>FAS</a:t>
          </a:r>
        </a:p>
      </dgm:t>
    </dgm:pt>
    <dgm:pt modelId="{A3A17F88-5705-4646-9B94-70E17BC2BAA9}" type="parTrans" cxnId="{049B78BF-EA47-4DC5-99B1-F4C77723F716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21974D4B-FDC8-4781-A399-A0B2F324829D}" type="sibTrans" cxnId="{049B78BF-EA47-4DC5-99B1-F4C77723F716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6642F22-DC98-4729-836F-5060F10297FD}">
      <dgm:prSet phldrT="[Text]" custT="1"/>
      <dgm:spPr/>
      <dgm:t>
        <a:bodyPr/>
        <a:lstStyle/>
        <a:p>
          <a:r>
            <a:rPr lang="en-US" sz="1050" b="1" dirty="0">
              <a:solidFill>
                <a:schemeClr val="tx1"/>
              </a:solidFill>
              <a:latin typeface="Rockwell" panose="02060603020205020403" pitchFamily="18" charset="0"/>
            </a:rPr>
            <a:t>FPX</a:t>
          </a:r>
        </a:p>
      </dgm:t>
    </dgm:pt>
    <dgm:pt modelId="{59495150-87EA-4656-AA07-5904FF453521}" type="parTrans" cxnId="{D921B870-708D-451C-8FA9-6F47274F0DC5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C19FBDD-A6A0-4837-864C-AB5194842CF4}" type="sibTrans" cxnId="{D921B870-708D-451C-8FA9-6F47274F0DC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9C1B49F1-65D8-405D-B77C-298857C35812}">
      <dgm:prSet phldrT="[Text]" custT="1"/>
      <dgm:spPr/>
      <dgm:t>
        <a:bodyPr/>
        <a:lstStyle/>
        <a:p>
          <a:r>
            <a:rPr lang="en-US" sz="1000" b="1" dirty="0" err="1">
              <a:solidFill>
                <a:schemeClr val="tx1"/>
              </a:solidFill>
              <a:latin typeface="Rockwell" panose="02060603020205020403" pitchFamily="18" charset="0"/>
            </a:rPr>
            <a:t>JomPAY</a:t>
          </a:r>
          <a:endParaRPr lang="en-US" sz="1000" b="1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3FBEC1B-B234-495D-A7B4-076686F7D5D9}" type="parTrans" cxnId="{C888D7F9-FC9A-44F8-BF17-9644A28F8211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27974AE4-4FEA-4115-A279-841DFCA86AEC}" type="sibTrans" cxnId="{C888D7F9-FC9A-44F8-BF17-9644A28F821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6ED9FC6D-8B52-4908-B6D7-F020821FA696}">
      <dgm:prSet phldrT="[Text]" custT="1"/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BNM (Outbound CUSDEC)</a:t>
          </a:r>
        </a:p>
      </dgm:t>
    </dgm:pt>
    <dgm:pt modelId="{1E3F0CE8-5BBC-4892-B288-0B7E95E72718}" type="parTrans" cxnId="{F15A2EB1-0D02-47DA-B480-3F1017A9D973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559E58F-C1FE-4306-BD33-879EADC63092}" type="sibTrans" cxnId="{F15A2EB1-0D02-47DA-B480-3F1017A9D97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E8DE433A-B6D3-4A78-82B5-EDBE4FBF3C08}">
      <dgm:prSet phldrT="[Text]" custT="1"/>
      <dgm:spPr/>
      <dgm:t>
        <a:bodyPr/>
        <a:lstStyle/>
        <a:p>
          <a:r>
            <a:rPr lang="en-US" sz="900" b="1" dirty="0" err="1">
              <a:solidFill>
                <a:schemeClr val="tx1"/>
              </a:solidFill>
              <a:latin typeface="Rockwell" panose="02060603020205020403" pitchFamily="18" charset="0"/>
            </a:rPr>
            <a:t>Matrade</a:t>
          </a:r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 (Outbound CUSDEC)</a:t>
          </a:r>
        </a:p>
      </dgm:t>
    </dgm:pt>
    <dgm:pt modelId="{953DE074-4C71-4731-83E6-5538B0A50592}" type="parTrans" cxnId="{2DF8A91B-0125-4129-9715-442121E9882B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8132AB59-260B-4D44-95B9-B9EF033D7556}" type="sibTrans" cxnId="{2DF8A91B-0125-4129-9715-442121E9882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8108DD6-26BD-41CF-95E8-0B86F00AE415}">
      <dgm:prSet phldrT="[Text]" custT="1"/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Rockwell" panose="02060603020205020403" pitchFamily="18" charset="0"/>
            </a:rPr>
            <a:t>DOSM (Outbound CUSDEC)</a:t>
          </a:r>
        </a:p>
      </dgm:t>
    </dgm:pt>
    <dgm:pt modelId="{74AA7EE1-1923-4139-BC4D-9991D043A5EE}" type="parTrans" cxnId="{096F4575-652C-4C1A-936F-3267AF23766D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AB80BE6-3F7B-4F6F-B072-AD7B629D2878}" type="sibTrans" cxnId="{096F4575-652C-4C1A-936F-3267AF23766D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8734DE52-09FE-455A-ABF8-CA129C6D918E}" type="pres">
      <dgm:prSet presAssocID="{7F1CDF2A-1726-47B1-8027-4DC283E69D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F5EDEC-957A-4800-A70A-508A57111CBB}" type="pres">
      <dgm:prSet presAssocID="{4AC51614-C0D0-4967-B63A-8CD0691F5F71}" presName="centerShape" presStyleLbl="node0" presStyleIdx="0" presStyleCnt="1"/>
      <dgm:spPr/>
    </dgm:pt>
    <dgm:pt modelId="{056516E5-C207-4D91-B6EC-25DBBC62E81C}" type="pres">
      <dgm:prSet presAssocID="{6E7C0BD8-D589-463C-A03B-659183218779}" presName="parTrans" presStyleLbl="sibTrans2D1" presStyleIdx="0" presStyleCnt="11"/>
      <dgm:spPr/>
    </dgm:pt>
    <dgm:pt modelId="{20CB5222-3AA0-453D-9F4A-0DE4BB8C8227}" type="pres">
      <dgm:prSet presAssocID="{6E7C0BD8-D589-463C-A03B-659183218779}" presName="connectorText" presStyleLbl="sibTrans2D1" presStyleIdx="0" presStyleCnt="11"/>
      <dgm:spPr/>
    </dgm:pt>
    <dgm:pt modelId="{35685B78-3558-49D7-A03D-23262D5C70ED}" type="pres">
      <dgm:prSet presAssocID="{99D93349-9413-48CF-B2EF-548B65C5098B}" presName="node" presStyleLbl="node1" presStyleIdx="0" presStyleCnt="11">
        <dgm:presLayoutVars>
          <dgm:bulletEnabled val="1"/>
        </dgm:presLayoutVars>
      </dgm:prSet>
      <dgm:spPr/>
    </dgm:pt>
    <dgm:pt modelId="{6A25AF26-3403-4874-B685-32A5B8199815}" type="pres">
      <dgm:prSet presAssocID="{8B5099C6-FD47-41C4-8CE3-F7CB00723A58}" presName="parTrans" presStyleLbl="sibTrans2D1" presStyleIdx="1" presStyleCnt="11"/>
      <dgm:spPr/>
    </dgm:pt>
    <dgm:pt modelId="{491A7425-F450-407F-A755-6B2E54808724}" type="pres">
      <dgm:prSet presAssocID="{8B5099C6-FD47-41C4-8CE3-F7CB00723A58}" presName="connectorText" presStyleLbl="sibTrans2D1" presStyleIdx="1" presStyleCnt="11"/>
      <dgm:spPr/>
    </dgm:pt>
    <dgm:pt modelId="{6515739D-B6E5-48BF-A38F-5086A36547E8}" type="pres">
      <dgm:prSet presAssocID="{BCC92F8E-B56F-4221-8C3A-CEB5027629D4}" presName="node" presStyleLbl="node1" presStyleIdx="1" presStyleCnt="11">
        <dgm:presLayoutVars>
          <dgm:bulletEnabled val="1"/>
        </dgm:presLayoutVars>
      </dgm:prSet>
      <dgm:spPr/>
    </dgm:pt>
    <dgm:pt modelId="{7F634BB8-5259-4521-A380-2D73F85F5C4A}" type="pres">
      <dgm:prSet presAssocID="{A0375AF3-6BB3-46A2-B05C-DF7AAB19A200}" presName="parTrans" presStyleLbl="sibTrans2D1" presStyleIdx="2" presStyleCnt="11"/>
      <dgm:spPr/>
    </dgm:pt>
    <dgm:pt modelId="{D65476B2-8AE9-40F0-A268-CF91E07B9325}" type="pres">
      <dgm:prSet presAssocID="{A0375AF3-6BB3-46A2-B05C-DF7AAB19A200}" presName="connectorText" presStyleLbl="sibTrans2D1" presStyleIdx="2" presStyleCnt="11"/>
      <dgm:spPr/>
    </dgm:pt>
    <dgm:pt modelId="{807EBB54-4D75-478A-A6CD-083B6B317FEB}" type="pres">
      <dgm:prSet presAssocID="{26DEE5C9-913A-4AB7-84A5-5D24996180C0}" presName="node" presStyleLbl="node1" presStyleIdx="2" presStyleCnt="11">
        <dgm:presLayoutVars>
          <dgm:bulletEnabled val="1"/>
        </dgm:presLayoutVars>
      </dgm:prSet>
      <dgm:spPr/>
    </dgm:pt>
    <dgm:pt modelId="{7BF36951-BE77-4E27-98B6-CE5C751F754F}" type="pres">
      <dgm:prSet presAssocID="{EAB71614-3335-4ECF-8C27-8B335482ABE7}" presName="parTrans" presStyleLbl="sibTrans2D1" presStyleIdx="3" presStyleCnt="11"/>
      <dgm:spPr/>
    </dgm:pt>
    <dgm:pt modelId="{90CCAA38-D010-440D-AA4A-0BC7F9C6B7B0}" type="pres">
      <dgm:prSet presAssocID="{EAB71614-3335-4ECF-8C27-8B335482ABE7}" presName="connectorText" presStyleLbl="sibTrans2D1" presStyleIdx="3" presStyleCnt="11"/>
      <dgm:spPr/>
    </dgm:pt>
    <dgm:pt modelId="{4A51DB8A-43E6-4416-AF14-BC49CADD8240}" type="pres">
      <dgm:prSet presAssocID="{77CCED49-A748-43EC-AF38-254D0DE3A2A2}" presName="node" presStyleLbl="node1" presStyleIdx="3" presStyleCnt="11">
        <dgm:presLayoutVars>
          <dgm:bulletEnabled val="1"/>
        </dgm:presLayoutVars>
      </dgm:prSet>
      <dgm:spPr/>
    </dgm:pt>
    <dgm:pt modelId="{E9351663-8CD1-4A3F-B6AE-E0A9D0368A9E}" type="pres">
      <dgm:prSet presAssocID="{00197E92-B638-48BE-B741-F07F2A8F673C}" presName="parTrans" presStyleLbl="sibTrans2D1" presStyleIdx="4" presStyleCnt="11"/>
      <dgm:spPr/>
    </dgm:pt>
    <dgm:pt modelId="{47AF3E5D-3B67-4B80-852D-653907077FFF}" type="pres">
      <dgm:prSet presAssocID="{00197E92-B638-48BE-B741-F07F2A8F673C}" presName="connectorText" presStyleLbl="sibTrans2D1" presStyleIdx="4" presStyleCnt="11"/>
      <dgm:spPr/>
    </dgm:pt>
    <dgm:pt modelId="{EE352192-3DB8-4B6E-9B3B-56F75EF1A15F}" type="pres">
      <dgm:prSet presAssocID="{4EA6550E-24D9-4672-BFDC-9B71565AFBF3}" presName="node" presStyleLbl="node1" presStyleIdx="4" presStyleCnt="11">
        <dgm:presLayoutVars>
          <dgm:bulletEnabled val="1"/>
        </dgm:presLayoutVars>
      </dgm:prSet>
      <dgm:spPr/>
    </dgm:pt>
    <dgm:pt modelId="{B19043EA-ECCF-4FF3-B40E-B0F7F2792C3C}" type="pres">
      <dgm:prSet presAssocID="{A3A17F88-5705-4646-9B94-70E17BC2BAA9}" presName="parTrans" presStyleLbl="sibTrans2D1" presStyleIdx="5" presStyleCnt="11"/>
      <dgm:spPr/>
    </dgm:pt>
    <dgm:pt modelId="{C9D2B411-86E6-4461-8119-51B537E5BD51}" type="pres">
      <dgm:prSet presAssocID="{A3A17F88-5705-4646-9B94-70E17BC2BAA9}" presName="connectorText" presStyleLbl="sibTrans2D1" presStyleIdx="5" presStyleCnt="11"/>
      <dgm:spPr/>
    </dgm:pt>
    <dgm:pt modelId="{414CE754-9A51-4BD9-A54C-3BF4DF36D47C}" type="pres">
      <dgm:prSet presAssocID="{91751DE0-C907-426F-B5B2-8F955BAFA70D}" presName="node" presStyleLbl="node1" presStyleIdx="5" presStyleCnt="11">
        <dgm:presLayoutVars>
          <dgm:bulletEnabled val="1"/>
        </dgm:presLayoutVars>
      </dgm:prSet>
      <dgm:spPr/>
    </dgm:pt>
    <dgm:pt modelId="{778FC333-F586-4628-BC1A-74CCDDCFE7B4}" type="pres">
      <dgm:prSet presAssocID="{59495150-87EA-4656-AA07-5904FF453521}" presName="parTrans" presStyleLbl="sibTrans2D1" presStyleIdx="6" presStyleCnt="11"/>
      <dgm:spPr/>
    </dgm:pt>
    <dgm:pt modelId="{1CE71A95-ADE3-4063-AFE0-B07C61159FB5}" type="pres">
      <dgm:prSet presAssocID="{59495150-87EA-4656-AA07-5904FF453521}" presName="connectorText" presStyleLbl="sibTrans2D1" presStyleIdx="6" presStyleCnt="11"/>
      <dgm:spPr/>
    </dgm:pt>
    <dgm:pt modelId="{29B7F7ED-F51D-43F2-86D1-990332A9FD7A}" type="pres">
      <dgm:prSet presAssocID="{56642F22-DC98-4729-836F-5060F10297FD}" presName="node" presStyleLbl="node1" presStyleIdx="6" presStyleCnt="11">
        <dgm:presLayoutVars>
          <dgm:bulletEnabled val="1"/>
        </dgm:presLayoutVars>
      </dgm:prSet>
      <dgm:spPr/>
    </dgm:pt>
    <dgm:pt modelId="{6854CB58-D2F6-49EA-BDD3-8B4FB8C3A40E}" type="pres">
      <dgm:prSet presAssocID="{43FBEC1B-B234-495D-A7B4-076686F7D5D9}" presName="parTrans" presStyleLbl="sibTrans2D1" presStyleIdx="7" presStyleCnt="11"/>
      <dgm:spPr/>
    </dgm:pt>
    <dgm:pt modelId="{35BC5624-0DD3-47C1-868B-479577C29AB8}" type="pres">
      <dgm:prSet presAssocID="{43FBEC1B-B234-495D-A7B4-076686F7D5D9}" presName="connectorText" presStyleLbl="sibTrans2D1" presStyleIdx="7" presStyleCnt="11"/>
      <dgm:spPr/>
    </dgm:pt>
    <dgm:pt modelId="{28E88F5C-B8E8-4275-A057-C117AE3F350B}" type="pres">
      <dgm:prSet presAssocID="{9C1B49F1-65D8-405D-B77C-298857C35812}" presName="node" presStyleLbl="node1" presStyleIdx="7" presStyleCnt="11">
        <dgm:presLayoutVars>
          <dgm:bulletEnabled val="1"/>
        </dgm:presLayoutVars>
      </dgm:prSet>
      <dgm:spPr/>
    </dgm:pt>
    <dgm:pt modelId="{716AA73C-6F00-4E86-91BC-2341B3DFE73A}" type="pres">
      <dgm:prSet presAssocID="{1E3F0CE8-5BBC-4892-B288-0B7E95E72718}" presName="parTrans" presStyleLbl="sibTrans2D1" presStyleIdx="8" presStyleCnt="11"/>
      <dgm:spPr/>
    </dgm:pt>
    <dgm:pt modelId="{464B0483-B47B-4F48-B3A6-5434DA543C46}" type="pres">
      <dgm:prSet presAssocID="{1E3F0CE8-5BBC-4892-B288-0B7E95E72718}" presName="connectorText" presStyleLbl="sibTrans2D1" presStyleIdx="8" presStyleCnt="11"/>
      <dgm:spPr/>
    </dgm:pt>
    <dgm:pt modelId="{EC796E0B-87DF-47AC-861F-725D881BBCD8}" type="pres">
      <dgm:prSet presAssocID="{6ED9FC6D-8B52-4908-B6D7-F020821FA696}" presName="node" presStyleLbl="node1" presStyleIdx="8" presStyleCnt="11">
        <dgm:presLayoutVars>
          <dgm:bulletEnabled val="1"/>
        </dgm:presLayoutVars>
      </dgm:prSet>
      <dgm:spPr/>
    </dgm:pt>
    <dgm:pt modelId="{AF102416-398E-4136-B66D-946F006898BF}" type="pres">
      <dgm:prSet presAssocID="{953DE074-4C71-4731-83E6-5538B0A50592}" presName="parTrans" presStyleLbl="sibTrans2D1" presStyleIdx="9" presStyleCnt="11"/>
      <dgm:spPr/>
    </dgm:pt>
    <dgm:pt modelId="{1DCA129A-25C1-4A65-A129-AEB0C2D46858}" type="pres">
      <dgm:prSet presAssocID="{953DE074-4C71-4731-83E6-5538B0A50592}" presName="connectorText" presStyleLbl="sibTrans2D1" presStyleIdx="9" presStyleCnt="11"/>
      <dgm:spPr/>
    </dgm:pt>
    <dgm:pt modelId="{7445F096-F519-450D-8429-25BBBF223621}" type="pres">
      <dgm:prSet presAssocID="{E8DE433A-B6D3-4A78-82B5-EDBE4FBF3C08}" presName="node" presStyleLbl="node1" presStyleIdx="9" presStyleCnt="11">
        <dgm:presLayoutVars>
          <dgm:bulletEnabled val="1"/>
        </dgm:presLayoutVars>
      </dgm:prSet>
      <dgm:spPr/>
    </dgm:pt>
    <dgm:pt modelId="{7C88F0E9-D599-43DE-82B7-53DA05C148A1}" type="pres">
      <dgm:prSet presAssocID="{74AA7EE1-1923-4139-BC4D-9991D043A5EE}" presName="parTrans" presStyleLbl="sibTrans2D1" presStyleIdx="10" presStyleCnt="11"/>
      <dgm:spPr/>
    </dgm:pt>
    <dgm:pt modelId="{E7FD3622-9088-4898-970A-1A6E38AD27B0}" type="pres">
      <dgm:prSet presAssocID="{74AA7EE1-1923-4139-BC4D-9991D043A5EE}" presName="connectorText" presStyleLbl="sibTrans2D1" presStyleIdx="10" presStyleCnt="11"/>
      <dgm:spPr/>
    </dgm:pt>
    <dgm:pt modelId="{021F0919-99B6-4531-BCBD-9E7B942855E3}" type="pres">
      <dgm:prSet presAssocID="{D8108DD6-26BD-41CF-95E8-0B86F00AE41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6AF7A0C-AF97-426D-89FF-C602400B54B3}" type="presOf" srcId="{91751DE0-C907-426F-B5B2-8F955BAFA70D}" destId="{414CE754-9A51-4BD9-A54C-3BF4DF36D47C}" srcOrd="0" destOrd="0" presId="urn:microsoft.com/office/officeart/2005/8/layout/radial5"/>
    <dgm:cxn modelId="{B1050414-8E62-424D-9656-C8EA39FFC5C0}" type="presOf" srcId="{A0375AF3-6BB3-46A2-B05C-DF7AAB19A200}" destId="{D65476B2-8AE9-40F0-A268-CF91E07B9325}" srcOrd="1" destOrd="0" presId="urn:microsoft.com/office/officeart/2005/8/layout/radial5"/>
    <dgm:cxn modelId="{2DF8A91B-0125-4129-9715-442121E9882B}" srcId="{4AC51614-C0D0-4967-B63A-8CD0691F5F71}" destId="{E8DE433A-B6D3-4A78-82B5-EDBE4FBF3C08}" srcOrd="9" destOrd="0" parTransId="{953DE074-4C71-4731-83E6-5538B0A50592}" sibTransId="{8132AB59-260B-4D44-95B9-B9EF033D7556}"/>
    <dgm:cxn modelId="{B8AE0B1E-9A85-4944-AFAB-32B9BA992068}" type="presOf" srcId="{6E7C0BD8-D589-463C-A03B-659183218779}" destId="{056516E5-C207-4D91-B6EC-25DBBC62E81C}" srcOrd="0" destOrd="0" presId="urn:microsoft.com/office/officeart/2005/8/layout/radial5"/>
    <dgm:cxn modelId="{59B2E81E-2599-4C33-A897-005DFCFD4982}" type="presOf" srcId="{A3A17F88-5705-4646-9B94-70E17BC2BAA9}" destId="{B19043EA-ECCF-4FF3-B40E-B0F7F2792C3C}" srcOrd="0" destOrd="0" presId="urn:microsoft.com/office/officeart/2005/8/layout/radial5"/>
    <dgm:cxn modelId="{14CD7B21-AD99-4682-B19D-61561A248442}" srcId="{4AC51614-C0D0-4967-B63A-8CD0691F5F71}" destId="{4EA6550E-24D9-4672-BFDC-9B71565AFBF3}" srcOrd="4" destOrd="0" parTransId="{00197E92-B638-48BE-B741-F07F2A8F673C}" sibTransId="{4E8EA6CE-97E3-4F43-99B4-10379E87D46C}"/>
    <dgm:cxn modelId="{4521D427-5EF9-479B-A373-B0916F143713}" srcId="{7F1CDF2A-1726-47B1-8027-4DC283E69D93}" destId="{4AC51614-C0D0-4967-B63A-8CD0691F5F71}" srcOrd="0" destOrd="0" parTransId="{FC876138-D43F-4162-A167-786341CF2400}" sibTransId="{2046232C-1AAC-4923-BABF-E26070E5DBEA}"/>
    <dgm:cxn modelId="{E01AEB2F-4348-4488-B7B2-3092E65DE7C3}" type="presOf" srcId="{1E3F0CE8-5BBC-4892-B288-0B7E95E72718}" destId="{464B0483-B47B-4F48-B3A6-5434DA543C46}" srcOrd="1" destOrd="0" presId="urn:microsoft.com/office/officeart/2005/8/layout/radial5"/>
    <dgm:cxn modelId="{FBF8EF3C-8F17-4729-80D4-495473DF241E}" type="presOf" srcId="{99D93349-9413-48CF-B2EF-548B65C5098B}" destId="{35685B78-3558-49D7-A03D-23262D5C70ED}" srcOrd="0" destOrd="0" presId="urn:microsoft.com/office/officeart/2005/8/layout/radial5"/>
    <dgm:cxn modelId="{8BEB0D62-4846-4962-83AF-1646D8433051}" type="presOf" srcId="{7F1CDF2A-1726-47B1-8027-4DC283E69D93}" destId="{8734DE52-09FE-455A-ABF8-CA129C6D918E}" srcOrd="0" destOrd="0" presId="urn:microsoft.com/office/officeart/2005/8/layout/radial5"/>
    <dgm:cxn modelId="{6B287B46-50A9-4374-8800-15C6B0BBA7BC}" type="presOf" srcId="{43FBEC1B-B234-495D-A7B4-076686F7D5D9}" destId="{35BC5624-0DD3-47C1-868B-479577C29AB8}" srcOrd="1" destOrd="0" presId="urn:microsoft.com/office/officeart/2005/8/layout/radial5"/>
    <dgm:cxn modelId="{C1939068-39F7-4017-9F18-63B1AC10D97A}" type="presOf" srcId="{EAB71614-3335-4ECF-8C27-8B335482ABE7}" destId="{7BF36951-BE77-4E27-98B6-CE5C751F754F}" srcOrd="0" destOrd="0" presId="urn:microsoft.com/office/officeart/2005/8/layout/radial5"/>
    <dgm:cxn modelId="{A2BBB768-401B-4253-A4AB-177ECD3DFF18}" type="presOf" srcId="{74AA7EE1-1923-4139-BC4D-9991D043A5EE}" destId="{E7FD3622-9088-4898-970A-1A6E38AD27B0}" srcOrd="1" destOrd="0" presId="urn:microsoft.com/office/officeart/2005/8/layout/radial5"/>
    <dgm:cxn modelId="{5B56634A-1194-4558-A5A4-E89B4E0EF589}" type="presOf" srcId="{59495150-87EA-4656-AA07-5904FF453521}" destId="{778FC333-F586-4628-BC1A-74CCDDCFE7B4}" srcOrd="0" destOrd="0" presId="urn:microsoft.com/office/officeart/2005/8/layout/radial5"/>
    <dgm:cxn modelId="{D20E8F70-D047-4937-99E7-EBFBD8288860}" type="presOf" srcId="{00197E92-B638-48BE-B741-F07F2A8F673C}" destId="{E9351663-8CD1-4A3F-B6AE-E0A9D0368A9E}" srcOrd="0" destOrd="0" presId="urn:microsoft.com/office/officeart/2005/8/layout/radial5"/>
    <dgm:cxn modelId="{D921B870-708D-451C-8FA9-6F47274F0DC5}" srcId="{4AC51614-C0D0-4967-B63A-8CD0691F5F71}" destId="{56642F22-DC98-4729-836F-5060F10297FD}" srcOrd="6" destOrd="0" parTransId="{59495150-87EA-4656-AA07-5904FF453521}" sibTransId="{5C19FBDD-A6A0-4837-864C-AB5194842CF4}"/>
    <dgm:cxn modelId="{701CD573-F47E-42B2-9318-52F95866DF7E}" type="presOf" srcId="{6E7C0BD8-D589-463C-A03B-659183218779}" destId="{20CB5222-3AA0-453D-9F4A-0DE4BB8C8227}" srcOrd="1" destOrd="0" presId="urn:microsoft.com/office/officeart/2005/8/layout/radial5"/>
    <dgm:cxn modelId="{096F4575-652C-4C1A-936F-3267AF23766D}" srcId="{4AC51614-C0D0-4967-B63A-8CD0691F5F71}" destId="{D8108DD6-26BD-41CF-95E8-0B86F00AE415}" srcOrd="10" destOrd="0" parTransId="{74AA7EE1-1923-4139-BC4D-9991D043A5EE}" sibTransId="{5AB80BE6-3F7B-4F6F-B072-AD7B629D2878}"/>
    <dgm:cxn modelId="{12795077-60A5-42E2-93D6-FE69986FABFC}" type="presOf" srcId="{56642F22-DC98-4729-836F-5060F10297FD}" destId="{29B7F7ED-F51D-43F2-86D1-990332A9FD7A}" srcOrd="0" destOrd="0" presId="urn:microsoft.com/office/officeart/2005/8/layout/radial5"/>
    <dgm:cxn modelId="{170C9457-29B3-4996-A5CD-AB615BC92BC5}" type="presOf" srcId="{953DE074-4C71-4731-83E6-5538B0A50592}" destId="{1DCA129A-25C1-4A65-A129-AEB0C2D46858}" srcOrd="1" destOrd="0" presId="urn:microsoft.com/office/officeart/2005/8/layout/radial5"/>
    <dgm:cxn modelId="{26D8C277-8368-4440-9EDB-0400FE3A9192}" srcId="{4AC51614-C0D0-4967-B63A-8CD0691F5F71}" destId="{26DEE5C9-913A-4AB7-84A5-5D24996180C0}" srcOrd="2" destOrd="0" parTransId="{A0375AF3-6BB3-46A2-B05C-DF7AAB19A200}" sibTransId="{6E08772D-F553-40C5-91F1-090473B6BFC4}"/>
    <dgm:cxn modelId="{2EB5867E-13D0-41A4-82CC-652FC5164857}" type="presOf" srcId="{A3A17F88-5705-4646-9B94-70E17BC2BAA9}" destId="{C9D2B411-86E6-4461-8119-51B537E5BD51}" srcOrd="1" destOrd="0" presId="urn:microsoft.com/office/officeart/2005/8/layout/radial5"/>
    <dgm:cxn modelId="{6D364688-15E6-498C-ADEE-D0DC16E3633E}" type="presOf" srcId="{8B5099C6-FD47-41C4-8CE3-F7CB00723A58}" destId="{491A7425-F450-407F-A755-6B2E54808724}" srcOrd="1" destOrd="0" presId="urn:microsoft.com/office/officeart/2005/8/layout/radial5"/>
    <dgm:cxn modelId="{BB257691-A068-4D66-96C3-9D7B5217C2BE}" type="presOf" srcId="{A0375AF3-6BB3-46A2-B05C-DF7AAB19A200}" destId="{7F634BB8-5259-4521-A380-2D73F85F5C4A}" srcOrd="0" destOrd="0" presId="urn:microsoft.com/office/officeart/2005/8/layout/radial5"/>
    <dgm:cxn modelId="{29C96996-EFD5-41E8-9FF3-C4422E7F68C0}" type="presOf" srcId="{00197E92-B638-48BE-B741-F07F2A8F673C}" destId="{47AF3E5D-3B67-4B80-852D-653907077FFF}" srcOrd="1" destOrd="0" presId="urn:microsoft.com/office/officeart/2005/8/layout/radial5"/>
    <dgm:cxn modelId="{6D73779A-AA4A-4168-A5E8-3D24A687D742}" type="presOf" srcId="{77CCED49-A748-43EC-AF38-254D0DE3A2A2}" destId="{4A51DB8A-43E6-4416-AF14-BC49CADD8240}" srcOrd="0" destOrd="0" presId="urn:microsoft.com/office/officeart/2005/8/layout/radial5"/>
    <dgm:cxn modelId="{040744AC-51E1-49E1-915A-5CDD1D08F737}" srcId="{4AC51614-C0D0-4967-B63A-8CD0691F5F71}" destId="{BCC92F8E-B56F-4221-8C3A-CEB5027629D4}" srcOrd="1" destOrd="0" parTransId="{8B5099C6-FD47-41C4-8CE3-F7CB00723A58}" sibTransId="{DEF3F72B-050A-41B4-9293-15851AD882E6}"/>
    <dgm:cxn modelId="{F15A2EB1-0D02-47DA-B480-3F1017A9D973}" srcId="{4AC51614-C0D0-4967-B63A-8CD0691F5F71}" destId="{6ED9FC6D-8B52-4908-B6D7-F020821FA696}" srcOrd="8" destOrd="0" parTransId="{1E3F0CE8-5BBC-4892-B288-0B7E95E72718}" sibTransId="{B559E58F-C1FE-4306-BD33-879EADC63092}"/>
    <dgm:cxn modelId="{D2FB3DB2-3EA1-415A-B6E5-48636AB68E78}" type="presOf" srcId="{EAB71614-3335-4ECF-8C27-8B335482ABE7}" destId="{90CCAA38-D010-440D-AA4A-0BC7F9C6B7B0}" srcOrd="1" destOrd="0" presId="urn:microsoft.com/office/officeart/2005/8/layout/radial5"/>
    <dgm:cxn modelId="{A3E3F7B7-D9B4-49F3-8C70-0B5AB8AC3AF2}" srcId="{4AC51614-C0D0-4967-B63A-8CD0691F5F71}" destId="{99D93349-9413-48CF-B2EF-548B65C5098B}" srcOrd="0" destOrd="0" parTransId="{6E7C0BD8-D589-463C-A03B-659183218779}" sibTransId="{00607494-5A6A-4DDC-A615-327E296C8841}"/>
    <dgm:cxn modelId="{77F63CB9-7897-4D94-B124-5FB1F1D04F29}" type="presOf" srcId="{59495150-87EA-4656-AA07-5904FF453521}" destId="{1CE71A95-ADE3-4063-AFE0-B07C61159FB5}" srcOrd="1" destOrd="0" presId="urn:microsoft.com/office/officeart/2005/8/layout/radial5"/>
    <dgm:cxn modelId="{912027BF-4138-4D60-AD51-C83F3B7DB962}" type="presOf" srcId="{4AC51614-C0D0-4967-B63A-8CD0691F5F71}" destId="{E7F5EDEC-957A-4800-A70A-508A57111CBB}" srcOrd="0" destOrd="0" presId="urn:microsoft.com/office/officeart/2005/8/layout/radial5"/>
    <dgm:cxn modelId="{049B78BF-EA47-4DC5-99B1-F4C77723F716}" srcId="{4AC51614-C0D0-4967-B63A-8CD0691F5F71}" destId="{91751DE0-C907-426F-B5B2-8F955BAFA70D}" srcOrd="5" destOrd="0" parTransId="{A3A17F88-5705-4646-9B94-70E17BC2BAA9}" sibTransId="{21974D4B-FDC8-4781-A399-A0B2F324829D}"/>
    <dgm:cxn modelId="{F6D1ACBF-B865-4284-934E-4442282F1D97}" type="presOf" srcId="{D8108DD6-26BD-41CF-95E8-0B86F00AE415}" destId="{021F0919-99B6-4531-BCBD-9E7B942855E3}" srcOrd="0" destOrd="0" presId="urn:microsoft.com/office/officeart/2005/8/layout/radial5"/>
    <dgm:cxn modelId="{45BB39C0-E68A-44F9-BF7E-E639C5520522}" srcId="{4AC51614-C0D0-4967-B63A-8CD0691F5F71}" destId="{77CCED49-A748-43EC-AF38-254D0DE3A2A2}" srcOrd="3" destOrd="0" parTransId="{EAB71614-3335-4ECF-8C27-8B335482ABE7}" sibTransId="{E7077A4C-4225-4AF9-8B81-ED32AF57659A}"/>
    <dgm:cxn modelId="{4CA940C3-309D-4EAF-9E81-F4FEA9000314}" type="presOf" srcId="{BCC92F8E-B56F-4221-8C3A-CEB5027629D4}" destId="{6515739D-B6E5-48BF-A38F-5086A36547E8}" srcOrd="0" destOrd="0" presId="urn:microsoft.com/office/officeart/2005/8/layout/radial5"/>
    <dgm:cxn modelId="{D0E5A4C4-ECA3-4E86-8CA9-7C146FD4A747}" type="presOf" srcId="{953DE074-4C71-4731-83E6-5538B0A50592}" destId="{AF102416-398E-4136-B66D-946F006898BF}" srcOrd="0" destOrd="0" presId="urn:microsoft.com/office/officeart/2005/8/layout/radial5"/>
    <dgm:cxn modelId="{2FAACBC7-5918-481C-9E3D-7EF340913661}" type="presOf" srcId="{74AA7EE1-1923-4139-BC4D-9991D043A5EE}" destId="{7C88F0E9-D599-43DE-82B7-53DA05C148A1}" srcOrd="0" destOrd="0" presId="urn:microsoft.com/office/officeart/2005/8/layout/radial5"/>
    <dgm:cxn modelId="{EFDDA6C8-21F6-4917-83BF-F81024380DD1}" type="presOf" srcId="{E8DE433A-B6D3-4A78-82B5-EDBE4FBF3C08}" destId="{7445F096-F519-450D-8429-25BBBF223621}" srcOrd="0" destOrd="0" presId="urn:microsoft.com/office/officeart/2005/8/layout/radial5"/>
    <dgm:cxn modelId="{09BB42D1-9C46-4042-A8D8-48FBC1034CD3}" type="presOf" srcId="{8B5099C6-FD47-41C4-8CE3-F7CB00723A58}" destId="{6A25AF26-3403-4874-B685-32A5B8199815}" srcOrd="0" destOrd="0" presId="urn:microsoft.com/office/officeart/2005/8/layout/radial5"/>
    <dgm:cxn modelId="{1B596AD1-7E51-441A-A268-8E61F61130E0}" type="presOf" srcId="{9C1B49F1-65D8-405D-B77C-298857C35812}" destId="{28E88F5C-B8E8-4275-A057-C117AE3F350B}" srcOrd="0" destOrd="0" presId="urn:microsoft.com/office/officeart/2005/8/layout/radial5"/>
    <dgm:cxn modelId="{F8A24AD6-117C-4E8D-B744-D87411F82659}" type="presOf" srcId="{4EA6550E-24D9-4672-BFDC-9B71565AFBF3}" destId="{EE352192-3DB8-4B6E-9B3B-56F75EF1A15F}" srcOrd="0" destOrd="0" presId="urn:microsoft.com/office/officeart/2005/8/layout/radial5"/>
    <dgm:cxn modelId="{1AA7DFEB-2C4D-44F1-96B2-F3B03CBD4947}" type="presOf" srcId="{26DEE5C9-913A-4AB7-84A5-5D24996180C0}" destId="{807EBB54-4D75-478A-A6CD-083B6B317FEB}" srcOrd="0" destOrd="0" presId="urn:microsoft.com/office/officeart/2005/8/layout/radial5"/>
    <dgm:cxn modelId="{34169FED-1D8B-4B7E-98E8-C0D98D29A7AC}" type="presOf" srcId="{43FBEC1B-B234-495D-A7B4-076686F7D5D9}" destId="{6854CB58-D2F6-49EA-BDD3-8B4FB8C3A40E}" srcOrd="0" destOrd="0" presId="urn:microsoft.com/office/officeart/2005/8/layout/radial5"/>
    <dgm:cxn modelId="{AFBBDBF7-B2EC-4A46-9B49-5984630B887A}" type="presOf" srcId="{6ED9FC6D-8B52-4908-B6D7-F020821FA696}" destId="{EC796E0B-87DF-47AC-861F-725D881BBCD8}" srcOrd="0" destOrd="0" presId="urn:microsoft.com/office/officeart/2005/8/layout/radial5"/>
    <dgm:cxn modelId="{C888D7F9-FC9A-44F8-BF17-9644A28F8211}" srcId="{4AC51614-C0D0-4967-B63A-8CD0691F5F71}" destId="{9C1B49F1-65D8-405D-B77C-298857C35812}" srcOrd="7" destOrd="0" parTransId="{43FBEC1B-B234-495D-A7B4-076686F7D5D9}" sibTransId="{27974AE4-4FEA-4115-A279-841DFCA86AEC}"/>
    <dgm:cxn modelId="{824A9CFC-6E26-4057-A5CE-948B107557A9}" type="presOf" srcId="{1E3F0CE8-5BBC-4892-B288-0B7E95E72718}" destId="{716AA73C-6F00-4E86-91BC-2341B3DFE73A}" srcOrd="0" destOrd="0" presId="urn:microsoft.com/office/officeart/2005/8/layout/radial5"/>
    <dgm:cxn modelId="{30E8CF9C-8F68-4CF6-9B9E-3A201D598BD8}" type="presParOf" srcId="{8734DE52-09FE-455A-ABF8-CA129C6D918E}" destId="{E7F5EDEC-957A-4800-A70A-508A57111CBB}" srcOrd="0" destOrd="0" presId="urn:microsoft.com/office/officeart/2005/8/layout/radial5"/>
    <dgm:cxn modelId="{C84BDF8C-80CF-43A6-B7FC-9E2493793D62}" type="presParOf" srcId="{8734DE52-09FE-455A-ABF8-CA129C6D918E}" destId="{056516E5-C207-4D91-B6EC-25DBBC62E81C}" srcOrd="1" destOrd="0" presId="urn:microsoft.com/office/officeart/2005/8/layout/radial5"/>
    <dgm:cxn modelId="{7F2B9C7B-D10E-40F2-A60C-E1D7E181B201}" type="presParOf" srcId="{056516E5-C207-4D91-B6EC-25DBBC62E81C}" destId="{20CB5222-3AA0-453D-9F4A-0DE4BB8C8227}" srcOrd="0" destOrd="0" presId="urn:microsoft.com/office/officeart/2005/8/layout/radial5"/>
    <dgm:cxn modelId="{9418AA1A-DE61-4A8F-9925-735552BB1F2C}" type="presParOf" srcId="{8734DE52-09FE-455A-ABF8-CA129C6D918E}" destId="{35685B78-3558-49D7-A03D-23262D5C70ED}" srcOrd="2" destOrd="0" presId="urn:microsoft.com/office/officeart/2005/8/layout/radial5"/>
    <dgm:cxn modelId="{3B908F14-EC83-4E06-ADD1-6762E8C5D743}" type="presParOf" srcId="{8734DE52-09FE-455A-ABF8-CA129C6D918E}" destId="{6A25AF26-3403-4874-B685-32A5B8199815}" srcOrd="3" destOrd="0" presId="urn:microsoft.com/office/officeart/2005/8/layout/radial5"/>
    <dgm:cxn modelId="{1D6A0877-630B-4275-B230-DA3620B32C7E}" type="presParOf" srcId="{6A25AF26-3403-4874-B685-32A5B8199815}" destId="{491A7425-F450-407F-A755-6B2E54808724}" srcOrd="0" destOrd="0" presId="urn:microsoft.com/office/officeart/2005/8/layout/radial5"/>
    <dgm:cxn modelId="{4A42E419-C8EB-4773-A306-1722CD67E4B8}" type="presParOf" srcId="{8734DE52-09FE-455A-ABF8-CA129C6D918E}" destId="{6515739D-B6E5-48BF-A38F-5086A36547E8}" srcOrd="4" destOrd="0" presId="urn:microsoft.com/office/officeart/2005/8/layout/radial5"/>
    <dgm:cxn modelId="{03443951-70C7-4C48-B1A1-6F0D0D0EB1E1}" type="presParOf" srcId="{8734DE52-09FE-455A-ABF8-CA129C6D918E}" destId="{7F634BB8-5259-4521-A380-2D73F85F5C4A}" srcOrd="5" destOrd="0" presId="urn:microsoft.com/office/officeart/2005/8/layout/radial5"/>
    <dgm:cxn modelId="{32581B5E-5233-4055-9A58-C38EEF00158C}" type="presParOf" srcId="{7F634BB8-5259-4521-A380-2D73F85F5C4A}" destId="{D65476B2-8AE9-40F0-A268-CF91E07B9325}" srcOrd="0" destOrd="0" presId="urn:microsoft.com/office/officeart/2005/8/layout/radial5"/>
    <dgm:cxn modelId="{63443544-5801-4701-95B4-58B8A1513CF3}" type="presParOf" srcId="{8734DE52-09FE-455A-ABF8-CA129C6D918E}" destId="{807EBB54-4D75-478A-A6CD-083B6B317FEB}" srcOrd="6" destOrd="0" presId="urn:microsoft.com/office/officeart/2005/8/layout/radial5"/>
    <dgm:cxn modelId="{A7F9212A-3004-48F8-89A9-4EA66BDDCEEF}" type="presParOf" srcId="{8734DE52-09FE-455A-ABF8-CA129C6D918E}" destId="{7BF36951-BE77-4E27-98B6-CE5C751F754F}" srcOrd="7" destOrd="0" presId="urn:microsoft.com/office/officeart/2005/8/layout/radial5"/>
    <dgm:cxn modelId="{B0C296E9-FDFA-4A42-995F-E7F218F5207E}" type="presParOf" srcId="{7BF36951-BE77-4E27-98B6-CE5C751F754F}" destId="{90CCAA38-D010-440D-AA4A-0BC7F9C6B7B0}" srcOrd="0" destOrd="0" presId="urn:microsoft.com/office/officeart/2005/8/layout/radial5"/>
    <dgm:cxn modelId="{1CEA5D6F-057A-40C7-8535-F19AD5FD1134}" type="presParOf" srcId="{8734DE52-09FE-455A-ABF8-CA129C6D918E}" destId="{4A51DB8A-43E6-4416-AF14-BC49CADD8240}" srcOrd="8" destOrd="0" presId="urn:microsoft.com/office/officeart/2005/8/layout/radial5"/>
    <dgm:cxn modelId="{A42D4A86-EADF-4BE6-9E33-D7C6A38E83DD}" type="presParOf" srcId="{8734DE52-09FE-455A-ABF8-CA129C6D918E}" destId="{E9351663-8CD1-4A3F-B6AE-E0A9D0368A9E}" srcOrd="9" destOrd="0" presId="urn:microsoft.com/office/officeart/2005/8/layout/radial5"/>
    <dgm:cxn modelId="{1859FAA9-F91D-48A1-8E9D-2891392634AD}" type="presParOf" srcId="{E9351663-8CD1-4A3F-B6AE-E0A9D0368A9E}" destId="{47AF3E5D-3B67-4B80-852D-653907077FFF}" srcOrd="0" destOrd="0" presId="urn:microsoft.com/office/officeart/2005/8/layout/radial5"/>
    <dgm:cxn modelId="{DE529402-B636-4BDD-9870-6EE05796E161}" type="presParOf" srcId="{8734DE52-09FE-455A-ABF8-CA129C6D918E}" destId="{EE352192-3DB8-4B6E-9B3B-56F75EF1A15F}" srcOrd="10" destOrd="0" presId="urn:microsoft.com/office/officeart/2005/8/layout/radial5"/>
    <dgm:cxn modelId="{C3AF50C5-FE1C-4470-91EC-7FCC5554B2E0}" type="presParOf" srcId="{8734DE52-09FE-455A-ABF8-CA129C6D918E}" destId="{B19043EA-ECCF-4FF3-B40E-B0F7F2792C3C}" srcOrd="11" destOrd="0" presId="urn:microsoft.com/office/officeart/2005/8/layout/radial5"/>
    <dgm:cxn modelId="{DC39E0AF-6755-4685-B094-EB409D70B791}" type="presParOf" srcId="{B19043EA-ECCF-4FF3-B40E-B0F7F2792C3C}" destId="{C9D2B411-86E6-4461-8119-51B537E5BD51}" srcOrd="0" destOrd="0" presId="urn:microsoft.com/office/officeart/2005/8/layout/radial5"/>
    <dgm:cxn modelId="{884DA6AB-AA69-4C47-A2A2-61061CFA38F6}" type="presParOf" srcId="{8734DE52-09FE-455A-ABF8-CA129C6D918E}" destId="{414CE754-9A51-4BD9-A54C-3BF4DF36D47C}" srcOrd="12" destOrd="0" presId="urn:microsoft.com/office/officeart/2005/8/layout/radial5"/>
    <dgm:cxn modelId="{C6C9DBEC-6865-4C9C-91FC-38988DCEB320}" type="presParOf" srcId="{8734DE52-09FE-455A-ABF8-CA129C6D918E}" destId="{778FC333-F586-4628-BC1A-74CCDDCFE7B4}" srcOrd="13" destOrd="0" presId="urn:microsoft.com/office/officeart/2005/8/layout/radial5"/>
    <dgm:cxn modelId="{BE05EB29-B055-4FA4-BF8C-A399AA7F43A7}" type="presParOf" srcId="{778FC333-F586-4628-BC1A-74CCDDCFE7B4}" destId="{1CE71A95-ADE3-4063-AFE0-B07C61159FB5}" srcOrd="0" destOrd="0" presId="urn:microsoft.com/office/officeart/2005/8/layout/radial5"/>
    <dgm:cxn modelId="{C315EFF1-F137-43C9-A540-9DB318827A2A}" type="presParOf" srcId="{8734DE52-09FE-455A-ABF8-CA129C6D918E}" destId="{29B7F7ED-F51D-43F2-86D1-990332A9FD7A}" srcOrd="14" destOrd="0" presId="urn:microsoft.com/office/officeart/2005/8/layout/radial5"/>
    <dgm:cxn modelId="{DBA0E640-7F1F-4202-AE1A-7C2DB6141868}" type="presParOf" srcId="{8734DE52-09FE-455A-ABF8-CA129C6D918E}" destId="{6854CB58-D2F6-49EA-BDD3-8B4FB8C3A40E}" srcOrd="15" destOrd="0" presId="urn:microsoft.com/office/officeart/2005/8/layout/radial5"/>
    <dgm:cxn modelId="{9C2EFF6E-5CC3-445C-A8B9-254A5D1C16F4}" type="presParOf" srcId="{6854CB58-D2F6-49EA-BDD3-8B4FB8C3A40E}" destId="{35BC5624-0DD3-47C1-868B-479577C29AB8}" srcOrd="0" destOrd="0" presId="urn:microsoft.com/office/officeart/2005/8/layout/radial5"/>
    <dgm:cxn modelId="{B913F946-67AA-4773-9BEE-F19846CAF641}" type="presParOf" srcId="{8734DE52-09FE-455A-ABF8-CA129C6D918E}" destId="{28E88F5C-B8E8-4275-A057-C117AE3F350B}" srcOrd="16" destOrd="0" presId="urn:microsoft.com/office/officeart/2005/8/layout/radial5"/>
    <dgm:cxn modelId="{3502D49C-11D3-4697-B213-E68E6C388CFB}" type="presParOf" srcId="{8734DE52-09FE-455A-ABF8-CA129C6D918E}" destId="{716AA73C-6F00-4E86-91BC-2341B3DFE73A}" srcOrd="17" destOrd="0" presId="urn:microsoft.com/office/officeart/2005/8/layout/radial5"/>
    <dgm:cxn modelId="{905562E5-9877-4111-8A62-55E86BFFEC24}" type="presParOf" srcId="{716AA73C-6F00-4E86-91BC-2341B3DFE73A}" destId="{464B0483-B47B-4F48-B3A6-5434DA543C46}" srcOrd="0" destOrd="0" presId="urn:microsoft.com/office/officeart/2005/8/layout/radial5"/>
    <dgm:cxn modelId="{B0FA41C3-D5A4-4964-BD27-A66F54C1FFA9}" type="presParOf" srcId="{8734DE52-09FE-455A-ABF8-CA129C6D918E}" destId="{EC796E0B-87DF-47AC-861F-725D881BBCD8}" srcOrd="18" destOrd="0" presId="urn:microsoft.com/office/officeart/2005/8/layout/radial5"/>
    <dgm:cxn modelId="{7C56CD40-481C-4199-BFA4-4D6B32FDFE1D}" type="presParOf" srcId="{8734DE52-09FE-455A-ABF8-CA129C6D918E}" destId="{AF102416-398E-4136-B66D-946F006898BF}" srcOrd="19" destOrd="0" presId="urn:microsoft.com/office/officeart/2005/8/layout/radial5"/>
    <dgm:cxn modelId="{089BD8C2-CC97-4FCD-A5FE-348724D99AD0}" type="presParOf" srcId="{AF102416-398E-4136-B66D-946F006898BF}" destId="{1DCA129A-25C1-4A65-A129-AEB0C2D46858}" srcOrd="0" destOrd="0" presId="urn:microsoft.com/office/officeart/2005/8/layout/radial5"/>
    <dgm:cxn modelId="{01DC0FD1-EA8F-4219-8B5B-E706336E789E}" type="presParOf" srcId="{8734DE52-09FE-455A-ABF8-CA129C6D918E}" destId="{7445F096-F519-450D-8429-25BBBF223621}" srcOrd="20" destOrd="0" presId="urn:microsoft.com/office/officeart/2005/8/layout/radial5"/>
    <dgm:cxn modelId="{2BF4F63C-846E-4E2D-A675-D300630DFEBC}" type="presParOf" srcId="{8734DE52-09FE-455A-ABF8-CA129C6D918E}" destId="{7C88F0E9-D599-43DE-82B7-53DA05C148A1}" srcOrd="21" destOrd="0" presId="urn:microsoft.com/office/officeart/2005/8/layout/radial5"/>
    <dgm:cxn modelId="{48222D43-7CEB-4A44-872B-0E9408D49192}" type="presParOf" srcId="{7C88F0E9-D599-43DE-82B7-53DA05C148A1}" destId="{E7FD3622-9088-4898-970A-1A6E38AD27B0}" srcOrd="0" destOrd="0" presId="urn:microsoft.com/office/officeart/2005/8/layout/radial5"/>
    <dgm:cxn modelId="{FC760A97-013B-4CE1-B1FF-16098E2E05D4}" type="presParOf" srcId="{8734DE52-09FE-455A-ABF8-CA129C6D918E}" destId="{021F0919-99B6-4531-BCBD-9E7B942855E3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D485B-FF36-4025-8847-4129F8542EDC}" type="doc">
      <dgm:prSet loTypeId="urn:microsoft.com/office/officeart/2005/8/layout/h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20500A-1C45-4CE5-838F-202D864E263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Manifest</a:t>
          </a:r>
          <a:r>
            <a:rPr lang="en-US" b="1" dirty="0">
              <a:solidFill>
                <a:schemeClr val="bg1"/>
              </a:solidFill>
            </a:rPr>
            <a:t> </a:t>
          </a:r>
        </a:p>
      </dgm:t>
    </dgm:pt>
    <dgm:pt modelId="{ADE7A369-D707-4389-9D9B-ED6A5E0C3830}" type="parTrans" cxnId="{2397A401-C02E-469E-99EB-433B15AD1C23}">
      <dgm:prSet/>
      <dgm:spPr/>
      <dgm:t>
        <a:bodyPr/>
        <a:lstStyle/>
        <a:p>
          <a:endParaRPr lang="en-US"/>
        </a:p>
      </dgm:t>
    </dgm:pt>
    <dgm:pt modelId="{A87C4F26-AFC1-43F6-9C11-4017E3CCE310}" type="sibTrans" cxnId="{2397A401-C02E-469E-99EB-433B15AD1C23}">
      <dgm:prSet/>
      <dgm:spPr/>
      <dgm:t>
        <a:bodyPr/>
        <a:lstStyle/>
        <a:p>
          <a:endParaRPr lang="en-US"/>
        </a:p>
      </dgm:t>
    </dgm:pt>
    <dgm:pt modelId="{99170BA6-8589-4A73-ACA1-CFA39C26254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Pre arrival Manifest </a:t>
          </a:r>
        </a:p>
      </dgm:t>
    </dgm:pt>
    <dgm:pt modelId="{EB579902-CD68-49C2-9F7C-D64A03CB9846}" type="parTrans" cxnId="{96D00631-A1E3-498D-AC39-E7071B967F87}">
      <dgm:prSet/>
      <dgm:spPr/>
      <dgm:t>
        <a:bodyPr/>
        <a:lstStyle/>
        <a:p>
          <a:endParaRPr lang="en-US"/>
        </a:p>
      </dgm:t>
    </dgm:pt>
    <dgm:pt modelId="{3F316CE2-DB08-4D5E-8195-8E7989BACFE1}" type="sibTrans" cxnId="{96D00631-A1E3-498D-AC39-E7071B967F87}">
      <dgm:prSet/>
      <dgm:spPr/>
      <dgm:t>
        <a:bodyPr/>
        <a:lstStyle/>
        <a:p>
          <a:endParaRPr lang="en-US"/>
        </a:p>
      </dgm:t>
    </dgm:pt>
    <dgm:pt modelId="{742A0BE1-8A3D-4854-95BE-64D4F1E6E30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Self Declaration</a:t>
          </a:r>
        </a:p>
      </dgm:t>
    </dgm:pt>
    <dgm:pt modelId="{7557566A-9B1A-4079-BB5F-7FEA974B147C}" type="parTrans" cxnId="{67A8A13E-4312-4B52-8C55-EF42A845A360}">
      <dgm:prSet/>
      <dgm:spPr/>
      <dgm:t>
        <a:bodyPr/>
        <a:lstStyle/>
        <a:p>
          <a:endParaRPr lang="en-US"/>
        </a:p>
      </dgm:t>
    </dgm:pt>
    <dgm:pt modelId="{84777827-853A-4A46-8E97-EF370FEC34EF}" type="sibTrans" cxnId="{67A8A13E-4312-4B52-8C55-EF42A845A360}">
      <dgm:prSet/>
      <dgm:spPr/>
      <dgm:t>
        <a:bodyPr/>
        <a:lstStyle/>
        <a:p>
          <a:endParaRPr lang="en-US"/>
        </a:p>
      </dgm:t>
    </dgm:pt>
    <dgm:pt modelId="{9420010B-0863-4C16-98A8-D0B80679724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Self declaration and assessment</a:t>
          </a:r>
        </a:p>
      </dgm:t>
    </dgm:pt>
    <dgm:pt modelId="{A4FFB96B-C117-4604-BCE1-47A54387CE58}" type="parTrans" cxnId="{68CA4001-4D9B-4FBB-85CC-B9EFCDD5D286}">
      <dgm:prSet/>
      <dgm:spPr/>
      <dgm:t>
        <a:bodyPr/>
        <a:lstStyle/>
        <a:p>
          <a:endParaRPr lang="en-US"/>
        </a:p>
      </dgm:t>
    </dgm:pt>
    <dgm:pt modelId="{9166CCCE-78D0-4205-AAFE-12B85252B596}" type="sibTrans" cxnId="{68CA4001-4D9B-4FBB-85CC-B9EFCDD5D286}">
      <dgm:prSet/>
      <dgm:spPr/>
      <dgm:t>
        <a:bodyPr/>
        <a:lstStyle/>
        <a:p>
          <a:endParaRPr lang="en-US"/>
        </a:p>
      </dgm:t>
    </dgm:pt>
    <dgm:pt modelId="{4F731C64-FA53-42D3-9F2C-EEF93886141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Embedded Integrated Tariff</a:t>
          </a:r>
        </a:p>
      </dgm:t>
    </dgm:pt>
    <dgm:pt modelId="{A8250538-4258-4D2F-B416-6DCAE2519A1A}" type="parTrans" cxnId="{67ADBDC3-3FEE-4D47-9ADC-9DA12CCBAC7E}">
      <dgm:prSet/>
      <dgm:spPr/>
      <dgm:t>
        <a:bodyPr/>
        <a:lstStyle/>
        <a:p>
          <a:endParaRPr lang="en-US"/>
        </a:p>
      </dgm:t>
    </dgm:pt>
    <dgm:pt modelId="{6B49CB11-33FF-4260-9D5F-79025AB38625}" type="sibTrans" cxnId="{67ADBDC3-3FEE-4D47-9ADC-9DA12CCBAC7E}">
      <dgm:prSet/>
      <dgm:spPr/>
      <dgm:t>
        <a:bodyPr/>
        <a:lstStyle/>
        <a:p>
          <a:endParaRPr lang="en-US"/>
        </a:p>
      </dgm:t>
    </dgm:pt>
    <dgm:pt modelId="{28616801-7B81-433E-9C48-8F3251ED8B7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Appoint Agents or Service Providers</a:t>
          </a:r>
        </a:p>
      </dgm:t>
    </dgm:pt>
    <dgm:pt modelId="{8C114CDD-9EA0-4E21-97BD-DC4726FAA2B0}" type="parTrans" cxnId="{F37ED712-F569-4908-9B31-C43A50C00123}">
      <dgm:prSet/>
      <dgm:spPr/>
      <dgm:t>
        <a:bodyPr/>
        <a:lstStyle/>
        <a:p>
          <a:endParaRPr lang="en-US"/>
        </a:p>
      </dgm:t>
    </dgm:pt>
    <dgm:pt modelId="{79F32EC2-139D-4665-83FA-A39248586139}" type="sibTrans" cxnId="{F37ED712-F569-4908-9B31-C43A50C00123}">
      <dgm:prSet/>
      <dgm:spPr/>
      <dgm:t>
        <a:bodyPr/>
        <a:lstStyle/>
        <a:p>
          <a:endParaRPr lang="en-US"/>
        </a:p>
      </dgm:t>
    </dgm:pt>
    <dgm:pt modelId="{AEEB75F8-9BD9-4D99-9D7C-544DBA76EAC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Integrated system with selected agencies </a:t>
          </a:r>
        </a:p>
      </dgm:t>
    </dgm:pt>
    <dgm:pt modelId="{E228B32A-4DFB-4E16-8C9D-322CB3092F23}" type="parTrans" cxnId="{8FC5C500-F699-4A3C-90C7-EBC97B8CAE64}">
      <dgm:prSet/>
      <dgm:spPr/>
      <dgm:t>
        <a:bodyPr/>
        <a:lstStyle/>
        <a:p>
          <a:endParaRPr lang="en-US"/>
        </a:p>
      </dgm:t>
    </dgm:pt>
    <dgm:pt modelId="{186F8B44-24BF-49CE-81DB-012E6F1A514D}" type="sibTrans" cxnId="{8FC5C500-F699-4A3C-90C7-EBC97B8CAE64}">
      <dgm:prSet/>
      <dgm:spPr/>
      <dgm:t>
        <a:bodyPr/>
        <a:lstStyle/>
        <a:p>
          <a:endParaRPr lang="en-US"/>
        </a:p>
      </dgm:t>
    </dgm:pt>
    <dgm:pt modelId="{3B44D51C-39A9-446C-9F25-918BA84F757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Risk Assessment</a:t>
          </a:r>
        </a:p>
      </dgm:t>
    </dgm:pt>
    <dgm:pt modelId="{6019F072-3678-431B-A60B-6804A101A4D8}" type="parTrans" cxnId="{B8CFDAD1-BD03-4112-8084-4BB54755C376}">
      <dgm:prSet/>
      <dgm:spPr/>
      <dgm:t>
        <a:bodyPr/>
        <a:lstStyle/>
        <a:p>
          <a:endParaRPr lang="en-US"/>
        </a:p>
      </dgm:t>
    </dgm:pt>
    <dgm:pt modelId="{7BBE61AC-E86C-4D20-8208-965C1C10A76B}" type="sibTrans" cxnId="{B8CFDAD1-BD03-4112-8084-4BB54755C376}">
      <dgm:prSet/>
      <dgm:spPr/>
      <dgm:t>
        <a:bodyPr/>
        <a:lstStyle/>
        <a:p>
          <a:endParaRPr lang="en-US"/>
        </a:p>
      </dgm:t>
    </dgm:pt>
    <dgm:pt modelId="{1F85913F-A0D4-40EA-B4EF-93E2BD27334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Risk Management System driven </a:t>
          </a:r>
        </a:p>
      </dgm:t>
    </dgm:pt>
    <dgm:pt modelId="{B4434067-ECAD-43B1-B112-848D640BF1A7}" type="parTrans" cxnId="{8B7217FB-6C2F-4493-B2A4-E26D79BC3FB5}">
      <dgm:prSet/>
      <dgm:spPr/>
      <dgm:t>
        <a:bodyPr/>
        <a:lstStyle/>
        <a:p>
          <a:endParaRPr lang="en-US"/>
        </a:p>
      </dgm:t>
    </dgm:pt>
    <dgm:pt modelId="{24B2E22D-46C5-4BE4-93D0-48BE95DA920C}" type="sibTrans" cxnId="{8B7217FB-6C2F-4493-B2A4-E26D79BC3FB5}">
      <dgm:prSet/>
      <dgm:spPr/>
      <dgm:t>
        <a:bodyPr/>
        <a:lstStyle/>
        <a:p>
          <a:endParaRPr lang="en-US"/>
        </a:p>
      </dgm:t>
    </dgm:pt>
    <dgm:pt modelId="{DAB6A444-74EF-41A5-B1D5-1F993F0C9B5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Code: Red, Yellow and Green </a:t>
          </a:r>
        </a:p>
      </dgm:t>
    </dgm:pt>
    <dgm:pt modelId="{A08EABD2-D24E-4260-B17A-BD124080DB80}" type="parTrans" cxnId="{7857C92D-4485-4218-AB2D-BF10F340D450}">
      <dgm:prSet/>
      <dgm:spPr/>
      <dgm:t>
        <a:bodyPr/>
        <a:lstStyle/>
        <a:p>
          <a:endParaRPr lang="en-US"/>
        </a:p>
      </dgm:t>
    </dgm:pt>
    <dgm:pt modelId="{D8498B61-C816-40B6-A531-F1B78186490E}" type="sibTrans" cxnId="{7857C92D-4485-4218-AB2D-BF10F340D450}">
      <dgm:prSet/>
      <dgm:spPr/>
      <dgm:t>
        <a:bodyPr/>
        <a:lstStyle/>
        <a:p>
          <a:endParaRPr lang="en-US"/>
        </a:p>
      </dgm:t>
    </dgm:pt>
    <dgm:pt modelId="{BB75A892-7AE8-4BDE-A1D2-0C0E541F44B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Duty Payment</a:t>
          </a:r>
        </a:p>
      </dgm:t>
    </dgm:pt>
    <dgm:pt modelId="{81791C3F-F9B1-448B-AA9D-AA2DCB669521}" type="parTrans" cxnId="{16402529-C92A-4DB5-9477-D95CFCC44690}">
      <dgm:prSet/>
      <dgm:spPr/>
      <dgm:t>
        <a:bodyPr/>
        <a:lstStyle/>
        <a:p>
          <a:endParaRPr lang="en-US"/>
        </a:p>
      </dgm:t>
    </dgm:pt>
    <dgm:pt modelId="{1C52B8D4-95F0-41DE-8DFB-F49F4D7992BC}" type="sibTrans" cxnId="{16402529-C92A-4DB5-9477-D95CFCC44690}">
      <dgm:prSet/>
      <dgm:spPr/>
      <dgm:t>
        <a:bodyPr/>
        <a:lstStyle/>
        <a:p>
          <a:endParaRPr lang="en-US"/>
        </a:p>
      </dgm:t>
    </dgm:pt>
    <dgm:pt modelId="{568DCE70-4E51-4510-9EBF-8CACCB24B33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Online payment </a:t>
          </a:r>
        </a:p>
      </dgm:t>
    </dgm:pt>
    <dgm:pt modelId="{1A2AF361-F9F0-4E7A-8531-834020FAC33B}" type="parTrans" cxnId="{2A889CBF-B63E-45D2-BE7E-57DE92D21418}">
      <dgm:prSet/>
      <dgm:spPr/>
      <dgm:t>
        <a:bodyPr/>
        <a:lstStyle/>
        <a:p>
          <a:endParaRPr lang="en-US"/>
        </a:p>
      </dgm:t>
    </dgm:pt>
    <dgm:pt modelId="{6817A8E2-053E-4B84-AB8E-2F0CCCDC73F9}" type="sibTrans" cxnId="{2A889CBF-B63E-45D2-BE7E-57DE92D21418}">
      <dgm:prSet/>
      <dgm:spPr/>
      <dgm:t>
        <a:bodyPr/>
        <a:lstStyle/>
        <a:p>
          <a:endParaRPr lang="en-US"/>
        </a:p>
      </dgm:t>
    </dgm:pt>
    <dgm:pt modelId="{3C0A1C76-C5E5-423D-A2E7-A903E9679EF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No payment counters except for Passengers </a:t>
          </a:r>
        </a:p>
      </dgm:t>
    </dgm:pt>
    <dgm:pt modelId="{63DBEEB2-86D9-46F8-8644-AE322E2B0B58}" type="parTrans" cxnId="{AE123B71-B117-452A-AD63-395DC72A359F}">
      <dgm:prSet/>
      <dgm:spPr/>
      <dgm:t>
        <a:bodyPr/>
        <a:lstStyle/>
        <a:p>
          <a:endParaRPr lang="en-US"/>
        </a:p>
      </dgm:t>
    </dgm:pt>
    <dgm:pt modelId="{53F5788B-67C3-4B53-AA99-77708436B736}" type="sibTrans" cxnId="{AE123B71-B117-452A-AD63-395DC72A359F}">
      <dgm:prSet/>
      <dgm:spPr/>
      <dgm:t>
        <a:bodyPr/>
        <a:lstStyle/>
        <a:p>
          <a:endParaRPr lang="en-US"/>
        </a:p>
      </dgm:t>
    </dgm:pt>
    <dgm:pt modelId="{27423D9F-EC8A-43EB-93DD-A0B8E053B78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Physical Release  </a:t>
          </a:r>
        </a:p>
      </dgm:t>
    </dgm:pt>
    <dgm:pt modelId="{6E6F9666-D021-4C0E-8A74-636AC579E61E}" type="parTrans" cxnId="{1D670CC4-9478-4939-B82E-14240AD3AEBC}">
      <dgm:prSet/>
      <dgm:spPr/>
      <dgm:t>
        <a:bodyPr/>
        <a:lstStyle/>
        <a:p>
          <a:endParaRPr lang="en-US"/>
        </a:p>
      </dgm:t>
    </dgm:pt>
    <dgm:pt modelId="{6FEBB4AD-610B-4909-A31C-954E3E1E073E}" type="sibTrans" cxnId="{1D670CC4-9478-4939-B82E-14240AD3AEBC}">
      <dgm:prSet/>
      <dgm:spPr/>
      <dgm:t>
        <a:bodyPr/>
        <a:lstStyle/>
        <a:p>
          <a:endParaRPr lang="en-US"/>
        </a:p>
      </dgm:t>
    </dgm:pt>
    <dgm:pt modelId="{8F2BCC3F-E9BD-4279-8BB6-210E493C4E0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Using the QR code pass gates </a:t>
          </a:r>
        </a:p>
      </dgm:t>
    </dgm:pt>
    <dgm:pt modelId="{7D19F12C-956E-43BE-9393-33FBC9E11049}" type="parTrans" cxnId="{93C55EC1-E9CE-4902-81C2-4DD547883086}">
      <dgm:prSet/>
      <dgm:spPr/>
      <dgm:t>
        <a:bodyPr/>
        <a:lstStyle/>
        <a:p>
          <a:endParaRPr lang="en-US"/>
        </a:p>
      </dgm:t>
    </dgm:pt>
    <dgm:pt modelId="{63F33C8B-CE85-47EF-ACC7-3D817394C425}" type="sibTrans" cxnId="{93C55EC1-E9CE-4902-81C2-4DD547883086}">
      <dgm:prSet/>
      <dgm:spPr/>
      <dgm:t>
        <a:bodyPr/>
        <a:lstStyle/>
        <a:p>
          <a:endParaRPr lang="en-US"/>
        </a:p>
      </dgm:t>
    </dgm:pt>
    <dgm:pt modelId="{16F41DE0-3640-4505-8823-FFB7C71A73D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inspection using online appointment </a:t>
          </a:r>
        </a:p>
      </dgm:t>
    </dgm:pt>
    <dgm:pt modelId="{24A53526-5147-4B7C-AC29-4FEB74D5AB9A}" type="parTrans" cxnId="{3497BC85-431F-4E09-AE29-E5E54D6B277A}">
      <dgm:prSet/>
      <dgm:spPr/>
      <dgm:t>
        <a:bodyPr/>
        <a:lstStyle/>
        <a:p>
          <a:endParaRPr lang="en-US"/>
        </a:p>
      </dgm:t>
    </dgm:pt>
    <dgm:pt modelId="{C6D7C687-71A5-4B8B-BCDF-7DEB68DA017B}" type="sibTrans" cxnId="{3497BC85-431F-4E09-AE29-E5E54D6B277A}">
      <dgm:prSet/>
      <dgm:spPr/>
      <dgm:t>
        <a:bodyPr/>
        <a:lstStyle/>
        <a:p>
          <a:endParaRPr lang="en-US"/>
        </a:p>
      </dgm:t>
    </dgm:pt>
    <dgm:pt modelId="{07AF7F73-89C7-4491-A9FF-F80EBCD8A49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inspections via SIAT  ( Single Inter-Agency Taskforce) </a:t>
          </a:r>
        </a:p>
      </dgm:t>
    </dgm:pt>
    <dgm:pt modelId="{A5480AA0-30A2-4647-BD87-AFABFBF1E6B2}" type="parTrans" cxnId="{B0FC4FE2-1E5D-4110-8439-4805695C335F}">
      <dgm:prSet/>
      <dgm:spPr/>
      <dgm:t>
        <a:bodyPr/>
        <a:lstStyle/>
        <a:p>
          <a:endParaRPr lang="en-US"/>
        </a:p>
      </dgm:t>
    </dgm:pt>
    <dgm:pt modelId="{EB0C38C9-098B-4FF7-9FA9-991B8E64724B}" type="sibTrans" cxnId="{B0FC4FE2-1E5D-4110-8439-4805695C335F}">
      <dgm:prSet/>
      <dgm:spPr/>
      <dgm:t>
        <a:bodyPr/>
        <a:lstStyle/>
        <a:p>
          <a:endParaRPr lang="en-US"/>
        </a:p>
      </dgm:t>
    </dgm:pt>
    <dgm:pt modelId="{B7FAB6FA-EB03-4CCD-AC56-ECDF00E4199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24 hours before arrival by Sea</a:t>
          </a:r>
        </a:p>
      </dgm:t>
    </dgm:pt>
    <dgm:pt modelId="{5FA8CDD2-05CE-4988-B05B-33980CDCCFD1}" type="parTrans" cxnId="{19E68482-C2B2-4C6A-B3AF-0240B0809D1B}">
      <dgm:prSet/>
      <dgm:spPr/>
      <dgm:t>
        <a:bodyPr/>
        <a:lstStyle/>
        <a:p>
          <a:endParaRPr lang="en-US"/>
        </a:p>
      </dgm:t>
    </dgm:pt>
    <dgm:pt modelId="{A8D94645-555E-4CE5-914E-240B0DF43BF4}" type="sibTrans" cxnId="{19E68482-C2B2-4C6A-B3AF-0240B0809D1B}">
      <dgm:prSet/>
      <dgm:spPr/>
      <dgm:t>
        <a:bodyPr/>
        <a:lstStyle/>
        <a:p>
          <a:endParaRPr lang="en-US"/>
        </a:p>
      </dgm:t>
    </dgm:pt>
    <dgm:pt modelId="{8E022845-E83C-481C-B4F7-C404FDE38D4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 hours before arrival by Flights</a:t>
          </a:r>
        </a:p>
      </dgm:t>
    </dgm:pt>
    <dgm:pt modelId="{B952B82F-2539-4072-A011-C42B7A488C25}" type="parTrans" cxnId="{646F882B-38F7-4BBD-A6F6-4F79F3710AFC}">
      <dgm:prSet/>
      <dgm:spPr/>
      <dgm:t>
        <a:bodyPr/>
        <a:lstStyle/>
        <a:p>
          <a:endParaRPr lang="en-US"/>
        </a:p>
      </dgm:t>
    </dgm:pt>
    <dgm:pt modelId="{651CF269-897C-43AE-B5EA-906278517D89}" type="sibTrans" cxnId="{646F882B-38F7-4BBD-A6F6-4F79F3710AFC}">
      <dgm:prSet/>
      <dgm:spPr/>
      <dgm:t>
        <a:bodyPr/>
        <a:lstStyle/>
        <a:p>
          <a:endParaRPr lang="en-US"/>
        </a:p>
      </dgm:t>
    </dgm:pt>
    <dgm:pt modelId="{5FC50C84-B203-472A-8BC0-92F2F86F4242}" type="pres">
      <dgm:prSet presAssocID="{1ADD485B-FF36-4025-8847-4129F8542EDC}" presName="linearFlow" presStyleCnt="0">
        <dgm:presLayoutVars>
          <dgm:dir/>
          <dgm:animLvl val="lvl"/>
          <dgm:resizeHandles/>
        </dgm:presLayoutVars>
      </dgm:prSet>
      <dgm:spPr/>
    </dgm:pt>
    <dgm:pt modelId="{B8B6A3B9-AA05-4539-BBD5-F6FACB30CC65}" type="pres">
      <dgm:prSet presAssocID="{DC20500A-1C45-4CE5-838F-202D864E263E}" presName="compositeNode" presStyleCnt="0">
        <dgm:presLayoutVars>
          <dgm:bulletEnabled val="1"/>
        </dgm:presLayoutVars>
      </dgm:prSet>
      <dgm:spPr/>
    </dgm:pt>
    <dgm:pt modelId="{C48FBCC5-2B0A-4825-94BA-F562A2AB885E}" type="pres">
      <dgm:prSet presAssocID="{DC20500A-1C45-4CE5-838F-202D864E263E}" presName="imag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F020A7-6DEC-47CC-B44E-2981FD5BCBD7}" type="pres">
      <dgm:prSet presAssocID="{DC20500A-1C45-4CE5-838F-202D864E263E}" presName="childNode" presStyleLbl="node1" presStyleIdx="0" presStyleCnt="5">
        <dgm:presLayoutVars>
          <dgm:bulletEnabled val="1"/>
        </dgm:presLayoutVars>
      </dgm:prSet>
      <dgm:spPr/>
    </dgm:pt>
    <dgm:pt modelId="{C9AB8767-2078-426B-9E44-CAEE96EDD0AE}" type="pres">
      <dgm:prSet presAssocID="{DC20500A-1C45-4CE5-838F-202D864E263E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E0D6F4F7-07DE-424A-B919-70B9D074B46E}" type="pres">
      <dgm:prSet presAssocID="{A87C4F26-AFC1-43F6-9C11-4017E3CCE310}" presName="sibTrans" presStyleCnt="0"/>
      <dgm:spPr/>
    </dgm:pt>
    <dgm:pt modelId="{9CA3248B-427D-4664-A6C2-3DA923C0B78C}" type="pres">
      <dgm:prSet presAssocID="{742A0BE1-8A3D-4854-95BE-64D4F1E6E305}" presName="compositeNode" presStyleCnt="0">
        <dgm:presLayoutVars>
          <dgm:bulletEnabled val="1"/>
        </dgm:presLayoutVars>
      </dgm:prSet>
      <dgm:spPr/>
    </dgm:pt>
    <dgm:pt modelId="{16C41B45-8D7F-4124-885F-66E5E09A98CB}" type="pres">
      <dgm:prSet presAssocID="{742A0BE1-8A3D-4854-95BE-64D4F1E6E305}" presName="imag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92E854-41E7-48AC-8680-AFA28E8B9BC0}" type="pres">
      <dgm:prSet presAssocID="{742A0BE1-8A3D-4854-95BE-64D4F1E6E305}" presName="childNode" presStyleLbl="node1" presStyleIdx="1" presStyleCnt="5">
        <dgm:presLayoutVars>
          <dgm:bulletEnabled val="1"/>
        </dgm:presLayoutVars>
      </dgm:prSet>
      <dgm:spPr/>
    </dgm:pt>
    <dgm:pt modelId="{DD93F46F-A02F-41D3-946C-68404FCA6A9D}" type="pres">
      <dgm:prSet presAssocID="{742A0BE1-8A3D-4854-95BE-64D4F1E6E305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26D7A0CE-15BA-47FD-859E-3C9C79E8F3CF}" type="pres">
      <dgm:prSet presAssocID="{84777827-853A-4A46-8E97-EF370FEC34EF}" presName="sibTrans" presStyleCnt="0"/>
      <dgm:spPr/>
    </dgm:pt>
    <dgm:pt modelId="{1F0CCFFC-4E3F-4924-9CDF-B5A1EAE26C82}" type="pres">
      <dgm:prSet presAssocID="{3B44D51C-39A9-446C-9F25-918BA84F757A}" presName="compositeNode" presStyleCnt="0">
        <dgm:presLayoutVars>
          <dgm:bulletEnabled val="1"/>
        </dgm:presLayoutVars>
      </dgm:prSet>
      <dgm:spPr/>
    </dgm:pt>
    <dgm:pt modelId="{54BB6534-A8B1-4A91-9915-AC45E735338E}" type="pres">
      <dgm:prSet presAssocID="{3B44D51C-39A9-446C-9F25-918BA84F757A}" presName="imag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FCEABE5-073E-48A3-9AC2-E2A462E56DB9}" type="pres">
      <dgm:prSet presAssocID="{3B44D51C-39A9-446C-9F25-918BA84F757A}" presName="childNode" presStyleLbl="node1" presStyleIdx="2" presStyleCnt="5">
        <dgm:presLayoutVars>
          <dgm:bulletEnabled val="1"/>
        </dgm:presLayoutVars>
      </dgm:prSet>
      <dgm:spPr/>
    </dgm:pt>
    <dgm:pt modelId="{53AD2B9C-484B-4300-9CD0-C7D7E80E84B8}" type="pres">
      <dgm:prSet presAssocID="{3B44D51C-39A9-446C-9F25-918BA84F757A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E65A1404-0D3E-4A3B-B65E-3C1A026AA882}" type="pres">
      <dgm:prSet presAssocID="{7BBE61AC-E86C-4D20-8208-965C1C10A76B}" presName="sibTrans" presStyleCnt="0"/>
      <dgm:spPr/>
    </dgm:pt>
    <dgm:pt modelId="{ADE92FA7-C348-42D1-A2E7-E63928B8D45C}" type="pres">
      <dgm:prSet presAssocID="{BB75A892-7AE8-4BDE-A1D2-0C0E541F44BE}" presName="compositeNode" presStyleCnt="0">
        <dgm:presLayoutVars>
          <dgm:bulletEnabled val="1"/>
        </dgm:presLayoutVars>
      </dgm:prSet>
      <dgm:spPr/>
    </dgm:pt>
    <dgm:pt modelId="{2E5F6C9B-7050-41F7-8BBE-75FC04FA2C70}" type="pres">
      <dgm:prSet presAssocID="{BB75A892-7AE8-4BDE-A1D2-0C0E541F44BE}" presName="imag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0B872C7-F8AC-4960-8549-95CED8D6E9AB}" type="pres">
      <dgm:prSet presAssocID="{BB75A892-7AE8-4BDE-A1D2-0C0E541F44BE}" presName="childNode" presStyleLbl="node1" presStyleIdx="3" presStyleCnt="5">
        <dgm:presLayoutVars>
          <dgm:bulletEnabled val="1"/>
        </dgm:presLayoutVars>
      </dgm:prSet>
      <dgm:spPr/>
    </dgm:pt>
    <dgm:pt modelId="{9F0F1867-CD4B-43C8-B915-03DD91A67815}" type="pres">
      <dgm:prSet presAssocID="{BB75A892-7AE8-4BDE-A1D2-0C0E541F44BE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DFF542DA-3FEF-4841-B638-D28FDB5C8EF7}" type="pres">
      <dgm:prSet presAssocID="{1C52B8D4-95F0-41DE-8DFB-F49F4D7992BC}" presName="sibTrans" presStyleCnt="0"/>
      <dgm:spPr/>
    </dgm:pt>
    <dgm:pt modelId="{26826FBE-134F-4462-8359-3D32DC48287B}" type="pres">
      <dgm:prSet presAssocID="{27423D9F-EC8A-43EB-93DD-A0B8E053B78B}" presName="compositeNode" presStyleCnt="0">
        <dgm:presLayoutVars>
          <dgm:bulletEnabled val="1"/>
        </dgm:presLayoutVars>
      </dgm:prSet>
      <dgm:spPr/>
    </dgm:pt>
    <dgm:pt modelId="{1824C032-3926-4BDD-A694-5E7E7109F692}" type="pres">
      <dgm:prSet presAssocID="{27423D9F-EC8A-43EB-93DD-A0B8E053B78B}" presName="imag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84FAA46-E266-43FF-BC40-A810C83C872D}" type="pres">
      <dgm:prSet presAssocID="{27423D9F-EC8A-43EB-93DD-A0B8E053B78B}" presName="childNode" presStyleLbl="node1" presStyleIdx="4" presStyleCnt="5">
        <dgm:presLayoutVars>
          <dgm:bulletEnabled val="1"/>
        </dgm:presLayoutVars>
      </dgm:prSet>
      <dgm:spPr/>
    </dgm:pt>
    <dgm:pt modelId="{A7591535-DBC2-45B4-B7CE-58A9153753C5}" type="pres">
      <dgm:prSet presAssocID="{27423D9F-EC8A-43EB-93DD-A0B8E053B78B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8FC5C500-F699-4A3C-90C7-EBC97B8CAE64}" srcId="{742A0BE1-8A3D-4854-95BE-64D4F1E6E305}" destId="{AEEB75F8-9BD9-4D99-9D7C-544DBA76EAC0}" srcOrd="3" destOrd="0" parTransId="{E228B32A-4DFB-4E16-8C9D-322CB3092F23}" sibTransId="{186F8B44-24BF-49CE-81DB-012E6F1A514D}"/>
    <dgm:cxn modelId="{68CA4001-4D9B-4FBB-85CC-B9EFCDD5D286}" srcId="{742A0BE1-8A3D-4854-95BE-64D4F1E6E305}" destId="{9420010B-0863-4C16-98A8-D0B806797246}" srcOrd="0" destOrd="0" parTransId="{A4FFB96B-C117-4604-BCE1-47A54387CE58}" sibTransId="{9166CCCE-78D0-4205-AAFE-12B85252B596}"/>
    <dgm:cxn modelId="{2397A401-C02E-469E-99EB-433B15AD1C23}" srcId="{1ADD485B-FF36-4025-8847-4129F8542EDC}" destId="{DC20500A-1C45-4CE5-838F-202D864E263E}" srcOrd="0" destOrd="0" parTransId="{ADE7A369-D707-4389-9D9B-ED6A5E0C3830}" sibTransId="{A87C4F26-AFC1-43F6-9C11-4017E3CCE310}"/>
    <dgm:cxn modelId="{F37ED712-F569-4908-9B31-C43A50C00123}" srcId="{742A0BE1-8A3D-4854-95BE-64D4F1E6E305}" destId="{28616801-7B81-433E-9C48-8F3251ED8B7D}" srcOrd="2" destOrd="0" parTransId="{8C114CDD-9EA0-4E21-97BD-DC4726FAA2B0}" sibTransId="{79F32EC2-139D-4665-83FA-A39248586139}"/>
    <dgm:cxn modelId="{FA0B1A18-6609-402B-8E0D-08B4AC929446}" type="presOf" srcId="{28616801-7B81-433E-9C48-8F3251ED8B7D}" destId="{F992E854-41E7-48AC-8680-AFA28E8B9BC0}" srcOrd="0" destOrd="2" presId="urn:microsoft.com/office/officeart/2005/8/layout/hList2"/>
    <dgm:cxn modelId="{5DD89928-548A-412F-A191-EF89A84D008A}" type="presOf" srcId="{07AF7F73-89C7-4491-A9FF-F80EBCD8A498}" destId="{A84FAA46-E266-43FF-BC40-A810C83C872D}" srcOrd="0" destOrd="2" presId="urn:microsoft.com/office/officeart/2005/8/layout/hList2"/>
    <dgm:cxn modelId="{16402529-C92A-4DB5-9477-D95CFCC44690}" srcId="{1ADD485B-FF36-4025-8847-4129F8542EDC}" destId="{BB75A892-7AE8-4BDE-A1D2-0C0E541F44BE}" srcOrd="3" destOrd="0" parTransId="{81791C3F-F9B1-448B-AA9D-AA2DCB669521}" sibTransId="{1C52B8D4-95F0-41DE-8DFB-F49F4D7992BC}"/>
    <dgm:cxn modelId="{646F882B-38F7-4BBD-A6F6-4F79F3710AFC}" srcId="{DC20500A-1C45-4CE5-838F-202D864E263E}" destId="{8E022845-E83C-481C-B4F7-C404FDE38D44}" srcOrd="2" destOrd="0" parTransId="{B952B82F-2539-4072-A011-C42B7A488C25}" sibTransId="{651CF269-897C-43AE-B5EA-906278517D89}"/>
    <dgm:cxn modelId="{7857C92D-4485-4218-AB2D-BF10F340D450}" srcId="{3B44D51C-39A9-446C-9F25-918BA84F757A}" destId="{DAB6A444-74EF-41A5-B1D5-1F993F0C9B56}" srcOrd="1" destOrd="0" parTransId="{A08EABD2-D24E-4260-B17A-BD124080DB80}" sibTransId="{D8498B61-C816-40B6-A531-F1B78186490E}"/>
    <dgm:cxn modelId="{96D00631-A1E3-498D-AC39-E7071B967F87}" srcId="{DC20500A-1C45-4CE5-838F-202D864E263E}" destId="{99170BA6-8589-4A73-ACA1-CFA39C26254B}" srcOrd="0" destOrd="0" parTransId="{EB579902-CD68-49C2-9F7C-D64A03CB9846}" sibTransId="{3F316CE2-DB08-4D5E-8195-8E7989BACFE1}"/>
    <dgm:cxn modelId="{62BE813D-9446-4F79-A122-04D6184ECACD}" type="presOf" srcId="{8E022845-E83C-481C-B4F7-C404FDE38D44}" destId="{81F020A7-6DEC-47CC-B44E-2981FD5BCBD7}" srcOrd="0" destOrd="2" presId="urn:microsoft.com/office/officeart/2005/8/layout/hList2"/>
    <dgm:cxn modelId="{67A8A13E-4312-4B52-8C55-EF42A845A360}" srcId="{1ADD485B-FF36-4025-8847-4129F8542EDC}" destId="{742A0BE1-8A3D-4854-95BE-64D4F1E6E305}" srcOrd="1" destOrd="0" parTransId="{7557566A-9B1A-4079-BB5F-7FEA974B147C}" sibTransId="{84777827-853A-4A46-8E97-EF370FEC34EF}"/>
    <dgm:cxn modelId="{EAD19C40-4EFB-443A-8BEA-EC8E2B04CD58}" type="presOf" srcId="{1F85913F-A0D4-40EA-B4EF-93E2BD273346}" destId="{0FCEABE5-073E-48A3-9AC2-E2A462E56DB9}" srcOrd="0" destOrd="0" presId="urn:microsoft.com/office/officeart/2005/8/layout/hList2"/>
    <dgm:cxn modelId="{1E85365E-F2E9-41C4-AD56-F6FADB35B41F}" type="presOf" srcId="{DC20500A-1C45-4CE5-838F-202D864E263E}" destId="{C9AB8767-2078-426B-9E44-CAEE96EDD0AE}" srcOrd="0" destOrd="0" presId="urn:microsoft.com/office/officeart/2005/8/layout/hList2"/>
    <dgm:cxn modelId="{7E964B6C-6CC2-4089-9723-60F39D89A330}" type="presOf" srcId="{568DCE70-4E51-4510-9EBF-8CACCB24B334}" destId="{40B872C7-F8AC-4960-8549-95CED8D6E9AB}" srcOrd="0" destOrd="0" presId="urn:microsoft.com/office/officeart/2005/8/layout/hList2"/>
    <dgm:cxn modelId="{E65BFE4E-6511-440D-9F6B-52568B006508}" type="presOf" srcId="{4F731C64-FA53-42D3-9F2C-EEF938861415}" destId="{F992E854-41E7-48AC-8680-AFA28E8B9BC0}" srcOrd="0" destOrd="1" presId="urn:microsoft.com/office/officeart/2005/8/layout/hList2"/>
    <dgm:cxn modelId="{AE123B71-B117-452A-AD63-395DC72A359F}" srcId="{BB75A892-7AE8-4BDE-A1D2-0C0E541F44BE}" destId="{3C0A1C76-C5E5-423D-A2E7-A903E9679EFC}" srcOrd="1" destOrd="0" parTransId="{63DBEEB2-86D9-46F8-8644-AE322E2B0B58}" sibTransId="{53F5788B-67C3-4B53-AA99-77708436B736}"/>
    <dgm:cxn modelId="{152E0F56-B4F4-4CB6-86AD-2E1A2A15B5CF}" type="presOf" srcId="{AEEB75F8-9BD9-4D99-9D7C-544DBA76EAC0}" destId="{F992E854-41E7-48AC-8680-AFA28E8B9BC0}" srcOrd="0" destOrd="3" presId="urn:microsoft.com/office/officeart/2005/8/layout/hList2"/>
    <dgm:cxn modelId="{20B54E79-B352-4874-96F6-DBD6EBDECD0B}" type="presOf" srcId="{742A0BE1-8A3D-4854-95BE-64D4F1E6E305}" destId="{DD93F46F-A02F-41D3-946C-68404FCA6A9D}" srcOrd="0" destOrd="0" presId="urn:microsoft.com/office/officeart/2005/8/layout/hList2"/>
    <dgm:cxn modelId="{19E68482-C2B2-4C6A-B3AF-0240B0809D1B}" srcId="{DC20500A-1C45-4CE5-838F-202D864E263E}" destId="{B7FAB6FA-EB03-4CCD-AC56-ECDF00E4199E}" srcOrd="1" destOrd="0" parTransId="{5FA8CDD2-05CE-4988-B05B-33980CDCCFD1}" sibTransId="{A8D94645-555E-4CE5-914E-240B0DF43BF4}"/>
    <dgm:cxn modelId="{3497BC85-431F-4E09-AE29-E5E54D6B277A}" srcId="{27423D9F-EC8A-43EB-93DD-A0B8E053B78B}" destId="{16F41DE0-3640-4505-8823-FFB7C71A73D9}" srcOrd="1" destOrd="0" parTransId="{24A53526-5147-4B7C-AC29-4FEB74D5AB9A}" sibTransId="{C6D7C687-71A5-4B8B-BCDF-7DEB68DA017B}"/>
    <dgm:cxn modelId="{8996678A-A425-4DF3-B36B-6679E6DF0E61}" type="presOf" srcId="{DAB6A444-74EF-41A5-B1D5-1F993F0C9B56}" destId="{0FCEABE5-073E-48A3-9AC2-E2A462E56DB9}" srcOrd="0" destOrd="1" presId="urn:microsoft.com/office/officeart/2005/8/layout/hList2"/>
    <dgm:cxn modelId="{EF5AAC91-5229-4F92-BDD7-3FD1E685595F}" type="presOf" srcId="{9420010B-0863-4C16-98A8-D0B806797246}" destId="{F992E854-41E7-48AC-8680-AFA28E8B9BC0}" srcOrd="0" destOrd="0" presId="urn:microsoft.com/office/officeart/2005/8/layout/hList2"/>
    <dgm:cxn modelId="{E49AF5A0-C91A-479D-AE64-EE2EB8E22DAA}" type="presOf" srcId="{B7FAB6FA-EB03-4CCD-AC56-ECDF00E4199E}" destId="{81F020A7-6DEC-47CC-B44E-2981FD5BCBD7}" srcOrd="0" destOrd="1" presId="urn:microsoft.com/office/officeart/2005/8/layout/hList2"/>
    <dgm:cxn modelId="{BDF351BE-662B-4BF5-8A64-FA0697E57D7A}" type="presOf" srcId="{8F2BCC3F-E9BD-4279-8BB6-210E493C4E0C}" destId="{A84FAA46-E266-43FF-BC40-A810C83C872D}" srcOrd="0" destOrd="0" presId="urn:microsoft.com/office/officeart/2005/8/layout/hList2"/>
    <dgm:cxn modelId="{2A889CBF-B63E-45D2-BE7E-57DE92D21418}" srcId="{BB75A892-7AE8-4BDE-A1D2-0C0E541F44BE}" destId="{568DCE70-4E51-4510-9EBF-8CACCB24B334}" srcOrd="0" destOrd="0" parTransId="{1A2AF361-F9F0-4E7A-8531-834020FAC33B}" sibTransId="{6817A8E2-053E-4B84-AB8E-2F0CCCDC73F9}"/>
    <dgm:cxn modelId="{227320C0-255F-4927-BB68-0E32166DB2EB}" type="presOf" srcId="{27423D9F-EC8A-43EB-93DD-A0B8E053B78B}" destId="{A7591535-DBC2-45B4-B7CE-58A9153753C5}" srcOrd="0" destOrd="0" presId="urn:microsoft.com/office/officeart/2005/8/layout/hList2"/>
    <dgm:cxn modelId="{93C55EC1-E9CE-4902-81C2-4DD547883086}" srcId="{27423D9F-EC8A-43EB-93DD-A0B8E053B78B}" destId="{8F2BCC3F-E9BD-4279-8BB6-210E493C4E0C}" srcOrd="0" destOrd="0" parTransId="{7D19F12C-956E-43BE-9393-33FBC9E11049}" sibTransId="{63F33C8B-CE85-47EF-ACC7-3D817394C425}"/>
    <dgm:cxn modelId="{67ADBDC3-3FEE-4D47-9ADC-9DA12CCBAC7E}" srcId="{742A0BE1-8A3D-4854-95BE-64D4F1E6E305}" destId="{4F731C64-FA53-42D3-9F2C-EEF938861415}" srcOrd="1" destOrd="0" parTransId="{A8250538-4258-4D2F-B416-6DCAE2519A1A}" sibTransId="{6B49CB11-33FF-4260-9D5F-79025AB38625}"/>
    <dgm:cxn modelId="{1D670CC4-9478-4939-B82E-14240AD3AEBC}" srcId="{1ADD485B-FF36-4025-8847-4129F8542EDC}" destId="{27423D9F-EC8A-43EB-93DD-A0B8E053B78B}" srcOrd="4" destOrd="0" parTransId="{6E6F9666-D021-4C0E-8A74-636AC579E61E}" sibTransId="{6FEBB4AD-610B-4909-A31C-954E3E1E073E}"/>
    <dgm:cxn modelId="{D0EE88D0-ED27-40DD-AA54-7011C82E0A25}" type="presOf" srcId="{BB75A892-7AE8-4BDE-A1D2-0C0E541F44BE}" destId="{9F0F1867-CD4B-43C8-B915-03DD91A67815}" srcOrd="0" destOrd="0" presId="urn:microsoft.com/office/officeart/2005/8/layout/hList2"/>
    <dgm:cxn modelId="{B8CFDAD1-BD03-4112-8084-4BB54755C376}" srcId="{1ADD485B-FF36-4025-8847-4129F8542EDC}" destId="{3B44D51C-39A9-446C-9F25-918BA84F757A}" srcOrd="2" destOrd="0" parTransId="{6019F072-3678-431B-A60B-6804A101A4D8}" sibTransId="{7BBE61AC-E86C-4D20-8208-965C1C10A76B}"/>
    <dgm:cxn modelId="{B0FC4FE2-1E5D-4110-8439-4805695C335F}" srcId="{27423D9F-EC8A-43EB-93DD-A0B8E053B78B}" destId="{07AF7F73-89C7-4491-A9FF-F80EBCD8A498}" srcOrd="2" destOrd="0" parTransId="{A5480AA0-30A2-4647-BD87-AFABFBF1E6B2}" sibTransId="{EB0C38C9-098B-4FF7-9FA9-991B8E64724B}"/>
    <dgm:cxn modelId="{AFBBD4E6-9A66-4537-8F5E-0A12811EAC1A}" type="presOf" srcId="{16F41DE0-3640-4505-8823-FFB7C71A73D9}" destId="{A84FAA46-E266-43FF-BC40-A810C83C872D}" srcOrd="0" destOrd="1" presId="urn:microsoft.com/office/officeart/2005/8/layout/hList2"/>
    <dgm:cxn modelId="{5057EBED-A573-4328-BC45-0814839AD1F7}" type="presOf" srcId="{1ADD485B-FF36-4025-8847-4129F8542EDC}" destId="{5FC50C84-B203-472A-8BC0-92F2F86F4242}" srcOrd="0" destOrd="0" presId="urn:microsoft.com/office/officeart/2005/8/layout/hList2"/>
    <dgm:cxn modelId="{8BCE9FF2-38DB-4607-A83E-05AD01CC2BA5}" type="presOf" srcId="{99170BA6-8589-4A73-ACA1-CFA39C26254B}" destId="{81F020A7-6DEC-47CC-B44E-2981FD5BCBD7}" srcOrd="0" destOrd="0" presId="urn:microsoft.com/office/officeart/2005/8/layout/hList2"/>
    <dgm:cxn modelId="{43FCD9F3-9CBF-49E5-99C2-98702FB3338B}" type="presOf" srcId="{3B44D51C-39A9-446C-9F25-918BA84F757A}" destId="{53AD2B9C-484B-4300-9CD0-C7D7E80E84B8}" srcOrd="0" destOrd="0" presId="urn:microsoft.com/office/officeart/2005/8/layout/hList2"/>
    <dgm:cxn modelId="{CDDBDDF6-EA75-44F9-A411-9A119A83BF6F}" type="presOf" srcId="{3C0A1C76-C5E5-423D-A2E7-A903E9679EFC}" destId="{40B872C7-F8AC-4960-8549-95CED8D6E9AB}" srcOrd="0" destOrd="1" presId="urn:microsoft.com/office/officeart/2005/8/layout/hList2"/>
    <dgm:cxn modelId="{8B7217FB-6C2F-4493-B2A4-E26D79BC3FB5}" srcId="{3B44D51C-39A9-446C-9F25-918BA84F757A}" destId="{1F85913F-A0D4-40EA-B4EF-93E2BD273346}" srcOrd="0" destOrd="0" parTransId="{B4434067-ECAD-43B1-B112-848D640BF1A7}" sibTransId="{24B2E22D-46C5-4BE4-93D0-48BE95DA920C}"/>
    <dgm:cxn modelId="{77DC5F95-EC2C-4050-BEB0-F8D006BCB4C7}" type="presParOf" srcId="{5FC50C84-B203-472A-8BC0-92F2F86F4242}" destId="{B8B6A3B9-AA05-4539-BBD5-F6FACB30CC65}" srcOrd="0" destOrd="0" presId="urn:microsoft.com/office/officeart/2005/8/layout/hList2"/>
    <dgm:cxn modelId="{D418D454-C34F-4A2E-8428-38E2A626C00F}" type="presParOf" srcId="{B8B6A3B9-AA05-4539-BBD5-F6FACB30CC65}" destId="{C48FBCC5-2B0A-4825-94BA-F562A2AB885E}" srcOrd="0" destOrd="0" presId="urn:microsoft.com/office/officeart/2005/8/layout/hList2"/>
    <dgm:cxn modelId="{D4C7C7DB-AF61-47CB-8400-84C71CA91BD5}" type="presParOf" srcId="{B8B6A3B9-AA05-4539-BBD5-F6FACB30CC65}" destId="{81F020A7-6DEC-47CC-B44E-2981FD5BCBD7}" srcOrd="1" destOrd="0" presId="urn:microsoft.com/office/officeart/2005/8/layout/hList2"/>
    <dgm:cxn modelId="{EE27FB2A-DC2E-4481-A42B-A56DC6A14938}" type="presParOf" srcId="{B8B6A3B9-AA05-4539-BBD5-F6FACB30CC65}" destId="{C9AB8767-2078-426B-9E44-CAEE96EDD0AE}" srcOrd="2" destOrd="0" presId="urn:microsoft.com/office/officeart/2005/8/layout/hList2"/>
    <dgm:cxn modelId="{437CE907-535D-47B6-935B-8CC599856EDC}" type="presParOf" srcId="{5FC50C84-B203-472A-8BC0-92F2F86F4242}" destId="{E0D6F4F7-07DE-424A-B919-70B9D074B46E}" srcOrd="1" destOrd="0" presId="urn:microsoft.com/office/officeart/2005/8/layout/hList2"/>
    <dgm:cxn modelId="{779401A4-E227-42CA-AF87-AC945DFE96E9}" type="presParOf" srcId="{5FC50C84-B203-472A-8BC0-92F2F86F4242}" destId="{9CA3248B-427D-4664-A6C2-3DA923C0B78C}" srcOrd="2" destOrd="0" presId="urn:microsoft.com/office/officeart/2005/8/layout/hList2"/>
    <dgm:cxn modelId="{BF3992DA-1830-4916-8833-37AF273CD75F}" type="presParOf" srcId="{9CA3248B-427D-4664-A6C2-3DA923C0B78C}" destId="{16C41B45-8D7F-4124-885F-66E5E09A98CB}" srcOrd="0" destOrd="0" presId="urn:microsoft.com/office/officeart/2005/8/layout/hList2"/>
    <dgm:cxn modelId="{74289D5A-56DE-4249-BD23-C52B2D756856}" type="presParOf" srcId="{9CA3248B-427D-4664-A6C2-3DA923C0B78C}" destId="{F992E854-41E7-48AC-8680-AFA28E8B9BC0}" srcOrd="1" destOrd="0" presId="urn:microsoft.com/office/officeart/2005/8/layout/hList2"/>
    <dgm:cxn modelId="{381918FA-5161-4116-8434-FD4C1D8360C9}" type="presParOf" srcId="{9CA3248B-427D-4664-A6C2-3DA923C0B78C}" destId="{DD93F46F-A02F-41D3-946C-68404FCA6A9D}" srcOrd="2" destOrd="0" presId="urn:microsoft.com/office/officeart/2005/8/layout/hList2"/>
    <dgm:cxn modelId="{6A5C170C-A396-4D94-A3AA-D7728381AD6B}" type="presParOf" srcId="{5FC50C84-B203-472A-8BC0-92F2F86F4242}" destId="{26D7A0CE-15BA-47FD-859E-3C9C79E8F3CF}" srcOrd="3" destOrd="0" presId="urn:microsoft.com/office/officeart/2005/8/layout/hList2"/>
    <dgm:cxn modelId="{B4CAA781-E9AE-4F32-B83A-1E0DD3D9A911}" type="presParOf" srcId="{5FC50C84-B203-472A-8BC0-92F2F86F4242}" destId="{1F0CCFFC-4E3F-4924-9CDF-B5A1EAE26C82}" srcOrd="4" destOrd="0" presId="urn:microsoft.com/office/officeart/2005/8/layout/hList2"/>
    <dgm:cxn modelId="{226043A6-CEA3-4C25-AE46-0AA6ED7A7EED}" type="presParOf" srcId="{1F0CCFFC-4E3F-4924-9CDF-B5A1EAE26C82}" destId="{54BB6534-A8B1-4A91-9915-AC45E735338E}" srcOrd="0" destOrd="0" presId="urn:microsoft.com/office/officeart/2005/8/layout/hList2"/>
    <dgm:cxn modelId="{9C1CB5B6-87DF-4C90-9C68-B8DD0F2676E4}" type="presParOf" srcId="{1F0CCFFC-4E3F-4924-9CDF-B5A1EAE26C82}" destId="{0FCEABE5-073E-48A3-9AC2-E2A462E56DB9}" srcOrd="1" destOrd="0" presId="urn:microsoft.com/office/officeart/2005/8/layout/hList2"/>
    <dgm:cxn modelId="{6B1DB14D-D7A2-4872-B3B3-332853683ED6}" type="presParOf" srcId="{1F0CCFFC-4E3F-4924-9CDF-B5A1EAE26C82}" destId="{53AD2B9C-484B-4300-9CD0-C7D7E80E84B8}" srcOrd="2" destOrd="0" presId="urn:microsoft.com/office/officeart/2005/8/layout/hList2"/>
    <dgm:cxn modelId="{571AC336-397C-4B55-962E-C03747B4D93B}" type="presParOf" srcId="{5FC50C84-B203-472A-8BC0-92F2F86F4242}" destId="{E65A1404-0D3E-4A3B-B65E-3C1A026AA882}" srcOrd="5" destOrd="0" presId="urn:microsoft.com/office/officeart/2005/8/layout/hList2"/>
    <dgm:cxn modelId="{6B040143-00C5-42A5-9E08-8129ED6AA204}" type="presParOf" srcId="{5FC50C84-B203-472A-8BC0-92F2F86F4242}" destId="{ADE92FA7-C348-42D1-A2E7-E63928B8D45C}" srcOrd="6" destOrd="0" presId="urn:microsoft.com/office/officeart/2005/8/layout/hList2"/>
    <dgm:cxn modelId="{AD858AA5-691E-46B0-A10D-2E4F09FE3D1B}" type="presParOf" srcId="{ADE92FA7-C348-42D1-A2E7-E63928B8D45C}" destId="{2E5F6C9B-7050-41F7-8BBE-75FC04FA2C70}" srcOrd="0" destOrd="0" presId="urn:microsoft.com/office/officeart/2005/8/layout/hList2"/>
    <dgm:cxn modelId="{534908C0-9751-4A7C-96E1-431321607633}" type="presParOf" srcId="{ADE92FA7-C348-42D1-A2E7-E63928B8D45C}" destId="{40B872C7-F8AC-4960-8549-95CED8D6E9AB}" srcOrd="1" destOrd="0" presId="urn:microsoft.com/office/officeart/2005/8/layout/hList2"/>
    <dgm:cxn modelId="{9E2F2EAD-59A2-4726-9CCF-6ECFE666BB31}" type="presParOf" srcId="{ADE92FA7-C348-42D1-A2E7-E63928B8D45C}" destId="{9F0F1867-CD4B-43C8-B915-03DD91A67815}" srcOrd="2" destOrd="0" presId="urn:microsoft.com/office/officeart/2005/8/layout/hList2"/>
    <dgm:cxn modelId="{6FE7B16E-6D4A-445A-8685-B55845C8059D}" type="presParOf" srcId="{5FC50C84-B203-472A-8BC0-92F2F86F4242}" destId="{DFF542DA-3FEF-4841-B638-D28FDB5C8EF7}" srcOrd="7" destOrd="0" presId="urn:microsoft.com/office/officeart/2005/8/layout/hList2"/>
    <dgm:cxn modelId="{9A6AD7FD-EEEC-446B-AE36-B3B5241C2F65}" type="presParOf" srcId="{5FC50C84-B203-472A-8BC0-92F2F86F4242}" destId="{26826FBE-134F-4462-8359-3D32DC48287B}" srcOrd="8" destOrd="0" presId="urn:microsoft.com/office/officeart/2005/8/layout/hList2"/>
    <dgm:cxn modelId="{AD92E376-7958-4759-8A06-98FF2C862128}" type="presParOf" srcId="{26826FBE-134F-4462-8359-3D32DC48287B}" destId="{1824C032-3926-4BDD-A694-5E7E7109F692}" srcOrd="0" destOrd="0" presId="urn:microsoft.com/office/officeart/2005/8/layout/hList2"/>
    <dgm:cxn modelId="{EE4FAF1B-C3F8-4F6F-B364-9CFA81B05115}" type="presParOf" srcId="{26826FBE-134F-4462-8359-3D32DC48287B}" destId="{A84FAA46-E266-43FF-BC40-A810C83C872D}" srcOrd="1" destOrd="0" presId="urn:microsoft.com/office/officeart/2005/8/layout/hList2"/>
    <dgm:cxn modelId="{FC3F89ED-BEB4-483F-ADF1-2CC311ABA5C9}" type="presParOf" srcId="{26826FBE-134F-4462-8359-3D32DC48287B}" destId="{A7591535-DBC2-45B4-B7CE-58A9153753C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Rockwell" panose="02060603020205020403" pitchFamily="18" charset="0"/>
            </a:rPr>
            <a:t>Hazardous Substances Division, Department of Environment (DOE)</a:t>
          </a: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Rockwell" panose="02060603020205020403" pitchFamily="18" charset="0"/>
            </a:rPr>
            <a:t>National</a:t>
          </a:r>
          <a:r>
            <a:rPr lang="en-US" baseline="0" dirty="0">
              <a:solidFill>
                <a:schemeClr val="tx1"/>
              </a:solidFill>
              <a:latin typeface="Rockwell" panose="02060603020205020403" pitchFamily="18" charset="0"/>
            </a:rPr>
            <a:t> Solid Waste Management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Malaysian Pineapple Industry Board (MPIB)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Rockwell" panose="02060603020205020403" pitchFamily="18" charset="0"/>
            </a:rPr>
            <a:t>Department of National Heritage (DONH) - Peninsular</a:t>
          </a: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 custScaleX="71470" custScaleY="78365" custLinFactNeighborX="602" custLinFactNeighborY="-77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 custLinFactNeighborX="-4819" custLinFactNeighborY="-30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 custScaleX="69743" custScaleY="783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 custScaleX="77701" custScaleY="6825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5D8EA36F-CC8F-480B-B12A-A8AD3251264C}" type="presOf" srcId="{7C2A0CD1-8B9D-47E1-A6D9-064BD4995BDA}" destId="{A798C7B5-0860-4304-A06E-42EE7CC6BDAA}" srcOrd="0" destOrd="0" presId="urn:microsoft.com/office/officeart/2005/8/layout/pList2"/>
    <dgm:cxn modelId="{F9B53755-0CBD-4A25-88DF-5753B1664BEC}" type="presOf" srcId="{D1D1B439-81E0-4C99-BF44-90C77344037D}" destId="{2ABA9553-0915-48CB-B629-2B3B4537A577}" srcOrd="0" destOrd="0" presId="urn:microsoft.com/office/officeart/2005/8/layout/pList2"/>
    <dgm:cxn modelId="{82CF1983-678D-4FC4-8A53-098D00741BF4}" type="presOf" srcId="{510900F2-70FB-4B16-8B32-03F86D75F603}" destId="{74CDB0E6-56DD-4C59-B4FF-2805CAB7501E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72D09DA4-912B-4FC2-866F-092B5E49229C}" type="presOf" srcId="{C242E228-05B2-4BFE-9613-B3A908C2914B}" destId="{BD3925C6-3853-4267-B99D-24386A347EA7}" srcOrd="0" destOrd="0" presId="urn:microsoft.com/office/officeart/2005/8/layout/pList2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156236B6-E9F2-4C00-A3A7-3584CDBD00C5}" type="presOf" srcId="{34196204-866F-4A13-9474-CBE8D68FE2C6}" destId="{B052BEEC-AD69-4B30-9E69-82E6D8C7EAC7}" srcOrd="0" destOrd="0" presId="urn:microsoft.com/office/officeart/2005/8/layout/pList2"/>
    <dgm:cxn modelId="{B9EABCBA-EF3F-4A51-A548-97F2F41C62AD}" type="presOf" srcId="{58A6F365-FF6C-48C5-A8B2-6F875EE87FCA}" destId="{7D60F24A-F934-47CC-9E13-3D6B4FF4FD34}" srcOrd="0" destOrd="0" presId="urn:microsoft.com/office/officeart/2005/8/layout/pList2"/>
    <dgm:cxn modelId="{51C4C1DF-9436-46C6-B240-914AA078AF0B}" type="presOf" srcId="{3C334C8D-499F-45F5-BC56-BF41A481F945}" destId="{29469014-A2F9-4F02-BBB5-306EEBED0CA4}" srcOrd="0" destOrd="0" presId="urn:microsoft.com/office/officeart/2005/8/layout/pList2"/>
    <dgm:cxn modelId="{6F02D5F6-20B2-4567-AD94-DCA1A886CCF4}" type="presOf" srcId="{575053C9-2F1A-4533-88B6-E0843E4F14B2}" destId="{D024A336-9B8B-41C1-B497-F49035873823}" srcOrd="0" destOrd="0" presId="urn:microsoft.com/office/officeart/2005/8/layout/pList2"/>
    <dgm:cxn modelId="{688F17F1-8E78-485E-AE8C-D2079F94FCE2}" type="presParOf" srcId="{B052BEEC-AD69-4B30-9E69-82E6D8C7EAC7}" destId="{D91B21A8-BB47-4F85-A621-24FCA5A1FFD6}" srcOrd="0" destOrd="0" presId="urn:microsoft.com/office/officeart/2005/8/layout/pList2"/>
    <dgm:cxn modelId="{00C7F8AB-5E70-4077-9BBA-B7DFC3C15FED}" type="presParOf" srcId="{B052BEEC-AD69-4B30-9E69-82E6D8C7EAC7}" destId="{6FC89AF6-AB5E-4B15-9212-364B6232B900}" srcOrd="1" destOrd="0" presId="urn:microsoft.com/office/officeart/2005/8/layout/pList2"/>
    <dgm:cxn modelId="{5CB0F93C-C19D-4909-9451-62F4DB04352A}" type="presParOf" srcId="{6FC89AF6-AB5E-4B15-9212-364B6232B900}" destId="{000AC702-964D-4DF7-9BF7-660F2B40C7CD}" srcOrd="0" destOrd="0" presId="urn:microsoft.com/office/officeart/2005/8/layout/pList2"/>
    <dgm:cxn modelId="{159201B8-9A70-4D9C-A032-E8063F16DDEA}" type="presParOf" srcId="{000AC702-964D-4DF7-9BF7-660F2B40C7CD}" destId="{BD3925C6-3853-4267-B99D-24386A347EA7}" srcOrd="0" destOrd="0" presId="urn:microsoft.com/office/officeart/2005/8/layout/pList2"/>
    <dgm:cxn modelId="{86365F32-C701-418F-B4AF-2B78F9C2ED9C}" type="presParOf" srcId="{000AC702-964D-4DF7-9BF7-660F2B40C7CD}" destId="{8F332C6D-5336-45F4-BF6B-D87987DB5F4F}" srcOrd="1" destOrd="0" presId="urn:microsoft.com/office/officeart/2005/8/layout/pList2"/>
    <dgm:cxn modelId="{410CA6B4-58D9-479D-94D0-0E98404780C0}" type="presParOf" srcId="{000AC702-964D-4DF7-9BF7-660F2B40C7CD}" destId="{067EF2D6-8CD0-4427-BFEF-F0E02BE2D199}" srcOrd="2" destOrd="0" presId="urn:microsoft.com/office/officeart/2005/8/layout/pList2"/>
    <dgm:cxn modelId="{A3784195-0498-4FDA-88CD-56DB88529DEC}" type="presParOf" srcId="{6FC89AF6-AB5E-4B15-9212-364B6232B900}" destId="{74CDB0E6-56DD-4C59-B4FF-2805CAB7501E}" srcOrd="1" destOrd="0" presId="urn:microsoft.com/office/officeart/2005/8/layout/pList2"/>
    <dgm:cxn modelId="{9562D832-8631-4E5A-9D93-61F9BDC5D6A3}" type="presParOf" srcId="{6FC89AF6-AB5E-4B15-9212-364B6232B900}" destId="{75B5E40A-EB28-4809-889D-9CE6A759E890}" srcOrd="2" destOrd="0" presId="urn:microsoft.com/office/officeart/2005/8/layout/pList2"/>
    <dgm:cxn modelId="{49DD47E9-EBF0-4B30-93AD-505B52E4295A}" type="presParOf" srcId="{75B5E40A-EB28-4809-889D-9CE6A759E890}" destId="{D024A336-9B8B-41C1-B497-F49035873823}" srcOrd="0" destOrd="0" presId="urn:microsoft.com/office/officeart/2005/8/layout/pList2"/>
    <dgm:cxn modelId="{AE597591-A76B-4A55-BAD6-427FCEB24E41}" type="presParOf" srcId="{75B5E40A-EB28-4809-889D-9CE6A759E890}" destId="{65EC1BD4-ACBA-400F-87BB-1B6B27545E93}" srcOrd="1" destOrd="0" presId="urn:microsoft.com/office/officeart/2005/8/layout/pList2"/>
    <dgm:cxn modelId="{0AECE2D6-8EF4-42A5-BC87-ECBFB75BDE64}" type="presParOf" srcId="{75B5E40A-EB28-4809-889D-9CE6A759E890}" destId="{AC5320EB-A39D-4514-A870-B2D3ADE7D71C}" srcOrd="2" destOrd="0" presId="urn:microsoft.com/office/officeart/2005/8/layout/pList2"/>
    <dgm:cxn modelId="{E41A1CE9-5299-4861-95F5-E3EF1804E04D}" type="presParOf" srcId="{6FC89AF6-AB5E-4B15-9212-364B6232B900}" destId="{7D60F24A-F934-47CC-9E13-3D6B4FF4FD34}" srcOrd="3" destOrd="0" presId="urn:microsoft.com/office/officeart/2005/8/layout/pList2"/>
    <dgm:cxn modelId="{A6873767-457C-42BD-A40C-C32D4759D5C2}" type="presParOf" srcId="{6FC89AF6-AB5E-4B15-9212-364B6232B900}" destId="{0190D1F5-E07F-4706-A53A-EC9329D9913B}" srcOrd="4" destOrd="0" presId="urn:microsoft.com/office/officeart/2005/8/layout/pList2"/>
    <dgm:cxn modelId="{B306B01C-78B4-40EC-B4E0-C515008DC229}" type="presParOf" srcId="{0190D1F5-E07F-4706-A53A-EC9329D9913B}" destId="{29469014-A2F9-4F02-BBB5-306EEBED0CA4}" srcOrd="0" destOrd="0" presId="urn:microsoft.com/office/officeart/2005/8/layout/pList2"/>
    <dgm:cxn modelId="{2B2640BA-DE42-48B4-BFEC-DF84FDDD8030}" type="presParOf" srcId="{0190D1F5-E07F-4706-A53A-EC9329D9913B}" destId="{78BA0A28-058F-4097-81DB-B702332A1FFA}" srcOrd="1" destOrd="0" presId="urn:microsoft.com/office/officeart/2005/8/layout/pList2"/>
    <dgm:cxn modelId="{9380CB30-3953-4B25-9A5F-C5DBC0F70449}" type="presParOf" srcId="{0190D1F5-E07F-4706-A53A-EC9329D9913B}" destId="{FCF2524A-184E-4E8F-9DBE-F43A1F0ED5BA}" srcOrd="2" destOrd="0" presId="urn:microsoft.com/office/officeart/2005/8/layout/pList2"/>
    <dgm:cxn modelId="{4CB58275-D458-4657-9E0B-417A3986CF92}" type="presParOf" srcId="{6FC89AF6-AB5E-4B15-9212-364B6232B900}" destId="{A798C7B5-0860-4304-A06E-42EE7CC6BDAA}" srcOrd="5" destOrd="0" presId="urn:microsoft.com/office/officeart/2005/8/layout/pList2"/>
    <dgm:cxn modelId="{A5ED5486-9EF3-4353-BBCF-0892E25304B3}" type="presParOf" srcId="{6FC89AF6-AB5E-4B15-9212-364B6232B900}" destId="{71C9CA99-0BCE-438F-BC89-0EC0AA8C758D}" srcOrd="6" destOrd="0" presId="urn:microsoft.com/office/officeart/2005/8/layout/pList2"/>
    <dgm:cxn modelId="{125A21C4-7A7A-41C3-93BB-66B4BA7DFF65}" type="presParOf" srcId="{71C9CA99-0BCE-438F-BC89-0EC0AA8C758D}" destId="{2ABA9553-0915-48CB-B629-2B3B4537A577}" srcOrd="0" destOrd="0" presId="urn:microsoft.com/office/officeart/2005/8/layout/pList2"/>
    <dgm:cxn modelId="{DE89A915-B3DB-4EBD-ADC5-EEA5D25D9BC4}" type="presParOf" srcId="{71C9CA99-0BCE-438F-BC89-0EC0AA8C758D}" destId="{3BB24389-E244-4B30-98A4-70D0B833DC6C}" srcOrd="1" destOrd="0" presId="urn:microsoft.com/office/officeart/2005/8/layout/pList2"/>
    <dgm:cxn modelId="{B658A971-26F3-441C-A6E5-2870CB9394E2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Construction Industry Development board (CIDB)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International Marketing Division, National </a:t>
          </a:r>
          <a:r>
            <a:rPr lang="en-MY" dirty="0" err="1">
              <a:solidFill>
                <a:schemeClr val="tx1"/>
              </a:solidFill>
              <a:latin typeface="Rockwell" panose="02060603020205020403" pitchFamily="18" charset="0"/>
            </a:rPr>
            <a:t>Kenaf</a:t>
          </a:r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 and Tobacco Board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2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2"/>
      <dgm:spPr/>
    </dgm:pt>
    <dgm:pt modelId="{067EF2D6-8CD0-4427-BFEF-F0E02BE2D199}" type="pres">
      <dgm:prSet presAssocID="{C242E228-05B2-4BFE-9613-B3A908C2914B}" presName="imagNode" presStyleLbl="fgImgPlace1" presStyleIdx="0" presStyleCnt="2" custScaleX="71470" custScaleY="78365" custLinFactNeighborX="602" custLinFactNeighborY="-777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2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2"/>
      <dgm:spPr/>
    </dgm:pt>
    <dgm:pt modelId="{AC5320EB-A39D-4514-A870-B2D3ADE7D71C}" type="pres">
      <dgm:prSet presAssocID="{575053C9-2F1A-4533-88B6-E0843E4F14B2}" presName="imagNode" presStyleLbl="fgImgPlace1" presStyleIdx="1" presStyleCnt="2" custScaleX="70219" custScaleY="78364" custLinFactNeighborX="-4819" custLinFactNeighborY="-303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5ABCE45-57D7-41A5-A6D9-52A27085C111}" type="presOf" srcId="{C242E228-05B2-4BFE-9613-B3A908C2914B}" destId="{BD3925C6-3853-4267-B99D-24386A347EA7}" srcOrd="0" destOrd="0" presId="urn:microsoft.com/office/officeart/2005/8/layout/pList2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F239B653-6D0D-480D-A195-778159D8CEFF}" type="presOf" srcId="{510900F2-70FB-4B16-8B32-03F86D75F603}" destId="{74CDB0E6-56DD-4C59-B4FF-2805CAB7501E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9B6FB7C8-4124-45A9-80C8-DFCF4FA79698}" type="presOf" srcId="{575053C9-2F1A-4533-88B6-E0843E4F14B2}" destId="{D024A336-9B8B-41C1-B497-F49035873823}" srcOrd="0" destOrd="0" presId="urn:microsoft.com/office/officeart/2005/8/layout/pList2"/>
    <dgm:cxn modelId="{392471E8-543A-4978-A6A1-400DAC22D2FE}" type="presOf" srcId="{34196204-866F-4A13-9474-CBE8D68FE2C6}" destId="{B052BEEC-AD69-4B30-9E69-82E6D8C7EAC7}" srcOrd="0" destOrd="0" presId="urn:microsoft.com/office/officeart/2005/8/layout/pList2"/>
    <dgm:cxn modelId="{BC3A48B1-EB47-45FA-8C9D-014FAD9E3EF0}" type="presParOf" srcId="{B052BEEC-AD69-4B30-9E69-82E6D8C7EAC7}" destId="{D91B21A8-BB47-4F85-A621-24FCA5A1FFD6}" srcOrd="0" destOrd="0" presId="urn:microsoft.com/office/officeart/2005/8/layout/pList2"/>
    <dgm:cxn modelId="{F2485155-249D-4089-B485-E7DF126B363E}" type="presParOf" srcId="{B052BEEC-AD69-4B30-9E69-82E6D8C7EAC7}" destId="{6FC89AF6-AB5E-4B15-9212-364B6232B900}" srcOrd="1" destOrd="0" presId="urn:microsoft.com/office/officeart/2005/8/layout/pList2"/>
    <dgm:cxn modelId="{557FF39D-170B-45E9-B25D-E5244975B6D1}" type="presParOf" srcId="{6FC89AF6-AB5E-4B15-9212-364B6232B900}" destId="{000AC702-964D-4DF7-9BF7-660F2B40C7CD}" srcOrd="0" destOrd="0" presId="urn:microsoft.com/office/officeart/2005/8/layout/pList2"/>
    <dgm:cxn modelId="{CBDAF8E3-74E9-43B3-8C94-98BD204262DF}" type="presParOf" srcId="{000AC702-964D-4DF7-9BF7-660F2B40C7CD}" destId="{BD3925C6-3853-4267-B99D-24386A347EA7}" srcOrd="0" destOrd="0" presId="urn:microsoft.com/office/officeart/2005/8/layout/pList2"/>
    <dgm:cxn modelId="{381F95E2-B678-4680-92F6-6A21525FBB6D}" type="presParOf" srcId="{000AC702-964D-4DF7-9BF7-660F2B40C7CD}" destId="{8F332C6D-5336-45F4-BF6B-D87987DB5F4F}" srcOrd="1" destOrd="0" presId="urn:microsoft.com/office/officeart/2005/8/layout/pList2"/>
    <dgm:cxn modelId="{7EB19A92-6075-48F1-B0B4-7EA4D0AFD834}" type="presParOf" srcId="{000AC702-964D-4DF7-9BF7-660F2B40C7CD}" destId="{067EF2D6-8CD0-4427-BFEF-F0E02BE2D199}" srcOrd="2" destOrd="0" presId="urn:microsoft.com/office/officeart/2005/8/layout/pList2"/>
    <dgm:cxn modelId="{24EE6329-78EF-4826-B26E-F44C78BD2500}" type="presParOf" srcId="{6FC89AF6-AB5E-4B15-9212-364B6232B900}" destId="{74CDB0E6-56DD-4C59-B4FF-2805CAB7501E}" srcOrd="1" destOrd="0" presId="urn:microsoft.com/office/officeart/2005/8/layout/pList2"/>
    <dgm:cxn modelId="{D4AA883E-2188-4FF5-95D1-5A5CFE930E2A}" type="presParOf" srcId="{6FC89AF6-AB5E-4B15-9212-364B6232B900}" destId="{75B5E40A-EB28-4809-889D-9CE6A759E890}" srcOrd="2" destOrd="0" presId="urn:microsoft.com/office/officeart/2005/8/layout/pList2"/>
    <dgm:cxn modelId="{F579B098-C8A8-4012-BE96-962DAE8731A5}" type="presParOf" srcId="{75B5E40A-EB28-4809-889D-9CE6A759E890}" destId="{D024A336-9B8B-41C1-B497-F49035873823}" srcOrd="0" destOrd="0" presId="urn:microsoft.com/office/officeart/2005/8/layout/pList2"/>
    <dgm:cxn modelId="{928295E5-CC2A-481D-97FD-70B3324A9019}" type="presParOf" srcId="{75B5E40A-EB28-4809-889D-9CE6A759E890}" destId="{65EC1BD4-ACBA-400F-87BB-1B6B27545E93}" srcOrd="1" destOrd="0" presId="urn:microsoft.com/office/officeart/2005/8/layout/pList2"/>
    <dgm:cxn modelId="{E6A07B94-8DBE-4371-B0F9-15381FC539D4}" type="presParOf" srcId="{75B5E40A-EB28-4809-889D-9CE6A759E890}" destId="{AC5320EB-A39D-4514-A870-B2D3ADE7D7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334C8D-499F-45F5-BC56-BF41A481F94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Rockwell" panose="02060603020205020403" pitchFamily="18" charset="0"/>
            </a:rPr>
            <a:t>Marine Department Malaysia</a:t>
          </a: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Rockwell" panose="02060603020205020403" pitchFamily="18" charset="0"/>
            </a:rPr>
            <a:t>Pesticides Control Division, Department of Agriculture Malaysia (DOA)</a:t>
          </a: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Paddy and Rice Industry Division, MOA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0" presStyleCnt="3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0" presStyleCnt="3"/>
      <dgm:spPr/>
    </dgm:pt>
    <dgm:pt modelId="{AC5320EB-A39D-4514-A870-B2D3ADE7D71C}" type="pres">
      <dgm:prSet presAssocID="{575053C9-2F1A-4533-88B6-E0843E4F14B2}" presName="imagNode" presStyleLbl="fgImgPlace1" presStyleIdx="0" presStyleCnt="3" custScaleX="70219" custScaleY="78364" custLinFactNeighborX="908" custLinFactNeighborY="-413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1" presStyleCnt="3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1" presStyleCnt="3"/>
      <dgm:spPr/>
    </dgm:pt>
    <dgm:pt modelId="{FCF2524A-184E-4E8F-9DBE-F43A1F0ED5BA}" type="pres">
      <dgm:prSet presAssocID="{3C334C8D-499F-45F5-BC56-BF41A481F945}" presName="imagNode" presStyleLbl="fgImgPlace1" presStyleIdx="1" presStyleCnt="3" custScaleX="69743" custScaleY="7836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2" presStyleCnt="3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2" presStyleCnt="3"/>
      <dgm:spPr/>
    </dgm:pt>
    <dgm:pt modelId="{D92A398D-4D54-47C3-9BA6-ED8CB179C8B9}" type="pres">
      <dgm:prSet presAssocID="{D1D1B439-81E0-4C99-BF44-90C77344037D}" presName="imagNode" presStyleLbl="fgImgPlace1" presStyleIdx="2" presStyleCnt="3" custScaleX="77701" custScaleY="68257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4ACCF24-BD49-489A-8D88-F33BB237DA83}" type="presOf" srcId="{575053C9-2F1A-4533-88B6-E0843E4F14B2}" destId="{D024A336-9B8B-41C1-B497-F49035873823}" srcOrd="0" destOrd="0" presId="urn:microsoft.com/office/officeart/2005/8/layout/pList2"/>
    <dgm:cxn modelId="{05E3812E-D438-4E55-A03E-1461DD02B33A}" srcId="{34196204-866F-4A13-9474-CBE8D68FE2C6}" destId="{D1D1B439-81E0-4C99-BF44-90C77344037D}" srcOrd="2" destOrd="0" parTransId="{BB6B9E97-5622-4737-A99F-4E03C4285A8D}" sibTransId="{F38FAC3A-42BD-4EA9-A1CD-173578826AA0}"/>
    <dgm:cxn modelId="{DC19428C-7816-455B-9C99-EB9003B0DB81}" srcId="{34196204-866F-4A13-9474-CBE8D68FE2C6}" destId="{575053C9-2F1A-4533-88B6-E0843E4F14B2}" srcOrd="0" destOrd="0" parTransId="{54F6B323-EBA5-468A-A9BD-43E310930D3E}" sibTransId="{58A6F365-FF6C-48C5-A8B2-6F875EE87FCA}"/>
    <dgm:cxn modelId="{BEAB55A1-2CEE-45C3-93BD-F7DA3FB8F67E}" type="presOf" srcId="{34196204-866F-4A13-9474-CBE8D68FE2C6}" destId="{B052BEEC-AD69-4B30-9E69-82E6D8C7EAC7}" srcOrd="0" destOrd="0" presId="urn:microsoft.com/office/officeart/2005/8/layout/pList2"/>
    <dgm:cxn modelId="{320EAEA4-4215-4D03-A02C-1681DCC30A25}" srcId="{34196204-866F-4A13-9474-CBE8D68FE2C6}" destId="{3C334C8D-499F-45F5-BC56-BF41A481F945}" srcOrd="1" destOrd="0" parTransId="{4AA0D24E-EB34-42A7-9FDD-B0A786CAFC20}" sibTransId="{7C2A0CD1-8B9D-47E1-A6D9-064BD4995BDA}"/>
    <dgm:cxn modelId="{6C01D7D3-78D0-4134-AC64-59802129BC16}" type="presOf" srcId="{7C2A0CD1-8B9D-47E1-A6D9-064BD4995BDA}" destId="{A798C7B5-0860-4304-A06E-42EE7CC6BDAA}" srcOrd="0" destOrd="0" presId="urn:microsoft.com/office/officeart/2005/8/layout/pList2"/>
    <dgm:cxn modelId="{A0624BF3-25A3-4AA3-ABAC-1C249A2C5FE0}" type="presOf" srcId="{58A6F365-FF6C-48C5-A8B2-6F875EE87FCA}" destId="{7D60F24A-F934-47CC-9E13-3D6B4FF4FD34}" srcOrd="0" destOrd="0" presId="urn:microsoft.com/office/officeart/2005/8/layout/pList2"/>
    <dgm:cxn modelId="{50D7E7F4-A483-4814-8A08-1E4F9927C30C}" type="presOf" srcId="{D1D1B439-81E0-4C99-BF44-90C77344037D}" destId="{2ABA9553-0915-48CB-B629-2B3B4537A577}" srcOrd="0" destOrd="0" presId="urn:microsoft.com/office/officeart/2005/8/layout/pList2"/>
    <dgm:cxn modelId="{31F80BFA-7985-4134-A2D7-CCF58E77AA7B}" type="presOf" srcId="{3C334C8D-499F-45F5-BC56-BF41A481F945}" destId="{29469014-A2F9-4F02-BBB5-306EEBED0CA4}" srcOrd="0" destOrd="0" presId="urn:microsoft.com/office/officeart/2005/8/layout/pList2"/>
    <dgm:cxn modelId="{E2B6792A-09EF-4F9B-ADD6-97E7191211CF}" type="presParOf" srcId="{B052BEEC-AD69-4B30-9E69-82E6D8C7EAC7}" destId="{D91B21A8-BB47-4F85-A621-24FCA5A1FFD6}" srcOrd="0" destOrd="0" presId="urn:microsoft.com/office/officeart/2005/8/layout/pList2"/>
    <dgm:cxn modelId="{E5D82C89-0841-427A-9AE0-31C109AE9E2F}" type="presParOf" srcId="{B052BEEC-AD69-4B30-9E69-82E6D8C7EAC7}" destId="{6FC89AF6-AB5E-4B15-9212-364B6232B900}" srcOrd="1" destOrd="0" presId="urn:microsoft.com/office/officeart/2005/8/layout/pList2"/>
    <dgm:cxn modelId="{EB41D3C0-0DC3-4C15-AB29-1B348DC44597}" type="presParOf" srcId="{6FC89AF6-AB5E-4B15-9212-364B6232B900}" destId="{75B5E40A-EB28-4809-889D-9CE6A759E890}" srcOrd="0" destOrd="0" presId="urn:microsoft.com/office/officeart/2005/8/layout/pList2"/>
    <dgm:cxn modelId="{8155A41A-2D92-47CF-9002-2644956587F8}" type="presParOf" srcId="{75B5E40A-EB28-4809-889D-9CE6A759E890}" destId="{D024A336-9B8B-41C1-B497-F49035873823}" srcOrd="0" destOrd="0" presId="urn:microsoft.com/office/officeart/2005/8/layout/pList2"/>
    <dgm:cxn modelId="{40335BC4-C861-41B3-AD75-9081F02CB770}" type="presParOf" srcId="{75B5E40A-EB28-4809-889D-9CE6A759E890}" destId="{65EC1BD4-ACBA-400F-87BB-1B6B27545E93}" srcOrd="1" destOrd="0" presId="urn:microsoft.com/office/officeart/2005/8/layout/pList2"/>
    <dgm:cxn modelId="{B6EF287F-5BD6-4F5E-9A19-BA0858221DB9}" type="presParOf" srcId="{75B5E40A-EB28-4809-889D-9CE6A759E890}" destId="{AC5320EB-A39D-4514-A870-B2D3ADE7D71C}" srcOrd="2" destOrd="0" presId="urn:microsoft.com/office/officeart/2005/8/layout/pList2"/>
    <dgm:cxn modelId="{39150912-2391-4B13-9509-2D89134CC241}" type="presParOf" srcId="{6FC89AF6-AB5E-4B15-9212-364B6232B900}" destId="{7D60F24A-F934-47CC-9E13-3D6B4FF4FD34}" srcOrd="1" destOrd="0" presId="urn:microsoft.com/office/officeart/2005/8/layout/pList2"/>
    <dgm:cxn modelId="{CB80CE1A-426F-481E-BDAB-BA91F7B81582}" type="presParOf" srcId="{6FC89AF6-AB5E-4B15-9212-364B6232B900}" destId="{0190D1F5-E07F-4706-A53A-EC9329D9913B}" srcOrd="2" destOrd="0" presId="urn:microsoft.com/office/officeart/2005/8/layout/pList2"/>
    <dgm:cxn modelId="{41AE9DBE-5ECD-4B7D-9BEF-6ACF36DE7832}" type="presParOf" srcId="{0190D1F5-E07F-4706-A53A-EC9329D9913B}" destId="{29469014-A2F9-4F02-BBB5-306EEBED0CA4}" srcOrd="0" destOrd="0" presId="urn:microsoft.com/office/officeart/2005/8/layout/pList2"/>
    <dgm:cxn modelId="{708747D2-1837-4157-91CD-2E8C973FAC5E}" type="presParOf" srcId="{0190D1F5-E07F-4706-A53A-EC9329D9913B}" destId="{78BA0A28-058F-4097-81DB-B702332A1FFA}" srcOrd="1" destOrd="0" presId="urn:microsoft.com/office/officeart/2005/8/layout/pList2"/>
    <dgm:cxn modelId="{EC9CC2D8-9507-48EF-A70F-C180D5330693}" type="presParOf" srcId="{0190D1F5-E07F-4706-A53A-EC9329D9913B}" destId="{FCF2524A-184E-4E8F-9DBE-F43A1F0ED5BA}" srcOrd="2" destOrd="0" presId="urn:microsoft.com/office/officeart/2005/8/layout/pList2"/>
    <dgm:cxn modelId="{C7763B10-C800-40BC-A42E-20F8FB2FE261}" type="presParOf" srcId="{6FC89AF6-AB5E-4B15-9212-364B6232B900}" destId="{A798C7B5-0860-4304-A06E-42EE7CC6BDAA}" srcOrd="3" destOrd="0" presId="urn:microsoft.com/office/officeart/2005/8/layout/pList2"/>
    <dgm:cxn modelId="{5AC86E0B-293A-4E84-BB36-6307A67F90DE}" type="presParOf" srcId="{6FC89AF6-AB5E-4B15-9212-364B6232B900}" destId="{71C9CA99-0BCE-438F-BC89-0EC0AA8C758D}" srcOrd="4" destOrd="0" presId="urn:microsoft.com/office/officeart/2005/8/layout/pList2"/>
    <dgm:cxn modelId="{D168DF36-68F2-4042-B704-6E0DEAB63459}" type="presParOf" srcId="{71C9CA99-0BCE-438F-BC89-0EC0AA8C758D}" destId="{2ABA9553-0915-48CB-B629-2B3B4537A577}" srcOrd="0" destOrd="0" presId="urn:microsoft.com/office/officeart/2005/8/layout/pList2"/>
    <dgm:cxn modelId="{66C8E393-B8F8-43BF-9727-B7B825FF1D13}" type="presParOf" srcId="{71C9CA99-0BCE-438F-BC89-0EC0AA8C758D}" destId="{3BB24389-E244-4B30-98A4-70D0B833DC6C}" srcOrd="1" destOrd="0" presId="urn:microsoft.com/office/officeart/2005/8/layout/pList2"/>
    <dgm:cxn modelId="{CAC71E96-417B-478B-A04D-B5F05B4F5F80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Pharmaceutical Services Division, Ministry of Health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 custT="1"/>
      <dgm:spPr/>
      <dgm:t>
        <a:bodyPr/>
        <a:lstStyle/>
        <a:p>
          <a:r>
            <a:rPr lang="en-MY" sz="2100" dirty="0">
              <a:solidFill>
                <a:schemeClr val="tx1"/>
              </a:solidFill>
              <a:latin typeface="Rockwell" panose="02060603020205020403" pitchFamily="18" charset="0"/>
            </a:rPr>
            <a:t>Food Safety and Quality Division of the Ministry of Health (MOH)</a:t>
          </a:r>
          <a:endParaRPr lang="en-US" sz="2100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 custT="1"/>
      <dgm:spPr/>
      <dgm:t>
        <a:bodyPr/>
        <a:lstStyle/>
        <a:p>
          <a:r>
            <a:rPr lang="en-MY" sz="2100" dirty="0">
              <a:solidFill>
                <a:schemeClr val="tx1"/>
              </a:solidFill>
              <a:latin typeface="Rockwell" panose="02060603020205020403" pitchFamily="18" charset="0"/>
            </a:rPr>
            <a:t>Malaysian Quarantine and Inspection Services (MAQIS)</a:t>
          </a:r>
          <a:endParaRPr lang="en-US" sz="2100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 custScaleX="91176" custScaleY="9704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  <a:ln/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</dgm:ptLst>
  <dgm:cxnLst>
    <dgm:cxn modelId="{40047312-9281-48C5-8E36-7E5DD66AD73B}" type="presOf" srcId="{58A6F365-FF6C-48C5-A8B2-6F875EE87FCA}" destId="{7D60F24A-F934-47CC-9E13-3D6B4FF4FD34}" srcOrd="0" destOrd="0" presId="urn:microsoft.com/office/officeart/2005/8/layout/pList2"/>
    <dgm:cxn modelId="{A5BD2F1E-67D9-466A-A0F4-D3F91B57608A}" type="presOf" srcId="{D1D1B439-81E0-4C99-BF44-90C77344037D}" destId="{2ABA9553-0915-48CB-B629-2B3B4537A577}" srcOrd="0" destOrd="0" presId="urn:microsoft.com/office/officeart/2005/8/layout/pList2"/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32514465-D8AB-4E11-9E6D-5219A15F21E6}" type="presOf" srcId="{C242E228-05B2-4BFE-9613-B3A908C2914B}" destId="{BD3925C6-3853-4267-B99D-24386A347EA7}" srcOrd="0" destOrd="0" presId="urn:microsoft.com/office/officeart/2005/8/layout/pList2"/>
    <dgm:cxn modelId="{BF1E9266-0A34-4E14-9386-14BF9E97F9C2}" type="presOf" srcId="{7C2A0CD1-8B9D-47E1-A6D9-064BD4995BDA}" destId="{A798C7B5-0860-4304-A06E-42EE7CC6BDAA}" srcOrd="0" destOrd="0" presId="urn:microsoft.com/office/officeart/2005/8/layout/pList2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A7B9636C-683B-4682-8F16-13A7C937E056}" type="presOf" srcId="{3C334C8D-499F-45F5-BC56-BF41A481F945}" destId="{29469014-A2F9-4F02-BBB5-306EEBED0CA4}" srcOrd="0" destOrd="0" presId="urn:microsoft.com/office/officeart/2005/8/layout/pList2"/>
    <dgm:cxn modelId="{73BCC272-06B3-4040-9616-B9D79AD9E54A}" type="presOf" srcId="{510900F2-70FB-4B16-8B32-03F86D75F603}" destId="{74CDB0E6-56DD-4C59-B4FF-2805CAB7501E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027AAEA9-5B4D-4F07-9B44-2B989FC5C99B}" type="presOf" srcId="{34196204-866F-4A13-9474-CBE8D68FE2C6}" destId="{B052BEEC-AD69-4B30-9E69-82E6D8C7EAC7}" srcOrd="0" destOrd="0" presId="urn:microsoft.com/office/officeart/2005/8/layout/pList2"/>
    <dgm:cxn modelId="{FF7349F1-C1F2-417B-B92A-579AD206653F}" type="presOf" srcId="{575053C9-2F1A-4533-88B6-E0843E4F14B2}" destId="{D024A336-9B8B-41C1-B497-F49035873823}" srcOrd="0" destOrd="0" presId="urn:microsoft.com/office/officeart/2005/8/layout/pList2"/>
    <dgm:cxn modelId="{8049D330-508F-4B5D-901B-91EC52B8E2E7}" type="presParOf" srcId="{B052BEEC-AD69-4B30-9E69-82E6D8C7EAC7}" destId="{D91B21A8-BB47-4F85-A621-24FCA5A1FFD6}" srcOrd="0" destOrd="0" presId="urn:microsoft.com/office/officeart/2005/8/layout/pList2"/>
    <dgm:cxn modelId="{81994E25-5322-4422-860A-A0B5982E6DCE}" type="presParOf" srcId="{B052BEEC-AD69-4B30-9E69-82E6D8C7EAC7}" destId="{6FC89AF6-AB5E-4B15-9212-364B6232B900}" srcOrd="1" destOrd="0" presId="urn:microsoft.com/office/officeart/2005/8/layout/pList2"/>
    <dgm:cxn modelId="{89705440-C1F5-47E0-91DF-3657EEAE4C27}" type="presParOf" srcId="{6FC89AF6-AB5E-4B15-9212-364B6232B900}" destId="{000AC702-964D-4DF7-9BF7-660F2B40C7CD}" srcOrd="0" destOrd="0" presId="urn:microsoft.com/office/officeart/2005/8/layout/pList2"/>
    <dgm:cxn modelId="{49880CCC-1149-499E-8D8D-CEFCCB87692B}" type="presParOf" srcId="{000AC702-964D-4DF7-9BF7-660F2B40C7CD}" destId="{BD3925C6-3853-4267-B99D-24386A347EA7}" srcOrd="0" destOrd="0" presId="urn:microsoft.com/office/officeart/2005/8/layout/pList2"/>
    <dgm:cxn modelId="{06205FB7-989F-4638-BB9D-217511ABDCE0}" type="presParOf" srcId="{000AC702-964D-4DF7-9BF7-660F2B40C7CD}" destId="{8F332C6D-5336-45F4-BF6B-D87987DB5F4F}" srcOrd="1" destOrd="0" presId="urn:microsoft.com/office/officeart/2005/8/layout/pList2"/>
    <dgm:cxn modelId="{B9902AE3-2AC0-409C-9B79-141E306C51D2}" type="presParOf" srcId="{000AC702-964D-4DF7-9BF7-660F2B40C7CD}" destId="{067EF2D6-8CD0-4427-BFEF-F0E02BE2D199}" srcOrd="2" destOrd="0" presId="urn:microsoft.com/office/officeart/2005/8/layout/pList2"/>
    <dgm:cxn modelId="{6AC86EE7-C42B-47CA-BA8C-F0F6EE631C15}" type="presParOf" srcId="{6FC89AF6-AB5E-4B15-9212-364B6232B900}" destId="{74CDB0E6-56DD-4C59-B4FF-2805CAB7501E}" srcOrd="1" destOrd="0" presId="urn:microsoft.com/office/officeart/2005/8/layout/pList2"/>
    <dgm:cxn modelId="{20E2F59D-CC97-4F68-9670-D3E8120782E9}" type="presParOf" srcId="{6FC89AF6-AB5E-4B15-9212-364B6232B900}" destId="{75B5E40A-EB28-4809-889D-9CE6A759E890}" srcOrd="2" destOrd="0" presId="urn:microsoft.com/office/officeart/2005/8/layout/pList2"/>
    <dgm:cxn modelId="{87D845A0-1512-43AD-BD31-AA25FF938D0C}" type="presParOf" srcId="{75B5E40A-EB28-4809-889D-9CE6A759E890}" destId="{D024A336-9B8B-41C1-B497-F49035873823}" srcOrd="0" destOrd="0" presId="urn:microsoft.com/office/officeart/2005/8/layout/pList2"/>
    <dgm:cxn modelId="{03A5BA24-5B72-4FAF-9089-5657DA1149E8}" type="presParOf" srcId="{75B5E40A-EB28-4809-889D-9CE6A759E890}" destId="{65EC1BD4-ACBA-400F-87BB-1B6B27545E93}" srcOrd="1" destOrd="0" presId="urn:microsoft.com/office/officeart/2005/8/layout/pList2"/>
    <dgm:cxn modelId="{6379C54F-6B66-4402-A48F-B5683C580C8F}" type="presParOf" srcId="{75B5E40A-EB28-4809-889D-9CE6A759E890}" destId="{AC5320EB-A39D-4514-A870-B2D3ADE7D71C}" srcOrd="2" destOrd="0" presId="urn:microsoft.com/office/officeart/2005/8/layout/pList2"/>
    <dgm:cxn modelId="{E28C2B49-FA9C-4B16-B4A8-63A85FE7144E}" type="presParOf" srcId="{6FC89AF6-AB5E-4B15-9212-364B6232B900}" destId="{7D60F24A-F934-47CC-9E13-3D6B4FF4FD34}" srcOrd="3" destOrd="0" presId="urn:microsoft.com/office/officeart/2005/8/layout/pList2"/>
    <dgm:cxn modelId="{5E26B377-080E-47F1-BB61-C379F6B12A3B}" type="presParOf" srcId="{6FC89AF6-AB5E-4B15-9212-364B6232B900}" destId="{0190D1F5-E07F-4706-A53A-EC9329D9913B}" srcOrd="4" destOrd="0" presId="urn:microsoft.com/office/officeart/2005/8/layout/pList2"/>
    <dgm:cxn modelId="{049187D8-C3FC-4796-B2FE-A4DA35C90582}" type="presParOf" srcId="{0190D1F5-E07F-4706-A53A-EC9329D9913B}" destId="{29469014-A2F9-4F02-BBB5-306EEBED0CA4}" srcOrd="0" destOrd="0" presId="urn:microsoft.com/office/officeart/2005/8/layout/pList2"/>
    <dgm:cxn modelId="{C714F0C2-E593-4967-A1B5-195D427D22EA}" type="presParOf" srcId="{0190D1F5-E07F-4706-A53A-EC9329D9913B}" destId="{78BA0A28-058F-4097-81DB-B702332A1FFA}" srcOrd="1" destOrd="0" presId="urn:microsoft.com/office/officeart/2005/8/layout/pList2"/>
    <dgm:cxn modelId="{79C03708-501C-442A-940D-028164B1038A}" type="presParOf" srcId="{0190D1F5-E07F-4706-A53A-EC9329D9913B}" destId="{FCF2524A-184E-4E8F-9DBE-F43A1F0ED5BA}" srcOrd="2" destOrd="0" presId="urn:microsoft.com/office/officeart/2005/8/layout/pList2"/>
    <dgm:cxn modelId="{87F38F85-5AB5-4F37-B23F-F5138B34E69E}" type="presParOf" srcId="{6FC89AF6-AB5E-4B15-9212-364B6232B900}" destId="{A798C7B5-0860-4304-A06E-42EE7CC6BDAA}" srcOrd="5" destOrd="0" presId="urn:microsoft.com/office/officeart/2005/8/layout/pList2"/>
    <dgm:cxn modelId="{6373164F-E9C7-45B6-89FE-6AA4FB12EF92}" type="presParOf" srcId="{6FC89AF6-AB5E-4B15-9212-364B6232B900}" destId="{71C9CA99-0BCE-438F-BC89-0EC0AA8C758D}" srcOrd="6" destOrd="0" presId="urn:microsoft.com/office/officeart/2005/8/layout/pList2"/>
    <dgm:cxn modelId="{01469C53-EFE2-42CE-9DC8-8D6EE0D3B32A}" type="presParOf" srcId="{71C9CA99-0BCE-438F-BC89-0EC0AA8C758D}" destId="{2ABA9553-0915-48CB-B629-2B3B4537A577}" srcOrd="0" destOrd="0" presId="urn:microsoft.com/office/officeart/2005/8/layout/pList2"/>
    <dgm:cxn modelId="{234C295D-E2C9-4CAE-9A02-86CF371E3A02}" type="presParOf" srcId="{71C9CA99-0BCE-438F-BC89-0EC0AA8C758D}" destId="{3BB24389-E244-4B30-98A4-70D0B833DC6C}" srcOrd="1" destOrd="0" presId="urn:microsoft.com/office/officeart/2005/8/layout/pList2"/>
    <dgm:cxn modelId="{4E0361D7-3589-4797-9B17-E7A4C00AE131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/>
      <dgm:spPr/>
    </dgm:pt>
  </dgm:ptLst>
  <dgm:cxnLst>
    <dgm:cxn modelId="{1AD6242C-778B-4107-AF13-8165BC9402BA}" type="presOf" srcId="{7C2A0CD1-8B9D-47E1-A6D9-064BD4995BDA}" destId="{A798C7B5-0860-4304-A06E-42EE7CC6BDAA}" srcOrd="0" destOrd="0" presId="urn:microsoft.com/office/officeart/2005/8/layout/pList2"/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4691195E-C0E1-4AAD-B0AD-4EB80E26551C}" type="presOf" srcId="{34196204-866F-4A13-9474-CBE8D68FE2C6}" destId="{B052BEEC-AD69-4B30-9E69-82E6D8C7EAC7}" srcOrd="0" destOrd="0" presId="urn:microsoft.com/office/officeart/2005/8/layout/pList2"/>
    <dgm:cxn modelId="{2898FF43-7A19-4A67-9386-E5427C54D0E4}" type="presOf" srcId="{D1D1B439-81E0-4C99-BF44-90C77344037D}" destId="{2ABA9553-0915-48CB-B629-2B3B4537A577}" srcOrd="0" destOrd="0" presId="urn:microsoft.com/office/officeart/2005/8/layout/pList2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ABA7A076-DCF8-410E-BA2B-F34B8949969E}" type="presOf" srcId="{3C334C8D-499F-45F5-BC56-BF41A481F945}" destId="{29469014-A2F9-4F02-BBB5-306EEBED0CA4}" srcOrd="0" destOrd="0" presId="urn:microsoft.com/office/officeart/2005/8/layout/pList2"/>
    <dgm:cxn modelId="{9BA7E68B-F6A7-4746-AA4D-BB95FB64718F}" type="presOf" srcId="{510900F2-70FB-4B16-8B32-03F86D75F603}" destId="{74CDB0E6-56DD-4C59-B4FF-2805CAB7501E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851E5DA5-01F5-4910-87A7-A25A97E6491E}" type="presOf" srcId="{58A6F365-FF6C-48C5-A8B2-6F875EE87FCA}" destId="{7D60F24A-F934-47CC-9E13-3D6B4FF4FD34}" srcOrd="0" destOrd="0" presId="urn:microsoft.com/office/officeart/2005/8/layout/pList2"/>
    <dgm:cxn modelId="{7BD750A9-6DEF-46AC-BFF0-2A7E5EC34B2A}" type="presOf" srcId="{575053C9-2F1A-4533-88B6-E0843E4F14B2}" destId="{D024A336-9B8B-41C1-B497-F49035873823}" srcOrd="0" destOrd="0" presId="urn:microsoft.com/office/officeart/2005/8/layout/pList2"/>
    <dgm:cxn modelId="{D2C093BE-BA10-431F-8684-E9B3B1336DB8}" type="presOf" srcId="{C242E228-05B2-4BFE-9613-B3A908C2914B}" destId="{BD3925C6-3853-4267-B99D-24386A347EA7}" srcOrd="0" destOrd="0" presId="urn:microsoft.com/office/officeart/2005/8/layout/pList2"/>
    <dgm:cxn modelId="{A8983BE9-9FFF-4061-A1F4-872C0EEF2ABA}" type="presParOf" srcId="{B052BEEC-AD69-4B30-9E69-82E6D8C7EAC7}" destId="{D91B21A8-BB47-4F85-A621-24FCA5A1FFD6}" srcOrd="0" destOrd="0" presId="urn:microsoft.com/office/officeart/2005/8/layout/pList2"/>
    <dgm:cxn modelId="{9523DCB5-2D11-4113-8569-CDEB604FC203}" type="presParOf" srcId="{B052BEEC-AD69-4B30-9E69-82E6D8C7EAC7}" destId="{6FC89AF6-AB5E-4B15-9212-364B6232B900}" srcOrd="1" destOrd="0" presId="urn:microsoft.com/office/officeart/2005/8/layout/pList2"/>
    <dgm:cxn modelId="{193E3347-118F-488D-8C4B-F41B6F97E07B}" type="presParOf" srcId="{6FC89AF6-AB5E-4B15-9212-364B6232B900}" destId="{000AC702-964D-4DF7-9BF7-660F2B40C7CD}" srcOrd="0" destOrd="0" presId="urn:microsoft.com/office/officeart/2005/8/layout/pList2"/>
    <dgm:cxn modelId="{6F9598DB-DB10-4C62-8CDA-F0C9121874E0}" type="presParOf" srcId="{000AC702-964D-4DF7-9BF7-660F2B40C7CD}" destId="{BD3925C6-3853-4267-B99D-24386A347EA7}" srcOrd="0" destOrd="0" presId="urn:microsoft.com/office/officeart/2005/8/layout/pList2"/>
    <dgm:cxn modelId="{8C2DDD1C-E186-41BD-A6CC-69ADD99572E3}" type="presParOf" srcId="{000AC702-964D-4DF7-9BF7-660F2B40C7CD}" destId="{8F332C6D-5336-45F4-BF6B-D87987DB5F4F}" srcOrd="1" destOrd="0" presId="urn:microsoft.com/office/officeart/2005/8/layout/pList2"/>
    <dgm:cxn modelId="{CCD2283B-04FC-4CC1-B948-2EFE1721E1DB}" type="presParOf" srcId="{000AC702-964D-4DF7-9BF7-660F2B40C7CD}" destId="{067EF2D6-8CD0-4427-BFEF-F0E02BE2D199}" srcOrd="2" destOrd="0" presId="urn:microsoft.com/office/officeart/2005/8/layout/pList2"/>
    <dgm:cxn modelId="{A8B94965-337D-47C9-9154-F258EF907CAE}" type="presParOf" srcId="{6FC89AF6-AB5E-4B15-9212-364B6232B900}" destId="{74CDB0E6-56DD-4C59-B4FF-2805CAB7501E}" srcOrd="1" destOrd="0" presId="urn:microsoft.com/office/officeart/2005/8/layout/pList2"/>
    <dgm:cxn modelId="{23E9C9D0-6A50-4939-831F-5E61C2982526}" type="presParOf" srcId="{6FC89AF6-AB5E-4B15-9212-364B6232B900}" destId="{75B5E40A-EB28-4809-889D-9CE6A759E890}" srcOrd="2" destOrd="0" presId="urn:microsoft.com/office/officeart/2005/8/layout/pList2"/>
    <dgm:cxn modelId="{19519CE7-8BFC-4BFB-A7A1-49C5AFC5A03E}" type="presParOf" srcId="{75B5E40A-EB28-4809-889D-9CE6A759E890}" destId="{D024A336-9B8B-41C1-B497-F49035873823}" srcOrd="0" destOrd="0" presId="urn:microsoft.com/office/officeart/2005/8/layout/pList2"/>
    <dgm:cxn modelId="{245D6637-9BD5-4304-B20F-8D511750304A}" type="presParOf" srcId="{75B5E40A-EB28-4809-889D-9CE6A759E890}" destId="{65EC1BD4-ACBA-400F-87BB-1B6B27545E93}" srcOrd="1" destOrd="0" presId="urn:microsoft.com/office/officeart/2005/8/layout/pList2"/>
    <dgm:cxn modelId="{879A016B-9172-431F-A85B-F9B73DF91B31}" type="presParOf" srcId="{75B5E40A-EB28-4809-889D-9CE6A759E890}" destId="{AC5320EB-A39D-4514-A870-B2D3ADE7D71C}" srcOrd="2" destOrd="0" presId="urn:microsoft.com/office/officeart/2005/8/layout/pList2"/>
    <dgm:cxn modelId="{713D599F-9DC5-49DC-9C88-E865C3351A77}" type="presParOf" srcId="{6FC89AF6-AB5E-4B15-9212-364B6232B900}" destId="{7D60F24A-F934-47CC-9E13-3D6B4FF4FD34}" srcOrd="3" destOrd="0" presId="urn:microsoft.com/office/officeart/2005/8/layout/pList2"/>
    <dgm:cxn modelId="{013E0F6D-C332-4095-B697-84EF9941A07C}" type="presParOf" srcId="{6FC89AF6-AB5E-4B15-9212-364B6232B900}" destId="{0190D1F5-E07F-4706-A53A-EC9329D9913B}" srcOrd="4" destOrd="0" presId="urn:microsoft.com/office/officeart/2005/8/layout/pList2"/>
    <dgm:cxn modelId="{D0FC04F6-9198-4C9E-B5C4-09266468C72D}" type="presParOf" srcId="{0190D1F5-E07F-4706-A53A-EC9329D9913B}" destId="{29469014-A2F9-4F02-BBB5-306EEBED0CA4}" srcOrd="0" destOrd="0" presId="urn:microsoft.com/office/officeart/2005/8/layout/pList2"/>
    <dgm:cxn modelId="{E999FDA9-90A1-4BEE-8E71-9CE624A8D65A}" type="presParOf" srcId="{0190D1F5-E07F-4706-A53A-EC9329D9913B}" destId="{78BA0A28-058F-4097-81DB-B702332A1FFA}" srcOrd="1" destOrd="0" presId="urn:microsoft.com/office/officeart/2005/8/layout/pList2"/>
    <dgm:cxn modelId="{608D79E4-B8E1-4615-9F8A-5CD2968E740F}" type="presParOf" srcId="{0190D1F5-E07F-4706-A53A-EC9329D9913B}" destId="{FCF2524A-184E-4E8F-9DBE-F43A1F0ED5BA}" srcOrd="2" destOrd="0" presId="urn:microsoft.com/office/officeart/2005/8/layout/pList2"/>
    <dgm:cxn modelId="{C61042E3-5786-411E-88F7-FAD5B9FD8725}" type="presParOf" srcId="{6FC89AF6-AB5E-4B15-9212-364B6232B900}" destId="{A798C7B5-0860-4304-A06E-42EE7CC6BDAA}" srcOrd="5" destOrd="0" presId="urn:microsoft.com/office/officeart/2005/8/layout/pList2"/>
    <dgm:cxn modelId="{4BCE26A2-8266-4DA4-BE2A-718B98443D94}" type="presParOf" srcId="{6FC89AF6-AB5E-4B15-9212-364B6232B900}" destId="{71C9CA99-0BCE-438F-BC89-0EC0AA8C758D}" srcOrd="6" destOrd="0" presId="urn:microsoft.com/office/officeart/2005/8/layout/pList2"/>
    <dgm:cxn modelId="{28B6A76A-2FAF-483C-A960-A0C6D48A7DC5}" type="presParOf" srcId="{71C9CA99-0BCE-438F-BC89-0EC0AA8C758D}" destId="{2ABA9553-0915-48CB-B629-2B3B4537A577}" srcOrd="0" destOrd="0" presId="urn:microsoft.com/office/officeart/2005/8/layout/pList2"/>
    <dgm:cxn modelId="{137E3A70-2210-4201-A602-AE49FF2C36B4}" type="presParOf" srcId="{71C9CA99-0BCE-438F-BC89-0EC0AA8C758D}" destId="{3BB24389-E244-4B30-98A4-70D0B833DC6C}" srcOrd="1" destOrd="0" presId="urn:microsoft.com/office/officeart/2005/8/layout/pList2"/>
    <dgm:cxn modelId="{6AABEAE9-AD76-4011-9F26-554E94E70587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Plant Biosecurity Division, Department of Agriculture (DOA)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r>
            <a:rPr lang="en-MY" dirty="0">
              <a:solidFill>
                <a:schemeClr val="tx1"/>
              </a:solidFill>
              <a:latin typeface="Rockwell" panose="02060603020205020403" pitchFamily="18" charset="0"/>
            </a:rPr>
            <a:t>Fisheries Development Authority of Malaysia (LKIM)</a:t>
          </a:r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/>
      <dgm:spPr/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/>
      <dgm:spPr/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</dgm:ptLst>
  <dgm:cxnLst>
    <dgm:cxn modelId="{E919E305-CFBC-4A04-BB21-C93C5A39A962}" type="presOf" srcId="{7C2A0CD1-8B9D-47E1-A6D9-064BD4995BDA}" destId="{A798C7B5-0860-4304-A06E-42EE7CC6BDAA}" srcOrd="0" destOrd="0" presId="urn:microsoft.com/office/officeart/2005/8/layout/pList2"/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3290933C-D685-41BD-BF7F-4473C6E6BA8F}" type="presOf" srcId="{58A6F365-FF6C-48C5-A8B2-6F875EE87FCA}" destId="{7D60F24A-F934-47CC-9E13-3D6B4FF4FD34}" srcOrd="0" destOrd="0" presId="urn:microsoft.com/office/officeart/2005/8/layout/pList2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E0DBFB4C-92CF-44BF-8702-31AF2F56243C}" type="presOf" srcId="{C242E228-05B2-4BFE-9613-B3A908C2914B}" destId="{BD3925C6-3853-4267-B99D-24386A347EA7}" srcOrd="0" destOrd="0" presId="urn:microsoft.com/office/officeart/2005/8/layout/pList2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435F179C-A6D2-4454-823C-93826C40964E}" type="presOf" srcId="{34196204-866F-4A13-9474-CBE8D68FE2C6}" destId="{B052BEEC-AD69-4B30-9E69-82E6D8C7EAC7}" srcOrd="0" destOrd="0" presId="urn:microsoft.com/office/officeart/2005/8/layout/pList2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843A08AF-2D1A-485E-80E1-3F5CDE7911DD}" type="presOf" srcId="{510900F2-70FB-4B16-8B32-03F86D75F603}" destId="{74CDB0E6-56DD-4C59-B4FF-2805CAB7501E}" srcOrd="0" destOrd="0" presId="urn:microsoft.com/office/officeart/2005/8/layout/pList2"/>
    <dgm:cxn modelId="{27FD5DBF-37D0-4D8D-BB52-7C496A45D9BB}" type="presOf" srcId="{3C334C8D-499F-45F5-BC56-BF41A481F945}" destId="{29469014-A2F9-4F02-BBB5-306EEBED0CA4}" srcOrd="0" destOrd="0" presId="urn:microsoft.com/office/officeart/2005/8/layout/pList2"/>
    <dgm:cxn modelId="{CD4837E3-0B98-4DFF-BF7B-5019209556CB}" type="presOf" srcId="{575053C9-2F1A-4533-88B6-E0843E4F14B2}" destId="{D024A336-9B8B-41C1-B497-F49035873823}" srcOrd="0" destOrd="0" presId="urn:microsoft.com/office/officeart/2005/8/layout/pList2"/>
    <dgm:cxn modelId="{1EFA3AF3-6C52-42BD-A93C-BD2FD32EF60C}" type="presOf" srcId="{D1D1B439-81E0-4C99-BF44-90C77344037D}" destId="{2ABA9553-0915-48CB-B629-2B3B4537A577}" srcOrd="0" destOrd="0" presId="urn:microsoft.com/office/officeart/2005/8/layout/pList2"/>
    <dgm:cxn modelId="{56782A76-5BA9-4FBC-9910-6D1EB3976260}" type="presParOf" srcId="{B052BEEC-AD69-4B30-9E69-82E6D8C7EAC7}" destId="{D91B21A8-BB47-4F85-A621-24FCA5A1FFD6}" srcOrd="0" destOrd="0" presId="urn:microsoft.com/office/officeart/2005/8/layout/pList2"/>
    <dgm:cxn modelId="{44BE7C50-DF27-4529-A8E3-4AF5DA426676}" type="presParOf" srcId="{B052BEEC-AD69-4B30-9E69-82E6D8C7EAC7}" destId="{6FC89AF6-AB5E-4B15-9212-364B6232B900}" srcOrd="1" destOrd="0" presId="urn:microsoft.com/office/officeart/2005/8/layout/pList2"/>
    <dgm:cxn modelId="{40F3BE52-3DC7-4E24-AF32-08B95BBC463C}" type="presParOf" srcId="{6FC89AF6-AB5E-4B15-9212-364B6232B900}" destId="{000AC702-964D-4DF7-9BF7-660F2B40C7CD}" srcOrd="0" destOrd="0" presId="urn:microsoft.com/office/officeart/2005/8/layout/pList2"/>
    <dgm:cxn modelId="{9085E6D4-190A-4149-9163-BB8A4F6A5119}" type="presParOf" srcId="{000AC702-964D-4DF7-9BF7-660F2B40C7CD}" destId="{BD3925C6-3853-4267-B99D-24386A347EA7}" srcOrd="0" destOrd="0" presId="urn:microsoft.com/office/officeart/2005/8/layout/pList2"/>
    <dgm:cxn modelId="{47B31771-3445-4C46-ADD9-253FF97651CA}" type="presParOf" srcId="{000AC702-964D-4DF7-9BF7-660F2B40C7CD}" destId="{8F332C6D-5336-45F4-BF6B-D87987DB5F4F}" srcOrd="1" destOrd="0" presId="urn:microsoft.com/office/officeart/2005/8/layout/pList2"/>
    <dgm:cxn modelId="{933DE1B9-0C40-4F34-8C66-B0C196F6D06A}" type="presParOf" srcId="{000AC702-964D-4DF7-9BF7-660F2B40C7CD}" destId="{067EF2D6-8CD0-4427-BFEF-F0E02BE2D199}" srcOrd="2" destOrd="0" presId="urn:microsoft.com/office/officeart/2005/8/layout/pList2"/>
    <dgm:cxn modelId="{9564DDAB-993F-4D4F-A0CE-A831DD904ED2}" type="presParOf" srcId="{6FC89AF6-AB5E-4B15-9212-364B6232B900}" destId="{74CDB0E6-56DD-4C59-B4FF-2805CAB7501E}" srcOrd="1" destOrd="0" presId="urn:microsoft.com/office/officeart/2005/8/layout/pList2"/>
    <dgm:cxn modelId="{B44D094C-1950-4102-A802-4677B71AC69D}" type="presParOf" srcId="{6FC89AF6-AB5E-4B15-9212-364B6232B900}" destId="{75B5E40A-EB28-4809-889D-9CE6A759E890}" srcOrd="2" destOrd="0" presId="urn:microsoft.com/office/officeart/2005/8/layout/pList2"/>
    <dgm:cxn modelId="{D624CFF1-FB06-4EF8-92CD-ABA4E9799FFB}" type="presParOf" srcId="{75B5E40A-EB28-4809-889D-9CE6A759E890}" destId="{D024A336-9B8B-41C1-B497-F49035873823}" srcOrd="0" destOrd="0" presId="urn:microsoft.com/office/officeart/2005/8/layout/pList2"/>
    <dgm:cxn modelId="{F0A9B3E9-6E68-4502-A0EF-51F3E80F6DD3}" type="presParOf" srcId="{75B5E40A-EB28-4809-889D-9CE6A759E890}" destId="{65EC1BD4-ACBA-400F-87BB-1B6B27545E93}" srcOrd="1" destOrd="0" presId="urn:microsoft.com/office/officeart/2005/8/layout/pList2"/>
    <dgm:cxn modelId="{C62B4353-3E2C-4881-B14C-A093138BAC42}" type="presParOf" srcId="{75B5E40A-EB28-4809-889D-9CE6A759E890}" destId="{AC5320EB-A39D-4514-A870-B2D3ADE7D71C}" srcOrd="2" destOrd="0" presId="urn:microsoft.com/office/officeart/2005/8/layout/pList2"/>
    <dgm:cxn modelId="{0B846618-4D1B-4DE7-8EC4-B7FA8A665503}" type="presParOf" srcId="{6FC89AF6-AB5E-4B15-9212-364B6232B900}" destId="{7D60F24A-F934-47CC-9E13-3D6B4FF4FD34}" srcOrd="3" destOrd="0" presId="urn:microsoft.com/office/officeart/2005/8/layout/pList2"/>
    <dgm:cxn modelId="{78052DD3-62DB-416D-8ED9-A4E262063C29}" type="presParOf" srcId="{6FC89AF6-AB5E-4B15-9212-364B6232B900}" destId="{0190D1F5-E07F-4706-A53A-EC9329D9913B}" srcOrd="4" destOrd="0" presId="urn:microsoft.com/office/officeart/2005/8/layout/pList2"/>
    <dgm:cxn modelId="{DB3F7BBE-174E-46C5-913A-25935FBD96A0}" type="presParOf" srcId="{0190D1F5-E07F-4706-A53A-EC9329D9913B}" destId="{29469014-A2F9-4F02-BBB5-306EEBED0CA4}" srcOrd="0" destOrd="0" presId="urn:microsoft.com/office/officeart/2005/8/layout/pList2"/>
    <dgm:cxn modelId="{F4F68227-E6C4-439D-AB00-87CBC9630176}" type="presParOf" srcId="{0190D1F5-E07F-4706-A53A-EC9329D9913B}" destId="{78BA0A28-058F-4097-81DB-B702332A1FFA}" srcOrd="1" destOrd="0" presId="urn:microsoft.com/office/officeart/2005/8/layout/pList2"/>
    <dgm:cxn modelId="{0734D766-5237-43CC-8D35-0E3D917F9036}" type="presParOf" srcId="{0190D1F5-E07F-4706-A53A-EC9329D9913B}" destId="{FCF2524A-184E-4E8F-9DBE-F43A1F0ED5BA}" srcOrd="2" destOrd="0" presId="urn:microsoft.com/office/officeart/2005/8/layout/pList2"/>
    <dgm:cxn modelId="{99E48BC4-9E57-4FB7-AF4A-06DF27267CFF}" type="presParOf" srcId="{6FC89AF6-AB5E-4B15-9212-364B6232B900}" destId="{A798C7B5-0860-4304-A06E-42EE7CC6BDAA}" srcOrd="5" destOrd="0" presId="urn:microsoft.com/office/officeart/2005/8/layout/pList2"/>
    <dgm:cxn modelId="{512F7BF1-C92A-4052-A25A-B0CDF6D620E2}" type="presParOf" srcId="{6FC89AF6-AB5E-4B15-9212-364B6232B900}" destId="{71C9CA99-0BCE-438F-BC89-0EC0AA8C758D}" srcOrd="6" destOrd="0" presId="urn:microsoft.com/office/officeart/2005/8/layout/pList2"/>
    <dgm:cxn modelId="{43B38BB7-AF0D-4B93-A982-2BAE878D3EB2}" type="presParOf" srcId="{71C9CA99-0BCE-438F-BC89-0EC0AA8C758D}" destId="{2ABA9553-0915-48CB-B629-2B3B4537A577}" srcOrd="0" destOrd="0" presId="urn:microsoft.com/office/officeart/2005/8/layout/pList2"/>
    <dgm:cxn modelId="{03E23B95-B040-4AF8-B8E3-14BED0CD8C26}" type="presParOf" srcId="{71C9CA99-0BCE-438F-BC89-0EC0AA8C758D}" destId="{3BB24389-E244-4B30-98A4-70D0B833DC6C}" srcOrd="1" destOrd="0" presId="urn:microsoft.com/office/officeart/2005/8/layout/pList2"/>
    <dgm:cxn modelId="{B168093F-B3A4-4B06-9E9E-9EB7427C5978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196204-866F-4A13-9474-CBE8D68FE2C6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42E228-05B2-4BFE-9613-B3A908C2914B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1A03F5A-93CC-49F2-B532-30065023B546}" type="par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10900F2-70FB-4B16-8B32-03F86D75F603}" type="sibTrans" cxnId="{6F51354C-98CC-4234-9BD4-C971C77E127F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75053C9-2F1A-4533-88B6-E0843E4F14B2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4F6B323-EBA5-468A-A9BD-43E310930D3E}" type="par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58A6F365-FF6C-48C5-A8B2-6F875EE87FCA}" type="sibTrans" cxnId="{DC19428C-7816-455B-9C99-EB9003B0DB81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3C334C8D-499F-45F5-BC56-BF41A481F945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4AA0D24E-EB34-42A7-9FDD-B0A786CAFC20}" type="par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C2A0CD1-8B9D-47E1-A6D9-064BD4995BDA}" type="sibTrans" cxnId="{320EAEA4-4215-4D03-A02C-1681DCC30A25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D1D1B439-81E0-4C99-BF44-90C77344037D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B6B9E97-5622-4737-A99F-4E03C4285A8D}" type="par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F38FAC3A-42BD-4EA9-A1CD-173578826AA0}" type="sibTrans" cxnId="{05E3812E-D438-4E55-A03E-1461DD02B33A}">
      <dgm:prSet/>
      <dgm:spPr/>
      <dgm:t>
        <a:bodyPr/>
        <a:lstStyle/>
        <a:p>
          <a:endParaRPr lang="en-US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B052BEEC-AD69-4B30-9E69-82E6D8C7EAC7}" type="pres">
      <dgm:prSet presAssocID="{34196204-866F-4A13-9474-CBE8D68FE2C6}" presName="Name0" presStyleCnt="0">
        <dgm:presLayoutVars>
          <dgm:dir/>
          <dgm:resizeHandles val="exact"/>
        </dgm:presLayoutVars>
      </dgm:prSet>
      <dgm:spPr/>
    </dgm:pt>
    <dgm:pt modelId="{D91B21A8-BB47-4F85-A621-24FCA5A1FFD6}" type="pres">
      <dgm:prSet presAssocID="{34196204-866F-4A13-9474-CBE8D68FE2C6}" presName="bkgdShp" presStyleLbl="alignAccFollowNode1" presStyleIdx="0" presStyleCnt="1"/>
      <dgm:spPr/>
    </dgm:pt>
    <dgm:pt modelId="{6FC89AF6-AB5E-4B15-9212-364B6232B900}" type="pres">
      <dgm:prSet presAssocID="{34196204-866F-4A13-9474-CBE8D68FE2C6}" presName="linComp" presStyleCnt="0"/>
      <dgm:spPr/>
    </dgm:pt>
    <dgm:pt modelId="{000AC702-964D-4DF7-9BF7-660F2B40C7CD}" type="pres">
      <dgm:prSet presAssocID="{C242E228-05B2-4BFE-9613-B3A908C2914B}" presName="compNode" presStyleCnt="0"/>
      <dgm:spPr/>
    </dgm:pt>
    <dgm:pt modelId="{BD3925C6-3853-4267-B99D-24386A347EA7}" type="pres">
      <dgm:prSet presAssocID="{C242E228-05B2-4BFE-9613-B3A908C2914B}" presName="node" presStyleLbl="node1" presStyleIdx="0" presStyleCnt="4">
        <dgm:presLayoutVars>
          <dgm:bulletEnabled val="1"/>
        </dgm:presLayoutVars>
      </dgm:prSet>
      <dgm:spPr/>
    </dgm:pt>
    <dgm:pt modelId="{8F332C6D-5336-45F4-BF6B-D87987DB5F4F}" type="pres">
      <dgm:prSet presAssocID="{C242E228-05B2-4BFE-9613-B3A908C2914B}" presName="invisiNode" presStyleLbl="node1" presStyleIdx="0" presStyleCnt="4"/>
      <dgm:spPr/>
    </dgm:pt>
    <dgm:pt modelId="{067EF2D6-8CD0-4427-BFEF-F0E02BE2D199}" type="pres">
      <dgm:prSet presAssocID="{C242E228-05B2-4BFE-9613-B3A908C2914B}" presName="imagNode" presStyleLbl="fgImgPlace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4CDB0E6-56DD-4C59-B4FF-2805CAB7501E}" type="pres">
      <dgm:prSet presAssocID="{510900F2-70FB-4B16-8B32-03F86D75F603}" presName="sibTrans" presStyleLbl="sibTrans2D1" presStyleIdx="0" presStyleCnt="0"/>
      <dgm:spPr/>
    </dgm:pt>
    <dgm:pt modelId="{75B5E40A-EB28-4809-889D-9CE6A759E890}" type="pres">
      <dgm:prSet presAssocID="{575053C9-2F1A-4533-88B6-E0843E4F14B2}" presName="compNode" presStyleCnt="0"/>
      <dgm:spPr/>
    </dgm:pt>
    <dgm:pt modelId="{D024A336-9B8B-41C1-B497-F49035873823}" type="pres">
      <dgm:prSet presAssocID="{575053C9-2F1A-4533-88B6-E0843E4F14B2}" presName="node" presStyleLbl="node1" presStyleIdx="1" presStyleCnt="4">
        <dgm:presLayoutVars>
          <dgm:bulletEnabled val="1"/>
        </dgm:presLayoutVars>
      </dgm:prSet>
      <dgm:spPr/>
    </dgm:pt>
    <dgm:pt modelId="{65EC1BD4-ACBA-400F-87BB-1B6B27545E93}" type="pres">
      <dgm:prSet presAssocID="{575053C9-2F1A-4533-88B6-E0843E4F14B2}" presName="invisiNode" presStyleLbl="node1" presStyleIdx="1" presStyleCnt="4"/>
      <dgm:spPr/>
    </dgm:pt>
    <dgm:pt modelId="{AC5320EB-A39D-4514-A870-B2D3ADE7D71C}" type="pres">
      <dgm:prSet presAssocID="{575053C9-2F1A-4533-88B6-E0843E4F14B2}" presName="imagNode" presStyleLbl="fgImgPlace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7D60F24A-F934-47CC-9E13-3D6B4FF4FD34}" type="pres">
      <dgm:prSet presAssocID="{58A6F365-FF6C-48C5-A8B2-6F875EE87FCA}" presName="sibTrans" presStyleLbl="sibTrans2D1" presStyleIdx="0" presStyleCnt="0"/>
      <dgm:spPr/>
    </dgm:pt>
    <dgm:pt modelId="{0190D1F5-E07F-4706-A53A-EC9329D9913B}" type="pres">
      <dgm:prSet presAssocID="{3C334C8D-499F-45F5-BC56-BF41A481F945}" presName="compNode" presStyleCnt="0"/>
      <dgm:spPr/>
    </dgm:pt>
    <dgm:pt modelId="{29469014-A2F9-4F02-BBB5-306EEBED0CA4}" type="pres">
      <dgm:prSet presAssocID="{3C334C8D-499F-45F5-BC56-BF41A481F945}" presName="node" presStyleLbl="node1" presStyleIdx="2" presStyleCnt="4">
        <dgm:presLayoutVars>
          <dgm:bulletEnabled val="1"/>
        </dgm:presLayoutVars>
      </dgm:prSet>
      <dgm:spPr/>
    </dgm:pt>
    <dgm:pt modelId="{78BA0A28-058F-4097-81DB-B702332A1FFA}" type="pres">
      <dgm:prSet presAssocID="{3C334C8D-499F-45F5-BC56-BF41A481F945}" presName="invisiNode" presStyleLbl="node1" presStyleIdx="2" presStyleCnt="4"/>
      <dgm:spPr/>
    </dgm:pt>
    <dgm:pt modelId="{FCF2524A-184E-4E8F-9DBE-F43A1F0ED5BA}" type="pres">
      <dgm:prSet presAssocID="{3C334C8D-499F-45F5-BC56-BF41A481F945}" presName="imagNode" presStyleLbl="fgImgPlace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  <dgm:pt modelId="{A798C7B5-0860-4304-A06E-42EE7CC6BDAA}" type="pres">
      <dgm:prSet presAssocID="{7C2A0CD1-8B9D-47E1-A6D9-064BD4995BDA}" presName="sibTrans" presStyleLbl="sibTrans2D1" presStyleIdx="0" presStyleCnt="0"/>
      <dgm:spPr/>
    </dgm:pt>
    <dgm:pt modelId="{71C9CA99-0BCE-438F-BC89-0EC0AA8C758D}" type="pres">
      <dgm:prSet presAssocID="{D1D1B439-81E0-4C99-BF44-90C77344037D}" presName="compNode" presStyleCnt="0"/>
      <dgm:spPr/>
    </dgm:pt>
    <dgm:pt modelId="{2ABA9553-0915-48CB-B629-2B3B4537A577}" type="pres">
      <dgm:prSet presAssocID="{D1D1B439-81E0-4C99-BF44-90C77344037D}" presName="node" presStyleLbl="node1" presStyleIdx="3" presStyleCnt="4">
        <dgm:presLayoutVars>
          <dgm:bulletEnabled val="1"/>
        </dgm:presLayoutVars>
      </dgm:prSet>
      <dgm:spPr/>
    </dgm:pt>
    <dgm:pt modelId="{3BB24389-E244-4B30-98A4-70D0B833DC6C}" type="pres">
      <dgm:prSet presAssocID="{D1D1B439-81E0-4C99-BF44-90C77344037D}" presName="invisiNode" presStyleLbl="node1" presStyleIdx="3" presStyleCnt="4"/>
      <dgm:spPr/>
    </dgm:pt>
    <dgm:pt modelId="{D92A398D-4D54-47C3-9BA6-ED8CB179C8B9}" type="pres">
      <dgm:prSet presAssocID="{D1D1B439-81E0-4C99-BF44-90C77344037D}" presName="imagNode" presStyleLbl="fgImgPlace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</dgm:pt>
  </dgm:ptLst>
  <dgm:cxnLst>
    <dgm:cxn modelId="{3918DD1E-9A09-48F1-A700-93A85D96B648}" type="presOf" srcId="{D1D1B439-81E0-4C99-BF44-90C77344037D}" destId="{2ABA9553-0915-48CB-B629-2B3B4537A577}" srcOrd="0" destOrd="0" presId="urn:microsoft.com/office/officeart/2005/8/layout/pList2"/>
    <dgm:cxn modelId="{6D39AB2C-721A-4D27-BC61-42489B766CFB}" type="presOf" srcId="{7C2A0CD1-8B9D-47E1-A6D9-064BD4995BDA}" destId="{A798C7B5-0860-4304-A06E-42EE7CC6BDAA}" srcOrd="0" destOrd="0" presId="urn:microsoft.com/office/officeart/2005/8/layout/pList2"/>
    <dgm:cxn modelId="{05E3812E-D438-4E55-A03E-1461DD02B33A}" srcId="{34196204-866F-4A13-9474-CBE8D68FE2C6}" destId="{D1D1B439-81E0-4C99-BF44-90C77344037D}" srcOrd="3" destOrd="0" parTransId="{BB6B9E97-5622-4737-A99F-4E03C4285A8D}" sibTransId="{F38FAC3A-42BD-4EA9-A1CD-173578826AA0}"/>
    <dgm:cxn modelId="{49EE223A-BAB7-4036-A0A3-EEA2BBCA39B8}" type="presOf" srcId="{34196204-866F-4A13-9474-CBE8D68FE2C6}" destId="{B052BEEC-AD69-4B30-9E69-82E6D8C7EAC7}" srcOrd="0" destOrd="0" presId="urn:microsoft.com/office/officeart/2005/8/layout/pList2"/>
    <dgm:cxn modelId="{50BA473B-9F34-4E82-8510-5CD5DF0FCAF8}" type="presOf" srcId="{575053C9-2F1A-4533-88B6-E0843E4F14B2}" destId="{D024A336-9B8B-41C1-B497-F49035873823}" srcOrd="0" destOrd="0" presId="urn:microsoft.com/office/officeart/2005/8/layout/pList2"/>
    <dgm:cxn modelId="{6F51354C-98CC-4234-9BD4-C971C77E127F}" srcId="{34196204-866F-4A13-9474-CBE8D68FE2C6}" destId="{C242E228-05B2-4BFE-9613-B3A908C2914B}" srcOrd="0" destOrd="0" parTransId="{F1A03F5A-93CC-49F2-B532-30065023B546}" sibTransId="{510900F2-70FB-4B16-8B32-03F86D75F603}"/>
    <dgm:cxn modelId="{DC19428C-7816-455B-9C99-EB9003B0DB81}" srcId="{34196204-866F-4A13-9474-CBE8D68FE2C6}" destId="{575053C9-2F1A-4533-88B6-E0843E4F14B2}" srcOrd="1" destOrd="0" parTransId="{54F6B323-EBA5-468A-A9BD-43E310930D3E}" sibTransId="{58A6F365-FF6C-48C5-A8B2-6F875EE87FCA}"/>
    <dgm:cxn modelId="{320EAEA4-4215-4D03-A02C-1681DCC30A25}" srcId="{34196204-866F-4A13-9474-CBE8D68FE2C6}" destId="{3C334C8D-499F-45F5-BC56-BF41A481F945}" srcOrd="2" destOrd="0" parTransId="{4AA0D24E-EB34-42A7-9FDD-B0A786CAFC20}" sibTransId="{7C2A0CD1-8B9D-47E1-A6D9-064BD4995BDA}"/>
    <dgm:cxn modelId="{915931A8-20E7-481A-B392-A99265C9AB56}" type="presOf" srcId="{C242E228-05B2-4BFE-9613-B3A908C2914B}" destId="{BD3925C6-3853-4267-B99D-24386A347EA7}" srcOrd="0" destOrd="0" presId="urn:microsoft.com/office/officeart/2005/8/layout/pList2"/>
    <dgm:cxn modelId="{71F5C6CB-122C-4417-BAB7-802B146A9661}" type="presOf" srcId="{510900F2-70FB-4B16-8B32-03F86D75F603}" destId="{74CDB0E6-56DD-4C59-B4FF-2805CAB7501E}" srcOrd="0" destOrd="0" presId="urn:microsoft.com/office/officeart/2005/8/layout/pList2"/>
    <dgm:cxn modelId="{DB67CFEC-9FCA-488C-8FBB-C8417B8AEF46}" type="presOf" srcId="{58A6F365-FF6C-48C5-A8B2-6F875EE87FCA}" destId="{7D60F24A-F934-47CC-9E13-3D6B4FF4FD34}" srcOrd="0" destOrd="0" presId="urn:microsoft.com/office/officeart/2005/8/layout/pList2"/>
    <dgm:cxn modelId="{A67396F6-35DC-490D-AAEF-EB4142137DEF}" type="presOf" srcId="{3C334C8D-499F-45F5-BC56-BF41A481F945}" destId="{29469014-A2F9-4F02-BBB5-306EEBED0CA4}" srcOrd="0" destOrd="0" presId="urn:microsoft.com/office/officeart/2005/8/layout/pList2"/>
    <dgm:cxn modelId="{ACBB03BA-DE7D-439B-8909-962026392D46}" type="presParOf" srcId="{B052BEEC-AD69-4B30-9E69-82E6D8C7EAC7}" destId="{D91B21A8-BB47-4F85-A621-24FCA5A1FFD6}" srcOrd="0" destOrd="0" presId="urn:microsoft.com/office/officeart/2005/8/layout/pList2"/>
    <dgm:cxn modelId="{BB9E4A6F-41EF-4167-B42F-31FBC51D6630}" type="presParOf" srcId="{B052BEEC-AD69-4B30-9E69-82E6D8C7EAC7}" destId="{6FC89AF6-AB5E-4B15-9212-364B6232B900}" srcOrd="1" destOrd="0" presId="urn:microsoft.com/office/officeart/2005/8/layout/pList2"/>
    <dgm:cxn modelId="{2B766B63-EA53-4E31-8F70-8BB2A830166B}" type="presParOf" srcId="{6FC89AF6-AB5E-4B15-9212-364B6232B900}" destId="{000AC702-964D-4DF7-9BF7-660F2B40C7CD}" srcOrd="0" destOrd="0" presId="urn:microsoft.com/office/officeart/2005/8/layout/pList2"/>
    <dgm:cxn modelId="{32439896-AED9-4B00-8BFF-E06EDCA51CD3}" type="presParOf" srcId="{000AC702-964D-4DF7-9BF7-660F2B40C7CD}" destId="{BD3925C6-3853-4267-B99D-24386A347EA7}" srcOrd="0" destOrd="0" presId="urn:microsoft.com/office/officeart/2005/8/layout/pList2"/>
    <dgm:cxn modelId="{1A552FB4-7D1C-4221-9DC0-2FEC84CBB7E9}" type="presParOf" srcId="{000AC702-964D-4DF7-9BF7-660F2B40C7CD}" destId="{8F332C6D-5336-45F4-BF6B-D87987DB5F4F}" srcOrd="1" destOrd="0" presId="urn:microsoft.com/office/officeart/2005/8/layout/pList2"/>
    <dgm:cxn modelId="{D20D20F5-BE2A-4389-8214-9A4405B8438D}" type="presParOf" srcId="{000AC702-964D-4DF7-9BF7-660F2B40C7CD}" destId="{067EF2D6-8CD0-4427-BFEF-F0E02BE2D199}" srcOrd="2" destOrd="0" presId="urn:microsoft.com/office/officeart/2005/8/layout/pList2"/>
    <dgm:cxn modelId="{8FD31D11-C2A5-4952-87E8-7D6822AAAF28}" type="presParOf" srcId="{6FC89AF6-AB5E-4B15-9212-364B6232B900}" destId="{74CDB0E6-56DD-4C59-B4FF-2805CAB7501E}" srcOrd="1" destOrd="0" presId="urn:microsoft.com/office/officeart/2005/8/layout/pList2"/>
    <dgm:cxn modelId="{B5167DF4-CF58-4D14-92D0-028C0444C915}" type="presParOf" srcId="{6FC89AF6-AB5E-4B15-9212-364B6232B900}" destId="{75B5E40A-EB28-4809-889D-9CE6A759E890}" srcOrd="2" destOrd="0" presId="urn:microsoft.com/office/officeart/2005/8/layout/pList2"/>
    <dgm:cxn modelId="{039BDA3D-AB7A-4C11-ABEA-2096F0122622}" type="presParOf" srcId="{75B5E40A-EB28-4809-889D-9CE6A759E890}" destId="{D024A336-9B8B-41C1-B497-F49035873823}" srcOrd="0" destOrd="0" presId="urn:microsoft.com/office/officeart/2005/8/layout/pList2"/>
    <dgm:cxn modelId="{13FC68A9-5FCF-419B-B282-4A7882113E54}" type="presParOf" srcId="{75B5E40A-EB28-4809-889D-9CE6A759E890}" destId="{65EC1BD4-ACBA-400F-87BB-1B6B27545E93}" srcOrd="1" destOrd="0" presId="urn:microsoft.com/office/officeart/2005/8/layout/pList2"/>
    <dgm:cxn modelId="{C29F26D3-16E3-4E35-A05B-04BBABAD7BF2}" type="presParOf" srcId="{75B5E40A-EB28-4809-889D-9CE6A759E890}" destId="{AC5320EB-A39D-4514-A870-B2D3ADE7D71C}" srcOrd="2" destOrd="0" presId="urn:microsoft.com/office/officeart/2005/8/layout/pList2"/>
    <dgm:cxn modelId="{A8E4A30E-819C-4DF0-99AF-4F1FB60BDD42}" type="presParOf" srcId="{6FC89AF6-AB5E-4B15-9212-364B6232B900}" destId="{7D60F24A-F934-47CC-9E13-3D6B4FF4FD34}" srcOrd="3" destOrd="0" presId="urn:microsoft.com/office/officeart/2005/8/layout/pList2"/>
    <dgm:cxn modelId="{6042E3D7-B84B-4293-96A8-F145AD9FD59D}" type="presParOf" srcId="{6FC89AF6-AB5E-4B15-9212-364B6232B900}" destId="{0190D1F5-E07F-4706-A53A-EC9329D9913B}" srcOrd="4" destOrd="0" presId="urn:microsoft.com/office/officeart/2005/8/layout/pList2"/>
    <dgm:cxn modelId="{A55CBD62-50B3-44F5-B146-3FC355522CB8}" type="presParOf" srcId="{0190D1F5-E07F-4706-A53A-EC9329D9913B}" destId="{29469014-A2F9-4F02-BBB5-306EEBED0CA4}" srcOrd="0" destOrd="0" presId="urn:microsoft.com/office/officeart/2005/8/layout/pList2"/>
    <dgm:cxn modelId="{9269CCD6-2BF7-4B2E-9FF9-79DF10E637CD}" type="presParOf" srcId="{0190D1F5-E07F-4706-A53A-EC9329D9913B}" destId="{78BA0A28-058F-4097-81DB-B702332A1FFA}" srcOrd="1" destOrd="0" presId="urn:microsoft.com/office/officeart/2005/8/layout/pList2"/>
    <dgm:cxn modelId="{80656185-80C5-4DBD-BA9D-285AB17B5FFC}" type="presParOf" srcId="{0190D1F5-E07F-4706-A53A-EC9329D9913B}" destId="{FCF2524A-184E-4E8F-9DBE-F43A1F0ED5BA}" srcOrd="2" destOrd="0" presId="urn:microsoft.com/office/officeart/2005/8/layout/pList2"/>
    <dgm:cxn modelId="{1ADA9EB2-59EB-4FC6-AB7B-69BFA6D37D42}" type="presParOf" srcId="{6FC89AF6-AB5E-4B15-9212-364B6232B900}" destId="{A798C7B5-0860-4304-A06E-42EE7CC6BDAA}" srcOrd="5" destOrd="0" presId="urn:microsoft.com/office/officeart/2005/8/layout/pList2"/>
    <dgm:cxn modelId="{23F6B783-7AE0-4EC6-9DAA-2ED8EE45299F}" type="presParOf" srcId="{6FC89AF6-AB5E-4B15-9212-364B6232B900}" destId="{71C9CA99-0BCE-438F-BC89-0EC0AA8C758D}" srcOrd="6" destOrd="0" presId="urn:microsoft.com/office/officeart/2005/8/layout/pList2"/>
    <dgm:cxn modelId="{601A8DD3-B7AC-431C-AB33-FF0D103F6EBC}" type="presParOf" srcId="{71C9CA99-0BCE-438F-BC89-0EC0AA8C758D}" destId="{2ABA9553-0915-48CB-B629-2B3B4537A577}" srcOrd="0" destOrd="0" presId="urn:microsoft.com/office/officeart/2005/8/layout/pList2"/>
    <dgm:cxn modelId="{1D6C7267-038F-44AB-9AE9-89A1AE1E91C6}" type="presParOf" srcId="{71C9CA99-0BCE-438F-BC89-0EC0AA8C758D}" destId="{3BB24389-E244-4B30-98A4-70D0B833DC6C}" srcOrd="1" destOrd="0" presId="urn:microsoft.com/office/officeart/2005/8/layout/pList2"/>
    <dgm:cxn modelId="{79BB7C05-D5F0-4966-B60B-A7F0D6193F13}" type="presParOf" srcId="{71C9CA99-0BCE-438F-BC89-0EC0AA8C758D}" destId="{D92A398D-4D54-47C3-9BA6-ED8CB179C8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DC5A4-0F93-4FA3-A2FB-253A33876FC6}">
      <dsp:nvSpPr>
        <dsp:cNvPr id="0" name=""/>
        <dsp:cNvSpPr/>
      </dsp:nvSpPr>
      <dsp:spPr>
        <a:xfrm>
          <a:off x="4077344" y="1740674"/>
          <a:ext cx="2259797" cy="191387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uCustoms</a:t>
          </a:r>
          <a:r>
            <a:rPr lang="en-GB" sz="2400" kern="1200" dirty="0"/>
            <a:t> Project  </a:t>
          </a:r>
          <a:endParaRPr lang="en-MY" sz="2400" kern="1200" dirty="0"/>
        </a:p>
      </dsp:txBody>
      <dsp:txXfrm>
        <a:off x="4447925" y="2054529"/>
        <a:ext cx="1518635" cy="1286168"/>
      </dsp:txXfrm>
    </dsp:sp>
    <dsp:sp modelId="{F930F318-06B1-406B-AB03-131E8778EA7E}">
      <dsp:nvSpPr>
        <dsp:cNvPr id="0" name=""/>
        <dsp:cNvSpPr/>
      </dsp:nvSpPr>
      <dsp:spPr>
        <a:xfrm>
          <a:off x="5486439" y="825012"/>
          <a:ext cx="834759" cy="7192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517DD2-BF0D-466F-8D14-4A0D217981E8}">
      <dsp:nvSpPr>
        <dsp:cNvPr id="0" name=""/>
        <dsp:cNvSpPr/>
      </dsp:nvSpPr>
      <dsp:spPr>
        <a:xfrm>
          <a:off x="4304807" y="0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Initiatives led by the Malaysian Government</a:t>
          </a:r>
        </a:p>
      </dsp:txBody>
      <dsp:txXfrm>
        <a:off x="4605277" y="259942"/>
        <a:ext cx="1212165" cy="1048665"/>
      </dsp:txXfrm>
    </dsp:sp>
    <dsp:sp modelId="{F32F676E-9589-416F-94B5-399250D5D8ED}">
      <dsp:nvSpPr>
        <dsp:cNvPr id="0" name=""/>
        <dsp:cNvSpPr/>
      </dsp:nvSpPr>
      <dsp:spPr>
        <a:xfrm>
          <a:off x="6460668" y="2169637"/>
          <a:ext cx="834759" cy="7192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89493-C275-4BC3-A10F-78E62BE63132}">
      <dsp:nvSpPr>
        <dsp:cNvPr id="0" name=""/>
        <dsp:cNvSpPr/>
      </dsp:nvSpPr>
      <dsp:spPr>
        <a:xfrm>
          <a:off x="5967635" y="964762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Involves various parties</a:t>
          </a:r>
        </a:p>
      </dsp:txBody>
      <dsp:txXfrm>
        <a:off x="6268105" y="1224704"/>
        <a:ext cx="1212165" cy="1048665"/>
      </dsp:txXfrm>
    </dsp:sp>
    <dsp:sp modelId="{F5627F10-3B1D-425A-B5EE-AE0002C327F6}">
      <dsp:nvSpPr>
        <dsp:cNvPr id="0" name=""/>
        <dsp:cNvSpPr/>
      </dsp:nvSpPr>
      <dsp:spPr>
        <a:xfrm>
          <a:off x="5783906" y="3687466"/>
          <a:ext cx="834759" cy="7192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7CEFF7-69A9-4E2A-AB54-D97E00C0597B}">
      <dsp:nvSpPr>
        <dsp:cNvPr id="0" name=""/>
        <dsp:cNvSpPr/>
      </dsp:nvSpPr>
      <dsp:spPr>
        <a:xfrm>
          <a:off x="5967635" y="2861374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0" i="0" kern="1200" dirty="0"/>
            <a:t>Need an intensive time</a:t>
          </a:r>
          <a:endParaRPr lang="en-MY" sz="1400" kern="1200" dirty="0"/>
        </a:p>
      </dsp:txBody>
      <dsp:txXfrm>
        <a:off x="6268105" y="3121316"/>
        <a:ext cx="1212165" cy="1048665"/>
      </dsp:txXfrm>
    </dsp:sp>
    <dsp:sp modelId="{6E80B89E-5D05-4554-B867-93B5B521AFCA}">
      <dsp:nvSpPr>
        <dsp:cNvPr id="0" name=""/>
        <dsp:cNvSpPr/>
      </dsp:nvSpPr>
      <dsp:spPr>
        <a:xfrm>
          <a:off x="4105124" y="3845022"/>
          <a:ext cx="834759" cy="7192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890990-A9A7-4698-912B-D42B1EB72F08}">
      <dsp:nvSpPr>
        <dsp:cNvPr id="0" name=""/>
        <dsp:cNvSpPr/>
      </dsp:nvSpPr>
      <dsp:spPr>
        <a:xfrm>
          <a:off x="4304807" y="3827216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0" i="0" kern="1200" dirty="0"/>
            <a:t>The Releasing process is quick and easy</a:t>
          </a:r>
          <a:endParaRPr lang="en-MY" sz="1400" kern="1200" dirty="0"/>
        </a:p>
      </dsp:txBody>
      <dsp:txXfrm>
        <a:off x="4605277" y="4087158"/>
        <a:ext cx="1212165" cy="1048665"/>
      </dsp:txXfrm>
    </dsp:sp>
    <dsp:sp modelId="{2D24212C-6888-4C3F-B093-4C2AA4088B53}">
      <dsp:nvSpPr>
        <dsp:cNvPr id="0" name=""/>
        <dsp:cNvSpPr/>
      </dsp:nvSpPr>
      <dsp:spPr>
        <a:xfrm>
          <a:off x="3114941" y="2500937"/>
          <a:ext cx="834759" cy="7192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48D747-3646-49FC-8D34-BE44B878670A}">
      <dsp:nvSpPr>
        <dsp:cNvPr id="0" name=""/>
        <dsp:cNvSpPr/>
      </dsp:nvSpPr>
      <dsp:spPr>
        <a:xfrm>
          <a:off x="2634259" y="2862453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Automation and cost savings</a:t>
          </a:r>
        </a:p>
      </dsp:txBody>
      <dsp:txXfrm>
        <a:off x="2934729" y="3122395"/>
        <a:ext cx="1212165" cy="1048665"/>
      </dsp:txXfrm>
    </dsp:sp>
    <dsp:sp modelId="{8272A2A5-F7D6-4D7A-9E90-2A79EC9AF1CD}">
      <dsp:nvSpPr>
        <dsp:cNvPr id="0" name=""/>
        <dsp:cNvSpPr/>
      </dsp:nvSpPr>
      <dsp:spPr>
        <a:xfrm>
          <a:off x="2634259" y="962604"/>
          <a:ext cx="1813105" cy="15685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400" kern="1200" dirty="0"/>
        </a:p>
      </dsp:txBody>
      <dsp:txXfrm>
        <a:off x="2934729" y="1222546"/>
        <a:ext cx="1212165" cy="1048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333887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984270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634652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285035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8358635" y="1958102"/>
        <a:ext cx="2262238" cy="23196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5EDEC-957A-4800-A70A-508A57111CBB}">
      <dsp:nvSpPr>
        <dsp:cNvPr id="0" name=""/>
        <dsp:cNvSpPr/>
      </dsp:nvSpPr>
      <dsp:spPr>
        <a:xfrm>
          <a:off x="4811446" y="2065711"/>
          <a:ext cx="1405469" cy="14054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Rockwell" panose="02060603020205020403" pitchFamily="18" charset="0"/>
            </a:rPr>
            <a:t>uCustoms</a:t>
          </a:r>
          <a:endParaRPr lang="en-US" sz="1400" b="1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5017272" y="2271537"/>
        <a:ext cx="993817" cy="993817"/>
      </dsp:txXfrm>
    </dsp:sp>
    <dsp:sp modelId="{056516E5-C207-4D91-B6EC-25DBBC62E81C}">
      <dsp:nvSpPr>
        <dsp:cNvPr id="0" name=""/>
        <dsp:cNvSpPr/>
      </dsp:nvSpPr>
      <dsp:spPr>
        <a:xfrm rot="16200000">
          <a:off x="5228521" y="1303970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5300200" y="1471221"/>
        <a:ext cx="427961" cy="286715"/>
      </dsp:txXfrm>
    </dsp:sp>
    <dsp:sp modelId="{35685B78-3558-49D7-A03D-23262D5C70ED}">
      <dsp:nvSpPr>
        <dsp:cNvPr id="0" name=""/>
        <dsp:cNvSpPr/>
      </dsp:nvSpPr>
      <dsp:spPr>
        <a:xfrm>
          <a:off x="5022266" y="3920"/>
          <a:ext cx="983828" cy="9838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Rockwell" panose="02060603020205020403" pitchFamily="18" charset="0"/>
            </a:rPr>
            <a:t>RMS </a:t>
          </a:r>
        </a:p>
      </dsp:txBody>
      <dsp:txXfrm>
        <a:off x="5166344" y="147998"/>
        <a:ext cx="695672" cy="695672"/>
      </dsp:txXfrm>
    </dsp:sp>
    <dsp:sp modelId="{6A25AF26-3403-4874-B685-32A5B8199815}">
      <dsp:nvSpPr>
        <dsp:cNvPr id="0" name=""/>
        <dsp:cNvSpPr/>
      </dsp:nvSpPr>
      <dsp:spPr>
        <a:xfrm rot="18163636">
          <a:off x="5891101" y="1498521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5924027" y="1654393"/>
        <a:ext cx="427961" cy="286715"/>
      </dsp:txXfrm>
    </dsp:sp>
    <dsp:sp modelId="{6515739D-B6E5-48BF-A38F-5086A36547E8}">
      <dsp:nvSpPr>
        <dsp:cNvPr id="0" name=""/>
        <dsp:cNvSpPr/>
      </dsp:nvSpPr>
      <dsp:spPr>
        <a:xfrm>
          <a:off x="6250932" y="364689"/>
          <a:ext cx="983828" cy="9838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BNM (Exchange Rate)</a:t>
          </a:r>
        </a:p>
      </dsp:txBody>
      <dsp:txXfrm>
        <a:off x="6395010" y="508767"/>
        <a:ext cx="695672" cy="695672"/>
      </dsp:txXfrm>
    </dsp:sp>
    <dsp:sp modelId="{7F634BB8-5259-4521-A380-2D73F85F5C4A}">
      <dsp:nvSpPr>
        <dsp:cNvPr id="0" name=""/>
        <dsp:cNvSpPr/>
      </dsp:nvSpPr>
      <dsp:spPr>
        <a:xfrm rot="20127273">
          <a:off x="6343317" y="2020406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6349794" y="2145755"/>
        <a:ext cx="427961" cy="286715"/>
      </dsp:txXfrm>
    </dsp:sp>
    <dsp:sp modelId="{807EBB54-4D75-478A-A6CD-083B6B317FEB}">
      <dsp:nvSpPr>
        <dsp:cNvPr id="0" name=""/>
        <dsp:cNvSpPr/>
      </dsp:nvSpPr>
      <dsp:spPr>
        <a:xfrm>
          <a:off x="7089506" y="1332455"/>
          <a:ext cx="983828" cy="9838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JLM (Registered Local Vessel)</a:t>
          </a:r>
        </a:p>
      </dsp:txBody>
      <dsp:txXfrm>
        <a:off x="7233584" y="1476533"/>
        <a:ext cx="695672" cy="695672"/>
      </dsp:txXfrm>
    </dsp:sp>
    <dsp:sp modelId="{7BF36951-BE77-4E27-98B6-CE5C751F754F}">
      <dsp:nvSpPr>
        <dsp:cNvPr id="0" name=""/>
        <dsp:cNvSpPr/>
      </dsp:nvSpPr>
      <dsp:spPr>
        <a:xfrm rot="490909">
          <a:off x="6441593" y="2703929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6442323" y="2789300"/>
        <a:ext cx="427961" cy="286715"/>
      </dsp:txXfrm>
    </dsp:sp>
    <dsp:sp modelId="{4A51DB8A-43E6-4416-AF14-BC49CADD8240}">
      <dsp:nvSpPr>
        <dsp:cNvPr id="0" name=""/>
        <dsp:cNvSpPr/>
      </dsp:nvSpPr>
      <dsp:spPr>
        <a:xfrm>
          <a:off x="7271745" y="2599958"/>
          <a:ext cx="983828" cy="9838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Port Operator (</a:t>
          </a:r>
          <a:r>
            <a:rPr lang="en-US" sz="900" b="1" kern="1200" dirty="0" err="1">
              <a:solidFill>
                <a:schemeClr val="tx1"/>
              </a:solidFill>
              <a:latin typeface="Rockwell" panose="02060603020205020403" pitchFamily="18" charset="0"/>
            </a:rPr>
            <a:t>Westports</a:t>
          </a: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</a:p>
      </dsp:txBody>
      <dsp:txXfrm>
        <a:off x="7415823" y="2744036"/>
        <a:ext cx="695672" cy="695672"/>
      </dsp:txXfrm>
    </dsp:sp>
    <dsp:sp modelId="{E9351663-8CD1-4A3F-B6AE-E0A9D0368A9E}">
      <dsp:nvSpPr>
        <dsp:cNvPr id="0" name=""/>
        <dsp:cNvSpPr/>
      </dsp:nvSpPr>
      <dsp:spPr>
        <a:xfrm rot="2454545">
          <a:off x="6154727" y="3332078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6172235" y="3380710"/>
        <a:ext cx="427961" cy="286715"/>
      </dsp:txXfrm>
    </dsp:sp>
    <dsp:sp modelId="{EE352192-3DB8-4B6E-9B3B-56F75EF1A15F}">
      <dsp:nvSpPr>
        <dsp:cNvPr id="0" name=""/>
        <dsp:cNvSpPr/>
      </dsp:nvSpPr>
      <dsp:spPr>
        <a:xfrm>
          <a:off x="6739791" y="3764775"/>
          <a:ext cx="983828" cy="9838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solidFill>
                <a:schemeClr val="tx1"/>
              </a:solidFill>
              <a:latin typeface="Rockwell" panose="02060603020205020403" pitchFamily="18" charset="0"/>
            </a:rPr>
            <a:t>Autogate</a:t>
          </a:r>
          <a:endParaRPr lang="en-US" sz="1000" b="1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6883869" y="3908853"/>
        <a:ext cx="695672" cy="695672"/>
      </dsp:txXfrm>
    </dsp:sp>
    <dsp:sp modelId="{B19043EA-ECCF-4FF3-B40E-B0F7F2792C3C}">
      <dsp:nvSpPr>
        <dsp:cNvPr id="0" name=""/>
        <dsp:cNvSpPr/>
      </dsp:nvSpPr>
      <dsp:spPr>
        <a:xfrm rot="4418182">
          <a:off x="5573797" y="3705419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5625282" y="3732216"/>
        <a:ext cx="427961" cy="286715"/>
      </dsp:txXfrm>
    </dsp:sp>
    <dsp:sp modelId="{414CE754-9A51-4BD9-A54C-3BF4DF36D47C}">
      <dsp:nvSpPr>
        <dsp:cNvPr id="0" name=""/>
        <dsp:cNvSpPr/>
      </dsp:nvSpPr>
      <dsp:spPr>
        <a:xfrm>
          <a:off x="5662535" y="4457086"/>
          <a:ext cx="983828" cy="9838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Rockwell" panose="02060603020205020403" pitchFamily="18" charset="0"/>
            </a:rPr>
            <a:t>FAS</a:t>
          </a:r>
        </a:p>
      </dsp:txBody>
      <dsp:txXfrm>
        <a:off x="5806613" y="4601164"/>
        <a:ext cx="695672" cy="695672"/>
      </dsp:txXfrm>
    </dsp:sp>
    <dsp:sp modelId="{778FC333-F586-4628-BC1A-74CCDDCFE7B4}">
      <dsp:nvSpPr>
        <dsp:cNvPr id="0" name=""/>
        <dsp:cNvSpPr/>
      </dsp:nvSpPr>
      <dsp:spPr>
        <a:xfrm rot="6381818">
          <a:off x="4883244" y="3705419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975117" y="3732216"/>
        <a:ext cx="427961" cy="286715"/>
      </dsp:txXfrm>
    </dsp:sp>
    <dsp:sp modelId="{29B7F7ED-F51D-43F2-86D1-990332A9FD7A}">
      <dsp:nvSpPr>
        <dsp:cNvPr id="0" name=""/>
        <dsp:cNvSpPr/>
      </dsp:nvSpPr>
      <dsp:spPr>
        <a:xfrm>
          <a:off x="4381997" y="4457086"/>
          <a:ext cx="983828" cy="9838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  <a:latin typeface="Rockwell" panose="02060603020205020403" pitchFamily="18" charset="0"/>
            </a:rPr>
            <a:t>FPX</a:t>
          </a:r>
        </a:p>
      </dsp:txBody>
      <dsp:txXfrm>
        <a:off x="4526075" y="4601164"/>
        <a:ext cx="695672" cy="695672"/>
      </dsp:txXfrm>
    </dsp:sp>
    <dsp:sp modelId="{6854CB58-D2F6-49EA-BDD3-8B4FB8C3A40E}">
      <dsp:nvSpPr>
        <dsp:cNvPr id="0" name=""/>
        <dsp:cNvSpPr/>
      </dsp:nvSpPr>
      <dsp:spPr>
        <a:xfrm rot="8345455">
          <a:off x="4302314" y="3332078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428164" y="3380710"/>
        <a:ext cx="427961" cy="286715"/>
      </dsp:txXfrm>
    </dsp:sp>
    <dsp:sp modelId="{28E88F5C-B8E8-4275-A057-C117AE3F350B}">
      <dsp:nvSpPr>
        <dsp:cNvPr id="0" name=""/>
        <dsp:cNvSpPr/>
      </dsp:nvSpPr>
      <dsp:spPr>
        <a:xfrm>
          <a:off x="3304741" y="3764775"/>
          <a:ext cx="983828" cy="9838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solidFill>
                <a:schemeClr val="tx1"/>
              </a:solidFill>
              <a:latin typeface="Rockwell" panose="02060603020205020403" pitchFamily="18" charset="0"/>
            </a:rPr>
            <a:t>JomPAY</a:t>
          </a:r>
          <a:endParaRPr lang="en-US" sz="1000" b="1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3448819" y="3908853"/>
        <a:ext cx="695672" cy="695672"/>
      </dsp:txXfrm>
    </dsp:sp>
    <dsp:sp modelId="{716AA73C-6F00-4E86-91BC-2341B3DFE73A}">
      <dsp:nvSpPr>
        <dsp:cNvPr id="0" name=""/>
        <dsp:cNvSpPr/>
      </dsp:nvSpPr>
      <dsp:spPr>
        <a:xfrm rot="10309091">
          <a:off x="4015448" y="2703929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158076" y="2789300"/>
        <a:ext cx="427961" cy="286715"/>
      </dsp:txXfrm>
    </dsp:sp>
    <dsp:sp modelId="{EC796E0B-87DF-47AC-861F-725D881BBCD8}">
      <dsp:nvSpPr>
        <dsp:cNvPr id="0" name=""/>
        <dsp:cNvSpPr/>
      </dsp:nvSpPr>
      <dsp:spPr>
        <a:xfrm>
          <a:off x="2772787" y="2599958"/>
          <a:ext cx="983828" cy="9838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BNM (Outbound CUSDEC)</a:t>
          </a:r>
        </a:p>
      </dsp:txBody>
      <dsp:txXfrm>
        <a:off x="2916865" y="2744036"/>
        <a:ext cx="695672" cy="695672"/>
      </dsp:txXfrm>
    </dsp:sp>
    <dsp:sp modelId="{AF102416-398E-4136-B66D-946F006898BF}">
      <dsp:nvSpPr>
        <dsp:cNvPr id="0" name=""/>
        <dsp:cNvSpPr/>
      </dsp:nvSpPr>
      <dsp:spPr>
        <a:xfrm rot="12272727">
          <a:off x="4113724" y="2020406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250605" y="2145755"/>
        <a:ext cx="427961" cy="286715"/>
      </dsp:txXfrm>
    </dsp:sp>
    <dsp:sp modelId="{7445F096-F519-450D-8429-25BBBF223621}">
      <dsp:nvSpPr>
        <dsp:cNvPr id="0" name=""/>
        <dsp:cNvSpPr/>
      </dsp:nvSpPr>
      <dsp:spPr>
        <a:xfrm>
          <a:off x="2955026" y="1332455"/>
          <a:ext cx="983828" cy="9838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solidFill>
                <a:schemeClr val="tx1"/>
              </a:solidFill>
              <a:latin typeface="Rockwell" panose="02060603020205020403" pitchFamily="18" charset="0"/>
            </a:rPr>
            <a:t>Matrade</a:t>
          </a: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 (Outbound CUSDEC)</a:t>
          </a:r>
        </a:p>
      </dsp:txBody>
      <dsp:txXfrm>
        <a:off x="3099104" y="1476533"/>
        <a:ext cx="695672" cy="695672"/>
      </dsp:txXfrm>
    </dsp:sp>
    <dsp:sp modelId="{7C88F0E9-D599-43DE-82B7-53DA05C148A1}">
      <dsp:nvSpPr>
        <dsp:cNvPr id="0" name=""/>
        <dsp:cNvSpPr/>
      </dsp:nvSpPr>
      <dsp:spPr>
        <a:xfrm rot="14236364">
          <a:off x="4565940" y="1498521"/>
          <a:ext cx="571319" cy="47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676372" y="1654393"/>
        <a:ext cx="427961" cy="286715"/>
      </dsp:txXfrm>
    </dsp:sp>
    <dsp:sp modelId="{021F0919-99B6-4531-BCBD-9E7B942855E3}">
      <dsp:nvSpPr>
        <dsp:cNvPr id="0" name=""/>
        <dsp:cNvSpPr/>
      </dsp:nvSpPr>
      <dsp:spPr>
        <a:xfrm>
          <a:off x="3793600" y="364689"/>
          <a:ext cx="983828" cy="9838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Rockwell" panose="02060603020205020403" pitchFamily="18" charset="0"/>
            </a:rPr>
            <a:t>DOSM (Outbound CUSDEC)</a:t>
          </a:r>
        </a:p>
      </dsp:txBody>
      <dsp:txXfrm>
        <a:off x="3937678" y="508767"/>
        <a:ext cx="695672" cy="695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8767-2078-426B-9E44-CAEE96EDD0AE}">
      <dsp:nvSpPr>
        <dsp:cNvPr id="0" name=""/>
        <dsp:cNvSpPr/>
      </dsp:nvSpPr>
      <dsp:spPr>
        <a:xfrm rot="16200000">
          <a:off x="-1769798" y="2608856"/>
          <a:ext cx="3991217" cy="31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77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Manifest</a:t>
          </a:r>
          <a:r>
            <a:rPr lang="en-US" sz="2200" b="1" kern="1200" dirty="0">
              <a:solidFill>
                <a:schemeClr val="bg1"/>
              </a:solidFill>
            </a:rPr>
            <a:t> </a:t>
          </a:r>
        </a:p>
      </dsp:txBody>
      <dsp:txXfrm>
        <a:off x="-1769798" y="2608856"/>
        <a:ext cx="3991217" cy="314896"/>
      </dsp:txXfrm>
    </dsp:sp>
    <dsp:sp modelId="{81F020A7-6DEC-47CC-B44E-2981FD5BCBD7}">
      <dsp:nvSpPr>
        <dsp:cNvPr id="0" name=""/>
        <dsp:cNvSpPr/>
      </dsp:nvSpPr>
      <dsp:spPr>
        <a:xfrm>
          <a:off x="383258" y="770695"/>
          <a:ext cx="1568516" cy="39912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7772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Pre arrival Manifest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24 hours before arrival by Sea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2 hours before arrival by Flights</a:t>
          </a:r>
        </a:p>
      </dsp:txBody>
      <dsp:txXfrm>
        <a:off x="383258" y="770695"/>
        <a:ext cx="1568516" cy="3991217"/>
      </dsp:txXfrm>
    </dsp:sp>
    <dsp:sp modelId="{C48FBCC5-2B0A-4825-94BA-F562A2AB885E}">
      <dsp:nvSpPr>
        <dsp:cNvPr id="0" name=""/>
        <dsp:cNvSpPr/>
      </dsp:nvSpPr>
      <dsp:spPr>
        <a:xfrm>
          <a:off x="68362" y="355032"/>
          <a:ext cx="629792" cy="6297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3F46F-A02F-41D3-946C-68404FCA6A9D}">
      <dsp:nvSpPr>
        <dsp:cNvPr id="0" name=""/>
        <dsp:cNvSpPr/>
      </dsp:nvSpPr>
      <dsp:spPr>
        <a:xfrm rot="16200000">
          <a:off x="526094" y="2608856"/>
          <a:ext cx="3991217" cy="31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77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Self Declaration</a:t>
          </a:r>
        </a:p>
      </dsp:txBody>
      <dsp:txXfrm>
        <a:off x="526094" y="2608856"/>
        <a:ext cx="3991217" cy="314896"/>
      </dsp:txXfrm>
    </dsp:sp>
    <dsp:sp modelId="{F992E854-41E7-48AC-8680-AFA28E8B9BC0}">
      <dsp:nvSpPr>
        <dsp:cNvPr id="0" name=""/>
        <dsp:cNvSpPr/>
      </dsp:nvSpPr>
      <dsp:spPr>
        <a:xfrm>
          <a:off x="2679151" y="770695"/>
          <a:ext cx="1568516" cy="39912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7772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Self declaration and assessment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Embedded Integrated Tariff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Appoint Agents or Service Providers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Integrated system with selected agencies </a:t>
          </a:r>
        </a:p>
      </dsp:txBody>
      <dsp:txXfrm>
        <a:off x="2679151" y="770695"/>
        <a:ext cx="1568516" cy="3991217"/>
      </dsp:txXfrm>
    </dsp:sp>
    <dsp:sp modelId="{16C41B45-8D7F-4124-885F-66E5E09A98CB}">
      <dsp:nvSpPr>
        <dsp:cNvPr id="0" name=""/>
        <dsp:cNvSpPr/>
      </dsp:nvSpPr>
      <dsp:spPr>
        <a:xfrm>
          <a:off x="2364255" y="355032"/>
          <a:ext cx="629792" cy="6297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D2B9C-484B-4300-9CD0-C7D7E80E84B8}">
      <dsp:nvSpPr>
        <dsp:cNvPr id="0" name=""/>
        <dsp:cNvSpPr/>
      </dsp:nvSpPr>
      <dsp:spPr>
        <a:xfrm rot="16200000">
          <a:off x="2821987" y="2608856"/>
          <a:ext cx="3991217" cy="31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77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Risk Assessment</a:t>
          </a:r>
        </a:p>
      </dsp:txBody>
      <dsp:txXfrm>
        <a:off x="2821987" y="2608856"/>
        <a:ext cx="3991217" cy="314896"/>
      </dsp:txXfrm>
    </dsp:sp>
    <dsp:sp modelId="{0FCEABE5-073E-48A3-9AC2-E2A462E56DB9}">
      <dsp:nvSpPr>
        <dsp:cNvPr id="0" name=""/>
        <dsp:cNvSpPr/>
      </dsp:nvSpPr>
      <dsp:spPr>
        <a:xfrm>
          <a:off x="4975044" y="770695"/>
          <a:ext cx="1568516" cy="39912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7772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Risk Management System driven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Code: Red, Yellow and Green </a:t>
          </a:r>
        </a:p>
      </dsp:txBody>
      <dsp:txXfrm>
        <a:off x="4975044" y="770695"/>
        <a:ext cx="1568516" cy="3991217"/>
      </dsp:txXfrm>
    </dsp:sp>
    <dsp:sp modelId="{54BB6534-A8B1-4A91-9915-AC45E735338E}">
      <dsp:nvSpPr>
        <dsp:cNvPr id="0" name=""/>
        <dsp:cNvSpPr/>
      </dsp:nvSpPr>
      <dsp:spPr>
        <a:xfrm>
          <a:off x="4660148" y="355032"/>
          <a:ext cx="629792" cy="6297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F1867-CD4B-43C8-B915-03DD91A67815}">
      <dsp:nvSpPr>
        <dsp:cNvPr id="0" name=""/>
        <dsp:cNvSpPr/>
      </dsp:nvSpPr>
      <dsp:spPr>
        <a:xfrm rot="16200000">
          <a:off x="5117880" y="2608856"/>
          <a:ext cx="3991217" cy="31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77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Duty Payment</a:t>
          </a:r>
        </a:p>
      </dsp:txBody>
      <dsp:txXfrm>
        <a:off x="5117880" y="2608856"/>
        <a:ext cx="3991217" cy="314896"/>
      </dsp:txXfrm>
    </dsp:sp>
    <dsp:sp modelId="{40B872C7-F8AC-4960-8549-95CED8D6E9AB}">
      <dsp:nvSpPr>
        <dsp:cNvPr id="0" name=""/>
        <dsp:cNvSpPr/>
      </dsp:nvSpPr>
      <dsp:spPr>
        <a:xfrm>
          <a:off x="7270937" y="770695"/>
          <a:ext cx="1568516" cy="39912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7772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Online payment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No payment counters except for Passengers </a:t>
          </a:r>
        </a:p>
      </dsp:txBody>
      <dsp:txXfrm>
        <a:off x="7270937" y="770695"/>
        <a:ext cx="1568516" cy="3991217"/>
      </dsp:txXfrm>
    </dsp:sp>
    <dsp:sp modelId="{2E5F6C9B-7050-41F7-8BBE-75FC04FA2C70}">
      <dsp:nvSpPr>
        <dsp:cNvPr id="0" name=""/>
        <dsp:cNvSpPr/>
      </dsp:nvSpPr>
      <dsp:spPr>
        <a:xfrm>
          <a:off x="6956041" y="355032"/>
          <a:ext cx="629792" cy="6297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91535-DBC2-45B4-B7CE-58A9153753C5}">
      <dsp:nvSpPr>
        <dsp:cNvPr id="0" name=""/>
        <dsp:cNvSpPr/>
      </dsp:nvSpPr>
      <dsp:spPr>
        <a:xfrm rot="16200000">
          <a:off x="7413772" y="2608856"/>
          <a:ext cx="3991217" cy="31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7721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Physical Release  </a:t>
          </a:r>
        </a:p>
      </dsp:txBody>
      <dsp:txXfrm>
        <a:off x="7413772" y="2608856"/>
        <a:ext cx="3991217" cy="314896"/>
      </dsp:txXfrm>
    </dsp:sp>
    <dsp:sp modelId="{A84FAA46-E266-43FF-BC40-A810C83C872D}">
      <dsp:nvSpPr>
        <dsp:cNvPr id="0" name=""/>
        <dsp:cNvSpPr/>
      </dsp:nvSpPr>
      <dsp:spPr>
        <a:xfrm>
          <a:off x="9566829" y="770695"/>
          <a:ext cx="1568516" cy="39912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7772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Using the QR code pass gates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Physical inspection using online appointment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Physical inspections via SIAT  ( Single Inter-Agency Taskforce) </a:t>
          </a:r>
        </a:p>
      </dsp:txBody>
      <dsp:txXfrm>
        <a:off x="9566829" y="770695"/>
        <a:ext cx="1568516" cy="3991217"/>
      </dsp:txXfrm>
    </dsp:sp>
    <dsp:sp modelId="{1824C032-3926-4BDD-A694-5E7E7109F692}">
      <dsp:nvSpPr>
        <dsp:cNvPr id="0" name=""/>
        <dsp:cNvSpPr/>
      </dsp:nvSpPr>
      <dsp:spPr>
        <a:xfrm>
          <a:off x="9251933" y="355032"/>
          <a:ext cx="629792" cy="62979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692099" y="304797"/>
          <a:ext cx="1722025" cy="1125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Rockwell" panose="02060603020205020403" pitchFamily="18" charset="0"/>
            </a:rPr>
            <a:t>Hazardous Substances Division, Department of Environment (DOE)</a:t>
          </a: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868159" y="217542"/>
          <a:ext cx="2409438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Rockwell" panose="02060603020205020403" pitchFamily="18" charset="0"/>
            </a:rPr>
            <a:t>National</a:t>
          </a:r>
          <a:r>
            <a:rPr lang="en-US" sz="2300" kern="1200" baseline="0" dirty="0">
              <a:solidFill>
                <a:schemeClr val="tx1"/>
              </a:solidFill>
              <a:latin typeface="Rockwell" panose="02060603020205020403" pitchFamily="18" charset="0"/>
            </a:rPr>
            <a:t> Solid Waste Management</a:t>
          </a: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999164" y="416413"/>
          <a:ext cx="1680414" cy="1125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>
              <a:solidFill>
                <a:schemeClr val="tx1"/>
              </a:solidFill>
              <a:latin typeface="Rockwell" panose="02060603020205020403" pitchFamily="18" charset="0"/>
            </a:rPr>
            <a:t>Malaysian Pineapple Industry Board (MPIB)</a:t>
          </a: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553675" y="488985"/>
          <a:ext cx="1872157" cy="9801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Rockwell" panose="02060603020205020403" pitchFamily="18" charset="0"/>
            </a:rPr>
            <a:t>Department of National Heritage (DONH) - Peninsular</a:t>
          </a:r>
        </a:p>
      </dsp:txBody>
      <dsp:txXfrm rot="10800000">
        <a:off x="8358635" y="1958102"/>
        <a:ext cx="2262238" cy="2319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7252139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700890" y="304797"/>
          <a:ext cx="2319489" cy="1125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218396" y="1958102"/>
          <a:ext cx="3245403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>
              <a:solidFill>
                <a:schemeClr val="tx1"/>
              </a:solidFill>
              <a:latin typeface="Rockwell" panose="02060603020205020403" pitchFamily="18" charset="0"/>
            </a:rPr>
            <a:t>Construction Industry Development board (CIDB)</a:t>
          </a:r>
          <a:endParaRPr lang="en-US" sz="26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291996" y="1958102"/>
        <a:ext cx="3098203" cy="2319635"/>
      </dsp:txXfrm>
    </dsp:sp>
    <dsp:sp modelId="{AC5320EB-A39D-4514-A870-B2D3ADE7D71C}">
      <dsp:nvSpPr>
        <dsp:cNvPr id="0" name=""/>
        <dsp:cNvSpPr/>
      </dsp:nvSpPr>
      <dsp:spPr>
        <a:xfrm>
          <a:off x="4115200" y="372882"/>
          <a:ext cx="2278889" cy="11252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3788339" y="1958102"/>
          <a:ext cx="3245403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 dirty="0">
              <a:solidFill>
                <a:schemeClr val="tx1"/>
              </a:solidFill>
              <a:latin typeface="Rockwell" panose="02060603020205020403" pitchFamily="18" charset="0"/>
            </a:rPr>
            <a:t>International Marketing Division, National </a:t>
          </a:r>
          <a:r>
            <a:rPr lang="en-MY" sz="2600" kern="1200" dirty="0" err="1">
              <a:solidFill>
                <a:schemeClr val="tx1"/>
              </a:solidFill>
              <a:latin typeface="Rockwell" panose="02060603020205020403" pitchFamily="18" charset="0"/>
            </a:rPr>
            <a:t>Kenaf</a:t>
          </a:r>
          <a:r>
            <a:rPr lang="en-MY" sz="2600" kern="1200" dirty="0">
              <a:solidFill>
                <a:schemeClr val="tx1"/>
              </a:solidFill>
              <a:latin typeface="Rockwell" panose="02060603020205020403" pitchFamily="18" charset="0"/>
            </a:rPr>
            <a:t> and Tobacco Board</a:t>
          </a:r>
          <a:endParaRPr lang="en-US" sz="26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861939" y="1958102"/>
        <a:ext cx="3098203" cy="2319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5320EB-A39D-4514-A870-B2D3ADE7D71C}">
      <dsp:nvSpPr>
        <dsp:cNvPr id="0" name=""/>
        <dsp:cNvSpPr/>
      </dsp:nvSpPr>
      <dsp:spPr>
        <a:xfrm>
          <a:off x="842656" y="357116"/>
          <a:ext cx="2274801" cy="112526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330850" y="1958102"/>
          <a:ext cx="3239581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dirty="0">
              <a:solidFill>
                <a:schemeClr val="tx1"/>
              </a:solidFill>
              <a:latin typeface="Rockwell" panose="02060603020205020403" pitchFamily="18" charset="0"/>
            </a:rPr>
            <a:t>Paddy and Rice Industry Division, MOA</a:t>
          </a:r>
          <a:endParaRPr lang="en-US" sz="27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4450" y="1958102"/>
        <a:ext cx="3092381" cy="2319635"/>
      </dsp:txXfrm>
    </dsp:sp>
    <dsp:sp modelId="{FCF2524A-184E-4E8F-9DBE-F43A1F0ED5BA}">
      <dsp:nvSpPr>
        <dsp:cNvPr id="0" name=""/>
        <dsp:cNvSpPr/>
      </dsp:nvSpPr>
      <dsp:spPr>
        <a:xfrm>
          <a:off x="4384490" y="416413"/>
          <a:ext cx="2259381" cy="1125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469014-A2F9-4F02-BBB5-306EEBED0CA4}">
      <dsp:nvSpPr>
        <dsp:cNvPr id="0" name=""/>
        <dsp:cNvSpPr/>
      </dsp:nvSpPr>
      <dsp:spPr>
        <a:xfrm rot="10800000">
          <a:off x="3894390" y="1958102"/>
          <a:ext cx="3239581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Rockwell" panose="02060603020205020403" pitchFamily="18" charset="0"/>
            </a:rPr>
            <a:t>Marine Department Malaysia</a:t>
          </a:r>
        </a:p>
      </dsp:txBody>
      <dsp:txXfrm rot="10800000">
        <a:off x="3967990" y="1958102"/>
        <a:ext cx="3092381" cy="2319635"/>
      </dsp:txXfrm>
    </dsp:sp>
    <dsp:sp modelId="{D92A398D-4D54-47C3-9BA6-ED8CB179C8B9}">
      <dsp:nvSpPr>
        <dsp:cNvPr id="0" name=""/>
        <dsp:cNvSpPr/>
      </dsp:nvSpPr>
      <dsp:spPr>
        <a:xfrm>
          <a:off x="7819126" y="488985"/>
          <a:ext cx="2517187" cy="9801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ABA9553-0915-48CB-B629-2B3B4537A577}">
      <dsp:nvSpPr>
        <dsp:cNvPr id="0" name=""/>
        <dsp:cNvSpPr/>
      </dsp:nvSpPr>
      <dsp:spPr>
        <a:xfrm rot="10800000">
          <a:off x="7457929" y="1958102"/>
          <a:ext cx="3239581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Rockwell" panose="02060603020205020403" pitchFamily="18" charset="0"/>
            </a:rPr>
            <a:t>Pesticides Control Division, Department of Agriculture Malaysia (DOA)</a:t>
          </a:r>
        </a:p>
      </dsp:txBody>
      <dsp:txXfrm rot="10800000">
        <a:off x="7531529" y="1958102"/>
        <a:ext cx="3092381" cy="2319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440192" y="282310"/>
          <a:ext cx="2196829" cy="1393480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>
              <a:solidFill>
                <a:schemeClr val="tx1"/>
              </a:solidFill>
              <a:latin typeface="Rockwell" panose="02060603020205020403" pitchFamily="18" charset="0"/>
            </a:rPr>
            <a:t>Pharmaceutical Services Division, Ministry of Health</a:t>
          </a:r>
          <a:endParaRPr lang="en-US" sz="21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984270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>
              <a:solidFill>
                <a:schemeClr val="tx1"/>
              </a:solidFill>
              <a:latin typeface="Rockwell" panose="02060603020205020403" pitchFamily="18" charset="0"/>
            </a:rPr>
            <a:t>Food Safety and Quality Division of the Ministry of Health (MOH)</a:t>
          </a:r>
          <a:endParaRPr lang="en-US" sz="21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634652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285035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>
              <a:solidFill>
                <a:schemeClr val="tx1"/>
              </a:solidFill>
              <a:latin typeface="Rockwell" panose="02060603020205020403" pitchFamily="18" charset="0"/>
            </a:rPr>
            <a:t>Malaysian Quarantine and Inspection Services (MAQIS)</a:t>
          </a:r>
          <a:endParaRPr lang="en-US" sz="21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8358635" y="1958102"/>
        <a:ext cx="2262238" cy="2319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333887" y="261080"/>
          <a:ext cx="2409438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984270" y="261080"/>
          <a:ext cx="2409438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634652" y="261080"/>
          <a:ext cx="2409438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285035" y="261080"/>
          <a:ext cx="2409438" cy="143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8358635" y="1958102"/>
        <a:ext cx="2262238" cy="2319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333887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984270" y="261080"/>
          <a:ext cx="2409438" cy="143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>
              <a:solidFill>
                <a:schemeClr val="tx1"/>
              </a:solidFill>
              <a:latin typeface="Rockwell" panose="02060603020205020403" pitchFamily="18" charset="0"/>
            </a:rPr>
            <a:t>Plant Biosecurity Division, Department of Agriculture (DOA)</a:t>
          </a: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634652" y="261080"/>
          <a:ext cx="2409438" cy="143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>
              <a:solidFill>
                <a:schemeClr val="tx1"/>
              </a:solidFill>
              <a:latin typeface="Rockwell" panose="02060603020205020403" pitchFamily="18" charset="0"/>
            </a:rPr>
            <a:t>Fisheries Development Authority of Malaysia (LKIM)</a:t>
          </a: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285035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8358635" y="1958102"/>
        <a:ext cx="2262238" cy="2319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21A8-BB47-4F85-A621-24FCA5A1FFD6}">
      <dsp:nvSpPr>
        <dsp:cNvPr id="0" name=""/>
        <dsp:cNvSpPr/>
      </dsp:nvSpPr>
      <dsp:spPr>
        <a:xfrm>
          <a:off x="0" y="0"/>
          <a:ext cx="11028362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EF2D6-8CD0-4427-BFEF-F0E02BE2D199}">
      <dsp:nvSpPr>
        <dsp:cNvPr id="0" name=""/>
        <dsp:cNvSpPr/>
      </dsp:nvSpPr>
      <dsp:spPr>
        <a:xfrm>
          <a:off x="333887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D3925C6-3853-4267-B99D-24386A347EA7}">
      <dsp:nvSpPr>
        <dsp:cNvPr id="0" name=""/>
        <dsp:cNvSpPr/>
      </dsp:nvSpPr>
      <dsp:spPr>
        <a:xfrm rot="10800000">
          <a:off x="333887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407487" y="1958102"/>
        <a:ext cx="2262238" cy="2319635"/>
      </dsp:txXfrm>
    </dsp:sp>
    <dsp:sp modelId="{AC5320EB-A39D-4514-A870-B2D3ADE7D71C}">
      <dsp:nvSpPr>
        <dsp:cNvPr id="0" name=""/>
        <dsp:cNvSpPr/>
      </dsp:nvSpPr>
      <dsp:spPr>
        <a:xfrm>
          <a:off x="2984270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024A336-9B8B-41C1-B497-F49035873823}">
      <dsp:nvSpPr>
        <dsp:cNvPr id="0" name=""/>
        <dsp:cNvSpPr/>
      </dsp:nvSpPr>
      <dsp:spPr>
        <a:xfrm rot="10800000">
          <a:off x="2984270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3057870" y="1958102"/>
        <a:ext cx="2262238" cy="2319635"/>
      </dsp:txXfrm>
    </dsp:sp>
    <dsp:sp modelId="{FCF2524A-184E-4E8F-9DBE-F43A1F0ED5BA}">
      <dsp:nvSpPr>
        <dsp:cNvPr id="0" name=""/>
        <dsp:cNvSpPr/>
      </dsp:nvSpPr>
      <dsp:spPr>
        <a:xfrm>
          <a:off x="5634652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9469014-A2F9-4F02-BBB5-306EEBED0CA4}">
      <dsp:nvSpPr>
        <dsp:cNvPr id="0" name=""/>
        <dsp:cNvSpPr/>
      </dsp:nvSpPr>
      <dsp:spPr>
        <a:xfrm rot="10800000">
          <a:off x="5634652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5708252" y="1958102"/>
        <a:ext cx="2262238" cy="2319635"/>
      </dsp:txXfrm>
    </dsp:sp>
    <dsp:sp modelId="{D92A398D-4D54-47C3-9BA6-ED8CB179C8B9}">
      <dsp:nvSpPr>
        <dsp:cNvPr id="0" name=""/>
        <dsp:cNvSpPr/>
      </dsp:nvSpPr>
      <dsp:spPr>
        <a:xfrm>
          <a:off x="8285035" y="261080"/>
          <a:ext cx="2409438" cy="1435941"/>
        </a:xfrm>
        <a:prstGeom prst="roundRect">
          <a:avLst>
            <a:gd name="adj" fmla="val 10000"/>
          </a:avLst>
        </a:prstGeom>
        <a:solidFill>
          <a:srgbClr val="FFCC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ABA9553-0915-48CB-B629-2B3B4537A577}">
      <dsp:nvSpPr>
        <dsp:cNvPr id="0" name=""/>
        <dsp:cNvSpPr/>
      </dsp:nvSpPr>
      <dsp:spPr>
        <a:xfrm rot="10800000">
          <a:off x="8285035" y="1958102"/>
          <a:ext cx="2409438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 rot="10800000">
        <a:off x="8358635" y="1958102"/>
        <a:ext cx="2262238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4695-FF66-4255-A7B9-94FCA998D4AD}" type="datetimeFigureOut">
              <a:rPr lang="en-US" smtClean="0"/>
              <a:t>17-Aug-18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5670-05F1-4E7F-86F7-A4322790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5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4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31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2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9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1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6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8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07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20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49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52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3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9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8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98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61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3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66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3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74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66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42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MY" altLang="ms-MY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A7158E-13DC-4A3A-AA39-F56E5866E74F}" type="slidenum">
              <a:rPr lang="en-US" altLang="ms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ms-M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9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1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5670-05F1-4E7F-86F7-A4322790E2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98" y="1831916"/>
            <a:ext cx="9493602" cy="1687864"/>
          </a:xfrm>
        </p:spPr>
        <p:txBody>
          <a:bodyPr anchor="b">
            <a:normAutofit/>
          </a:bodyPr>
          <a:lstStyle>
            <a:lvl1pPr algn="l">
              <a:defRPr sz="4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802" y="3177979"/>
            <a:ext cx="6733468" cy="69127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3000" b="1">
                <a:solidFill>
                  <a:srgbClr val="800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5261" y="6146799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sdn</a:t>
            </a: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bhd</a:t>
            </a:r>
            <a:endParaRPr lang="en-US" sz="1400" dirty="0">
              <a:solidFill>
                <a:srgbClr val="D24726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45261" y="6146799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sdn</a:t>
            </a:r>
            <a:r>
              <a:rPr lang="en-US" sz="1400" dirty="0">
                <a:solidFill>
                  <a:srgbClr val="D24726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D24726"/>
                </a:solidFill>
                <a:latin typeface="Century Gothic" panose="020B0502020202020204" pitchFamily="34" charset="0"/>
              </a:rPr>
              <a:t>bhd</a:t>
            </a:r>
            <a:endParaRPr lang="en-US" sz="1400" dirty="0">
              <a:solidFill>
                <a:srgbClr val="D24726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8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9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7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5"/>
            <a:ext cx="11151917" cy="74789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339172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5694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0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398" y="1831916"/>
            <a:ext cx="8511019" cy="1687864"/>
          </a:xfrm>
        </p:spPr>
        <p:txBody>
          <a:bodyPr anchor="b">
            <a:normAutofit/>
          </a:bodyPr>
          <a:lstStyle>
            <a:lvl1pPr algn="l">
              <a:defRPr sz="48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1802" y="3177979"/>
            <a:ext cx="6733468" cy="69127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3000" b="1">
                <a:solidFill>
                  <a:srgbClr val="80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5261" y="6146799"/>
            <a:ext cx="309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24726"/>
                </a:solidFill>
              </a:rPr>
              <a:t>brilliance information </a:t>
            </a:r>
            <a:r>
              <a:rPr lang="en-US" sz="1400" dirty="0" err="1">
                <a:solidFill>
                  <a:srgbClr val="D24726"/>
                </a:solidFill>
              </a:rPr>
              <a:t>sdn</a:t>
            </a:r>
            <a:r>
              <a:rPr lang="en-US" sz="1400" dirty="0">
                <a:solidFill>
                  <a:srgbClr val="D24726"/>
                </a:solidFill>
              </a:rPr>
              <a:t> </a:t>
            </a:r>
            <a:r>
              <a:rPr lang="en-US" sz="1400" dirty="0" err="1">
                <a:solidFill>
                  <a:srgbClr val="D24726"/>
                </a:solidFill>
              </a:rPr>
              <a:t>bhd</a:t>
            </a:r>
            <a:endParaRPr lang="en-US" sz="1400" dirty="0">
              <a:solidFill>
                <a:srgbClr val="D24726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2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17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7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58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91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5"/>
            <a:ext cx="11151917" cy="74789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339172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42174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686" y="1186520"/>
            <a:ext cx="8686473" cy="954705"/>
          </a:xfrm>
        </p:spPr>
        <p:txBody>
          <a:bodyPr anchor="ctr">
            <a:noAutofit/>
          </a:bodyPr>
          <a:lstStyle>
            <a:lvl1pPr algn="l">
              <a:defRPr sz="4800" b="1">
                <a:solidFill>
                  <a:srgbClr val="D247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5992" y="2276901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‣ Click to edit Content </a:t>
            </a:r>
          </a:p>
        </p:txBody>
      </p:sp>
    </p:spTree>
    <p:extLst>
      <p:ext uri="{BB962C8B-B14F-4D97-AF65-F5344CB8AC3E}">
        <p14:creationId xmlns:p14="http://schemas.microsoft.com/office/powerpoint/2010/main" val="346864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Green White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675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White Background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6467" y="757122"/>
            <a:ext cx="11167533" cy="3231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721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Title and Content Whi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176000" cy="498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0" y="1447808"/>
            <a:ext cx="11176000" cy="1609671"/>
          </a:xfrm>
        </p:spPr>
        <p:txBody>
          <a:bodyPr/>
          <a:lstStyle>
            <a:lvl1pPr marL="341313" indent="-341313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  <a:defRPr/>
            </a:lvl1pPr>
            <a:lvl2pPr marL="804863" indent="-344488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Segoe" pitchFamily="34" charset="0"/>
              <a:buChar char="-"/>
              <a:defRPr/>
            </a:lvl2pPr>
            <a:lvl3pPr marL="1200150" indent="-344488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Segoe" pitchFamily="34" charset="0"/>
              <a:buChar char="-"/>
              <a:defRPr/>
            </a:lvl3pPr>
            <a:lvl4pPr marL="1604963" indent="-346075">
              <a:spcBef>
                <a:spcPts val="600"/>
              </a:spcBef>
              <a:buClr>
                <a:schemeClr val="accent1"/>
              </a:buClr>
              <a:buFont typeface="Segoe" pitchFamily="34" charset="0"/>
              <a:buChar char="-"/>
              <a:defRPr/>
            </a:lvl4pPr>
            <a:lvl5pPr marL="1941513" indent="-336550">
              <a:spcBef>
                <a:spcPts val="600"/>
              </a:spcBef>
              <a:buClr>
                <a:schemeClr val="accent1"/>
              </a:buClr>
              <a:buFont typeface="Segoe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0" y="6632162"/>
            <a:ext cx="12192000" cy="225847"/>
          </a:xfrm>
          <a:prstGeom prst="rect">
            <a:avLst/>
          </a:prstGeom>
          <a:gradFill flip="none" rotWithShape="1">
            <a:gsLst>
              <a:gs pos="0">
                <a:srgbClr val="91C97F"/>
              </a:gs>
              <a:gs pos="50000">
                <a:srgbClr val="609C5C"/>
              </a:gs>
              <a:gs pos="100000">
                <a:srgbClr val="4B924C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5" descr="C:\Documents and Settings\Pennie\My Documents\Deb template\mslogo_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10873578" y="6679094"/>
            <a:ext cx="1077431" cy="131985"/>
          </a:xfrm>
          <a:prstGeom prst="rect">
            <a:avLst/>
          </a:prstGeom>
          <a:noFill/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59187" y="6702640"/>
            <a:ext cx="609600" cy="132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044D2-739B-4933-B924-BD4393A07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81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4" y="207964"/>
            <a:ext cx="10511367" cy="536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518" y="1123950"/>
            <a:ext cx="5448300" cy="496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14018" y="1123950"/>
            <a:ext cx="5448300" cy="240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14018" y="3683000"/>
            <a:ext cx="5448300" cy="240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6660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768351" cy="74295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63" y="327386"/>
            <a:ext cx="10972781" cy="5418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72463" y="2029470"/>
            <a:ext cx="10972800" cy="408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2463" y="864288"/>
            <a:ext cx="109728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7002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8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4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8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4434" y="-342596"/>
            <a:ext cx="10749367" cy="120886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466" y="331258"/>
            <a:ext cx="1591733" cy="5811838"/>
          </a:xfrm>
        </p:spPr>
        <p:txBody>
          <a:bodyPr vert="eaVert"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4" y="331258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" Target="slide2.xml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slide" Target="slide2.xml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47.png"/><Relationship Id="rId4" Type="http://schemas.openxmlformats.org/officeDocument/2006/relationships/slide" Target="slide2.xml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9.jpg"/><Relationship Id="rId5" Type="http://schemas.openxmlformats.org/officeDocument/2006/relationships/diagramData" Target="../diagrams/data6.xml"/><Relationship Id="rId10" Type="http://schemas.openxmlformats.org/officeDocument/2006/relationships/image" Target="../media/image48.PNG"/><Relationship Id="rId4" Type="http://schemas.openxmlformats.org/officeDocument/2006/relationships/slide" Target="slide2.xml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54.jpg"/><Relationship Id="rId4" Type="http://schemas.openxmlformats.org/officeDocument/2006/relationships/slide" Target="slide2.xml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58.gif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56.PNG"/><Relationship Id="rId5" Type="http://schemas.openxmlformats.org/officeDocument/2006/relationships/diagramData" Target="../diagrams/data8.xml"/><Relationship Id="rId10" Type="http://schemas.openxmlformats.org/officeDocument/2006/relationships/image" Target="../media/image55.PNG"/><Relationship Id="rId4" Type="http://schemas.openxmlformats.org/officeDocument/2006/relationships/slide" Target="slide2.xml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image" Target="../media/image62.jp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6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60.png"/><Relationship Id="rId5" Type="http://schemas.openxmlformats.org/officeDocument/2006/relationships/diagramData" Target="../diagrams/data9.xml"/><Relationship Id="rId10" Type="http://schemas.openxmlformats.org/officeDocument/2006/relationships/image" Target="../media/image59.jpg"/><Relationship Id="rId4" Type="http://schemas.openxmlformats.org/officeDocument/2006/relationships/slide" Target="slide2.xml"/><Relationship Id="rId9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64.gif"/><Relationship Id="rId5" Type="http://schemas.openxmlformats.org/officeDocument/2006/relationships/diagramData" Target="../diagrams/data10.xml"/><Relationship Id="rId10" Type="http://schemas.openxmlformats.org/officeDocument/2006/relationships/image" Target="../media/image63.png"/><Relationship Id="rId4" Type="http://schemas.openxmlformats.org/officeDocument/2006/relationships/slide" Target="slide2.xml"/><Relationship Id="rId9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9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428" y="2438401"/>
            <a:ext cx="8570832" cy="1744954"/>
          </a:xfrm>
        </p:spPr>
        <p:txBody>
          <a:bodyPr anchor="ctr" anchorCtr="0">
            <a:noAutofit/>
          </a:bodyPr>
          <a:lstStyle/>
          <a:p>
            <a:pPr algn="ctr"/>
            <a:r>
              <a:rPr lang="en-MY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Briefing on Updated Status of </a:t>
            </a:r>
            <a:r>
              <a:rPr lang="en-MY" sz="36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uCustoms</a:t>
            </a:r>
            <a:r>
              <a:rPr lang="en-MY" sz="3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Johor</a:t>
            </a:r>
            <a:endParaRPr lang="en-US" sz="3600" b="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0502" y="4534584"/>
            <a:ext cx="5113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en-MY" sz="24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MY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August 2018</a:t>
            </a:r>
            <a:endParaRPr lang="en-MY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6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Registration Statistics for Release 1 &amp; 2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122" y="771686"/>
            <a:ext cx="10877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SELANGOR FORWARDING AGENTS AS PER 7 MAY 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94437"/>
              </p:ext>
            </p:extLst>
          </p:nvPr>
        </p:nvGraphicFramePr>
        <p:xfrm>
          <a:off x="3625729" y="1225433"/>
          <a:ext cx="5026803" cy="1082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Unregistered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Total FA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152737"/>
              </p:ext>
            </p:extLst>
          </p:nvPr>
        </p:nvGraphicFramePr>
        <p:xfrm>
          <a:off x="2751826" y="2443036"/>
          <a:ext cx="6728604" cy="42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69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Registration Statistics for Release 1 &amp; 2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122" y="771686"/>
            <a:ext cx="10877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SELANGOR DIRECT USER AGENTS AS PER 7 MAY 2018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40845"/>
              </p:ext>
            </p:extLst>
          </p:nvPr>
        </p:nvGraphicFramePr>
        <p:xfrm>
          <a:off x="3625729" y="1288497"/>
          <a:ext cx="5026803" cy="1082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Unregistered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Total DUA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818494"/>
              </p:ext>
            </p:extLst>
          </p:nvPr>
        </p:nvGraphicFramePr>
        <p:xfrm>
          <a:off x="2704164" y="2578414"/>
          <a:ext cx="6819398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132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14 Scenarios Involved in Release 2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4354" y="1008001"/>
            <a:ext cx="1801812" cy="4883150"/>
          </a:xfrm>
          <a:prstGeom prst="roundRect">
            <a:avLst>
              <a:gd name="adj" fmla="val 13168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664" y="2496134"/>
            <a:ext cx="288939" cy="1943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2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016538" y="2080357"/>
            <a:ext cx="14446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Sea Mode: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 for Normal Import Export – Selected Scenarios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Traders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Location : WEST PORT</a:t>
            </a:r>
          </a:p>
        </p:txBody>
      </p:sp>
      <p:pic>
        <p:nvPicPr>
          <p:cNvPr id="28" name="Picture 6" descr="http://www.cmacgm-marcopolo.com/wp-content/uploads/2013/01/vignette-cargo-carnet-pratique-zeebrug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2" y="5483944"/>
            <a:ext cx="1377511" cy="8384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788804" y="1168339"/>
            <a:ext cx="16716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 dirty="0">
                <a:solidFill>
                  <a:srgbClr val="000000"/>
                </a:solidFill>
              </a:rPr>
              <a:t>15</a:t>
            </a:r>
            <a:r>
              <a:rPr lang="en-MY" altLang="ms-MY" sz="1400" b="1" baseline="30000" dirty="0">
                <a:solidFill>
                  <a:srgbClr val="000000"/>
                </a:solidFill>
              </a:rPr>
              <a:t>th</a:t>
            </a:r>
            <a:r>
              <a:rPr lang="en-MY" altLang="ms-MY" sz="1400" b="1" dirty="0">
                <a:solidFill>
                  <a:srgbClr val="000000"/>
                </a:solidFill>
              </a:rPr>
              <a:t>  July 2017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033279" y="1522351"/>
            <a:ext cx="1127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830570" y="1388107"/>
            <a:ext cx="2040893" cy="1224535"/>
            <a:chOff x="2248751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0" name="Rectangle 119"/>
            <p:cNvSpPr/>
            <p:nvPr/>
          </p:nvSpPr>
          <p:spPr>
            <a:xfrm>
              <a:off x="2248751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99669"/>
                <a:satOff val="-3690"/>
                <a:lumOff val="1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Rectangle 120"/>
            <p:cNvSpPr/>
            <p:nvPr/>
          </p:nvSpPr>
          <p:spPr>
            <a:xfrm>
              <a:off x="2248751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2. Import - With permit, no exemption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075553" y="1388107"/>
            <a:ext cx="2040893" cy="1224535"/>
            <a:chOff x="4493734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3" name="Rectangle 122"/>
            <p:cNvSpPr/>
            <p:nvPr/>
          </p:nvSpPr>
          <p:spPr>
            <a:xfrm>
              <a:off x="4493734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599337"/>
                <a:satOff val="-7380"/>
                <a:lumOff val="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Rectangle 123"/>
            <p:cNvSpPr/>
            <p:nvPr/>
          </p:nvSpPr>
          <p:spPr>
            <a:xfrm>
              <a:off x="4493734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3. Import - With permit, with exemption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20535" y="1388107"/>
            <a:ext cx="2040893" cy="1224535"/>
            <a:chOff x="6738716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6" name="Rectangle 125"/>
            <p:cNvSpPr/>
            <p:nvPr/>
          </p:nvSpPr>
          <p:spPr>
            <a:xfrm>
              <a:off x="6738716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2399006"/>
                <a:satOff val="-11070"/>
                <a:lumOff val="4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ectangle 126"/>
            <p:cNvSpPr/>
            <p:nvPr/>
          </p:nvSpPr>
          <p:spPr>
            <a:xfrm>
              <a:off x="6738716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4. Import - No permit, no exemption, non-dutiable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565518" y="1388107"/>
            <a:ext cx="2040893" cy="1224535"/>
            <a:chOff x="8983699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9" name="Rectangle 128"/>
            <p:cNvSpPr/>
            <p:nvPr/>
          </p:nvSpPr>
          <p:spPr>
            <a:xfrm>
              <a:off x="8983699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198675"/>
                <a:satOff val="-14759"/>
                <a:lumOff val="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Rectangle 129"/>
            <p:cNvSpPr/>
            <p:nvPr/>
          </p:nvSpPr>
          <p:spPr>
            <a:xfrm>
              <a:off x="8983699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5. Import - No permit, with exemption, non-dutiable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85588" y="2816732"/>
            <a:ext cx="2040893" cy="1224535"/>
            <a:chOff x="3769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2" name="Rectangle 131"/>
            <p:cNvSpPr/>
            <p:nvPr/>
          </p:nvSpPr>
          <p:spPr>
            <a:xfrm>
              <a:off x="3769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998343"/>
                <a:satOff val="-18449"/>
                <a:lumOff val="6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ectangle 132"/>
            <p:cNvSpPr/>
            <p:nvPr/>
          </p:nvSpPr>
          <p:spPr>
            <a:xfrm>
              <a:off x="3769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6. Import - No permit, no exemption, dutiable (with payment)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830570" y="2816732"/>
            <a:ext cx="2040893" cy="1224535"/>
            <a:chOff x="2248751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5" name="Rectangle 134"/>
            <p:cNvSpPr/>
            <p:nvPr/>
          </p:nvSpPr>
          <p:spPr>
            <a:xfrm>
              <a:off x="2248751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4798012"/>
                <a:satOff val="-22139"/>
                <a:lumOff val="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ectangle 135"/>
            <p:cNvSpPr/>
            <p:nvPr/>
          </p:nvSpPr>
          <p:spPr>
            <a:xfrm>
              <a:off x="2248751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7. Import - No permit, with exemption, dutiable (with payment)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075553" y="2816732"/>
            <a:ext cx="2040893" cy="1224535"/>
            <a:chOff x="4493734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8" name="Rectangle 137"/>
            <p:cNvSpPr/>
            <p:nvPr/>
          </p:nvSpPr>
          <p:spPr>
            <a:xfrm>
              <a:off x="4493734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597681"/>
                <a:satOff val="-25829"/>
                <a:lumOff val="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Rectangle 138"/>
            <p:cNvSpPr/>
            <p:nvPr/>
          </p:nvSpPr>
          <p:spPr>
            <a:xfrm>
              <a:off x="4493734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8. Import - No permit, with exemption, dutiable (with payment) and Surety for License Generic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320535" y="2816732"/>
            <a:ext cx="2040893" cy="1224535"/>
            <a:chOff x="6738716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1" name="Rectangle 140"/>
            <p:cNvSpPr/>
            <p:nvPr/>
          </p:nvSpPr>
          <p:spPr>
            <a:xfrm>
              <a:off x="6738716" y="2012797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397349"/>
                <a:satOff val="-29519"/>
                <a:lumOff val="10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Rectangle 141"/>
            <p:cNvSpPr/>
            <p:nvPr/>
          </p:nvSpPr>
          <p:spPr>
            <a:xfrm>
              <a:off x="6738716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9. Export - With permit, no exemption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9565518" y="2816732"/>
            <a:ext cx="2040893" cy="1224535"/>
            <a:chOff x="8983699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4" name="Rectangle 143"/>
            <p:cNvSpPr/>
            <p:nvPr/>
          </p:nvSpPr>
          <p:spPr>
            <a:xfrm>
              <a:off x="8983699" y="2012797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197018"/>
                <a:satOff val="-33209"/>
                <a:lumOff val="12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Rectangle 144"/>
            <p:cNvSpPr/>
            <p:nvPr/>
          </p:nvSpPr>
          <p:spPr>
            <a:xfrm>
              <a:off x="8983699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10. Export - With permit, with exemption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708079" y="4245357"/>
            <a:ext cx="2040893" cy="1224535"/>
            <a:chOff x="1126260" y="344142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7" name="Rectangle 146"/>
            <p:cNvSpPr/>
            <p:nvPr/>
          </p:nvSpPr>
          <p:spPr>
            <a:xfrm>
              <a:off x="1126260" y="3441422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996686"/>
                <a:satOff val="-36898"/>
                <a:lumOff val="13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Rectangle 147"/>
            <p:cNvSpPr/>
            <p:nvPr/>
          </p:nvSpPr>
          <p:spPr>
            <a:xfrm>
              <a:off x="1126260" y="344142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11. Export - No permit, no exemption, non-dutiable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53062" y="4245357"/>
            <a:ext cx="2040893" cy="1224535"/>
            <a:chOff x="3371243" y="344142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0" name="Rectangle 149"/>
            <p:cNvSpPr/>
            <p:nvPr/>
          </p:nvSpPr>
          <p:spPr>
            <a:xfrm>
              <a:off x="3371243" y="3441422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8796355"/>
                <a:satOff val="-40588"/>
                <a:lumOff val="14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" name="Rectangle 150"/>
            <p:cNvSpPr/>
            <p:nvPr/>
          </p:nvSpPr>
          <p:spPr>
            <a:xfrm>
              <a:off x="3371243" y="344142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12. Export - No permit, with exemption, non-dutiable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198044" y="4245357"/>
            <a:ext cx="2040893" cy="1224535"/>
            <a:chOff x="5616225" y="344142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3" name="Rectangle 152"/>
            <p:cNvSpPr/>
            <p:nvPr/>
          </p:nvSpPr>
          <p:spPr>
            <a:xfrm>
              <a:off x="5616225" y="3441422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9596024"/>
                <a:satOff val="-44278"/>
                <a:lumOff val="16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4" name="Rectangle 153"/>
            <p:cNvSpPr/>
            <p:nvPr/>
          </p:nvSpPr>
          <p:spPr>
            <a:xfrm>
              <a:off x="5616225" y="344142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13. Export - No permit, no exemption, dutiable (with payment)</a:t>
              </a:r>
              <a:endParaRPr lang="en-US" sz="1400" b="1" i="0" u="none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443027" y="4245357"/>
            <a:ext cx="2040893" cy="1224535"/>
            <a:chOff x="7861208" y="344142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6" name="Rectangle 155"/>
            <p:cNvSpPr/>
            <p:nvPr/>
          </p:nvSpPr>
          <p:spPr>
            <a:xfrm>
              <a:off x="7861208" y="3441422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7" name="Rectangle 156"/>
            <p:cNvSpPr/>
            <p:nvPr/>
          </p:nvSpPr>
          <p:spPr>
            <a:xfrm>
              <a:off x="7861208" y="344142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14. Export - No permit, with exemption, dutiable (with payment)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5588" y="1388107"/>
            <a:ext cx="2040893" cy="1224535"/>
            <a:chOff x="3769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6" name="Rectangle 55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1. Manifest submission (Ship Clearance (Vessel Reg.) + Cargo)</a:t>
              </a:r>
              <a:endParaRPr lang="en-US" sz="1400" b="1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4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87156" y="2329450"/>
            <a:ext cx="4030249" cy="15235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1270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80" y="2670750"/>
            <a:ext cx="805521" cy="653143"/>
          </a:xfrm>
          <a:prstGeom prst="rect">
            <a:avLst/>
          </a:prstGeom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5157901" y="2675705"/>
            <a:ext cx="1750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Malaysian Customs Department (RMCD)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261647" y="2796173"/>
            <a:ext cx="12993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>
                <a:latin typeface="News Gothic MT"/>
              </a:rPr>
              <a:t>DNT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>
                <a:latin typeface="News Gothic MT"/>
              </a:rPr>
              <a:t>EDARAN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MY" altLang="ms-MY" sz="1400" dirty="0">
              <a:latin typeface="News Gothic MT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36898" y="2500487"/>
            <a:ext cx="2787034" cy="1106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9" name="Rectangle 28"/>
          <p:cNvSpPr/>
          <p:nvPr/>
        </p:nvSpPr>
        <p:spPr bwMode="auto">
          <a:xfrm>
            <a:off x="312120" y="2259186"/>
            <a:ext cx="2280956" cy="3651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/>
              <a:t>Service Provider (SP)</a:t>
            </a:r>
          </a:p>
        </p:txBody>
      </p:sp>
      <p:pic>
        <p:nvPicPr>
          <p:cNvPr id="30" name="Picture 71" descr="Image result for service provider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23" y="2796173"/>
            <a:ext cx="648949" cy="6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011016" y="3053847"/>
            <a:ext cx="574013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268" y="2837333"/>
            <a:ext cx="697579" cy="6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8643964" y="2817657"/>
            <a:ext cx="174967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>
                <a:latin typeface="News Gothic MT"/>
              </a:rPr>
              <a:t>Port Operator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>
                <a:latin typeface="News Gothic MT"/>
              </a:rPr>
              <a:t>Port Authority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 err="1">
                <a:latin typeface="News Gothic MT"/>
              </a:rPr>
              <a:t>Jabatan</a:t>
            </a:r>
            <a:r>
              <a:rPr lang="en-MY" altLang="ms-MY" sz="1400" dirty="0">
                <a:latin typeface="News Gothic MT"/>
              </a:rPr>
              <a:t> </a:t>
            </a:r>
            <a:r>
              <a:rPr lang="en-MY" altLang="ms-MY" sz="1400" dirty="0" err="1">
                <a:latin typeface="News Gothic MT"/>
              </a:rPr>
              <a:t>Laut</a:t>
            </a:r>
            <a:r>
              <a:rPr lang="en-MY" altLang="ms-MY" sz="1400" dirty="0">
                <a:latin typeface="News Gothic MT"/>
              </a:rPr>
              <a:t> Malaysia (JLM)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dirty="0">
                <a:latin typeface="News Gothic MT"/>
              </a:rPr>
              <a:t>Bank</a:t>
            </a:r>
          </a:p>
        </p:txBody>
      </p:sp>
      <p:pic>
        <p:nvPicPr>
          <p:cNvPr id="34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17" y="2772756"/>
            <a:ext cx="444053" cy="4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/>
          <p:cNvSpPr/>
          <p:nvPr/>
        </p:nvSpPr>
        <p:spPr bwMode="auto">
          <a:xfrm>
            <a:off x="8388740" y="2513862"/>
            <a:ext cx="3632134" cy="1956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37" name="Rectangle 36"/>
          <p:cNvSpPr/>
          <p:nvPr/>
        </p:nvSpPr>
        <p:spPr bwMode="auto">
          <a:xfrm>
            <a:off x="8841176" y="2355461"/>
            <a:ext cx="2803903" cy="3632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/>
              <a:t>Stakeholders</a:t>
            </a:r>
          </a:p>
        </p:txBody>
      </p:sp>
      <p:pic>
        <p:nvPicPr>
          <p:cNvPr id="38" name="Picture 24" descr="C:\Users\b.rashidah\Desktop\Numbers\ba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45" y="3742216"/>
            <a:ext cx="721162" cy="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94" y="3074919"/>
            <a:ext cx="549774" cy="5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44" y="3782725"/>
            <a:ext cx="801216" cy="5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08" y="3894431"/>
            <a:ext cx="754419" cy="3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7775461" y="3090208"/>
            <a:ext cx="574013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4143536" y="727640"/>
            <a:ext cx="2984804" cy="1016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44" name="Rectangle 43"/>
          <p:cNvSpPr/>
          <p:nvPr/>
        </p:nvSpPr>
        <p:spPr bwMode="auto">
          <a:xfrm>
            <a:off x="4447679" y="593636"/>
            <a:ext cx="2322339" cy="32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OGA/PIA</a:t>
            </a:r>
          </a:p>
        </p:txBody>
      </p:sp>
      <p:pic>
        <p:nvPicPr>
          <p:cNvPr id="46" name="Picture 5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2757" r="26127" b="32899"/>
          <a:stretch/>
        </p:blipFill>
        <p:spPr bwMode="auto">
          <a:xfrm>
            <a:off x="4206500" y="1072924"/>
            <a:ext cx="1097280" cy="37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r="27330"/>
          <a:stretch/>
        </p:blipFill>
        <p:spPr bwMode="auto">
          <a:xfrm>
            <a:off x="5157901" y="848362"/>
            <a:ext cx="815927" cy="82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4" y="1031113"/>
            <a:ext cx="576352" cy="4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5635938" y="1770884"/>
            <a:ext cx="7257" cy="56926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39" y="4928630"/>
            <a:ext cx="621466" cy="62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64" y="5241693"/>
            <a:ext cx="612840" cy="6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9" y="5548078"/>
            <a:ext cx="564778" cy="56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2359459" y="4978675"/>
            <a:ext cx="2811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i="1" dirty="0">
                <a:latin typeface="News Gothic MT"/>
              </a:rPr>
              <a:t>Hauliers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i="1" dirty="0">
                <a:latin typeface="News Gothic MT"/>
              </a:rPr>
              <a:t>Shipping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i="1" dirty="0">
                <a:latin typeface="News Gothic MT"/>
              </a:rPr>
              <a:t>Freight Forwarding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i="1" dirty="0">
                <a:latin typeface="News Gothic MT"/>
              </a:rPr>
              <a:t>Forwarding Agent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MY" altLang="ms-MY" sz="1400" i="1" dirty="0">
                <a:latin typeface="News Gothic MT"/>
              </a:rPr>
              <a:t>Traders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2249485" y="4787900"/>
            <a:ext cx="3635375" cy="14910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58" name="Rectangle 57"/>
          <p:cNvSpPr/>
          <p:nvPr/>
        </p:nvSpPr>
        <p:spPr bwMode="auto">
          <a:xfrm>
            <a:off x="2500280" y="4507633"/>
            <a:ext cx="2939341" cy="3576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altLang="en-US" sz="1600" dirty="0"/>
          </a:p>
          <a:p>
            <a:pPr algn="ctr">
              <a:defRPr/>
            </a:pPr>
            <a:r>
              <a:rPr lang="en-MY" altLang="en-US" sz="1600" dirty="0"/>
              <a:t>Users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/>
              <a:t> 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252566" y="3794030"/>
            <a:ext cx="837367" cy="1619799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400" b="1" dirty="0" err="1">
                <a:latin typeface="Arial Black" panose="020B0A04020102020204" pitchFamily="34" charset="0"/>
              </a:rPr>
              <a:t>uCustoms</a:t>
            </a:r>
            <a:r>
              <a:rPr lang="en-MY" sz="4400" b="1" dirty="0">
                <a:latin typeface="Arial Black" panose="020B0A04020102020204" pitchFamily="34" charset="0"/>
              </a:rPr>
              <a:t> Release 3 Current Status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2</a:t>
            </a: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5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Scope on Release 3 - Modules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25849" y="1008001"/>
            <a:ext cx="1831975" cy="4856163"/>
          </a:xfrm>
          <a:prstGeom prst="roundRect">
            <a:avLst>
              <a:gd name="adj" fmla="val 13225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673616" y="2039019"/>
            <a:ext cx="15382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Sea Mode: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 for All Scenarios – All Traders and Selected Location: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WEST PORT, NORTH PORT, SOUTH 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Air Mode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Scenarios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Traders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Location : KLIA, KLIA2, PENANG, SUBANG</a:t>
            </a:r>
          </a:p>
        </p:txBody>
      </p:sp>
      <p:pic>
        <p:nvPicPr>
          <p:cNvPr id="57" name="Picture 4" descr="http://www.quickwaycargo.com/files/groups/20120917175952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7" y="5459349"/>
            <a:ext cx="1445817" cy="808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389336" y="1158814"/>
            <a:ext cx="18589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30</a:t>
            </a:r>
            <a:r>
              <a:rPr lang="en-MY" altLang="ms-MY" sz="1400" b="1" baseline="30000">
                <a:solidFill>
                  <a:srgbClr val="000000"/>
                </a:solidFill>
              </a:rPr>
              <a:t>th</a:t>
            </a:r>
            <a:r>
              <a:rPr lang="en-MY" altLang="ms-MY" sz="1400" b="1">
                <a:solidFill>
                  <a:srgbClr val="000000"/>
                </a:solidFill>
              </a:rPr>
              <a:t> October 2017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65574" y="1474726"/>
            <a:ext cx="1125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4"/>
          <p:cNvSpPr/>
          <p:nvPr/>
        </p:nvSpPr>
        <p:spPr>
          <a:xfrm>
            <a:off x="611223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(Port)</a:t>
            </a:r>
          </a:p>
        </p:txBody>
      </p:sp>
      <p:sp>
        <p:nvSpPr>
          <p:cNvPr id="13" name="Freeform: Shape 5"/>
          <p:cNvSpPr/>
          <p:nvPr/>
        </p:nvSpPr>
        <p:spPr>
          <a:xfrm>
            <a:off x="1798429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F858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Broker Affairs</a:t>
            </a:r>
          </a:p>
        </p:txBody>
      </p:sp>
      <p:sp>
        <p:nvSpPr>
          <p:cNvPr id="14" name="Freeform: Shape 6"/>
          <p:cNvSpPr/>
          <p:nvPr/>
        </p:nvSpPr>
        <p:spPr>
          <a:xfrm>
            <a:off x="2985635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Licensing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(Port)</a:t>
            </a:r>
          </a:p>
        </p:txBody>
      </p:sp>
      <p:sp>
        <p:nvSpPr>
          <p:cNvPr id="15" name="Freeform: Shape 7"/>
          <p:cNvSpPr/>
          <p:nvPr/>
        </p:nvSpPr>
        <p:spPr>
          <a:xfrm>
            <a:off x="4172841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F858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Cargo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(Manifest,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Tracking)</a:t>
            </a:r>
          </a:p>
        </p:txBody>
      </p:sp>
      <p:sp>
        <p:nvSpPr>
          <p:cNvPr id="16" name="Freeform: Shape 8"/>
          <p:cNvSpPr/>
          <p:nvPr/>
        </p:nvSpPr>
        <p:spPr>
          <a:xfrm>
            <a:off x="5360047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Ship Clearance System (SCS)</a:t>
            </a:r>
          </a:p>
        </p:txBody>
      </p:sp>
      <p:sp>
        <p:nvSpPr>
          <p:cNvPr id="17" name="Freeform: Shape 10"/>
          <p:cNvSpPr/>
          <p:nvPr/>
        </p:nvSpPr>
        <p:spPr>
          <a:xfrm>
            <a:off x="7734459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</a:t>
            </a:r>
          </a:p>
        </p:txBody>
      </p:sp>
      <p:sp>
        <p:nvSpPr>
          <p:cNvPr id="18" name="Freeform: Shape 11"/>
          <p:cNvSpPr/>
          <p:nvPr/>
        </p:nvSpPr>
        <p:spPr>
          <a:xfrm>
            <a:off x="8915340" y="1802867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F858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Inspection</a:t>
            </a:r>
          </a:p>
        </p:txBody>
      </p:sp>
      <p:sp>
        <p:nvSpPr>
          <p:cNvPr id="19" name="Freeform: Shape 12"/>
          <p:cNvSpPr/>
          <p:nvPr/>
        </p:nvSpPr>
        <p:spPr>
          <a:xfrm>
            <a:off x="10108871" y="1812548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Declaration (Import, Export)</a:t>
            </a:r>
          </a:p>
        </p:txBody>
      </p:sp>
      <p:sp>
        <p:nvSpPr>
          <p:cNvPr id="20" name="Freeform: Shape 16"/>
          <p:cNvSpPr/>
          <p:nvPr/>
        </p:nvSpPr>
        <p:spPr>
          <a:xfrm>
            <a:off x="2985635" y="2568043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F858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Tariff Management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(Classification)</a:t>
            </a:r>
          </a:p>
        </p:txBody>
      </p:sp>
      <p:sp>
        <p:nvSpPr>
          <p:cNvPr id="21" name="Freeform: Shape 18"/>
          <p:cNvSpPr/>
          <p:nvPr/>
        </p:nvSpPr>
        <p:spPr>
          <a:xfrm>
            <a:off x="5360047" y="2568043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7686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Tariff - Rulings and Appeals</a:t>
            </a:r>
          </a:p>
        </p:txBody>
      </p:sp>
      <p:sp>
        <p:nvSpPr>
          <p:cNvPr id="22" name="Freeform: Shape 19"/>
          <p:cNvSpPr/>
          <p:nvPr/>
        </p:nvSpPr>
        <p:spPr>
          <a:xfrm>
            <a:off x="6547253" y="1840971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7686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Tariff - Exemptions</a:t>
            </a:r>
          </a:p>
        </p:txBody>
      </p:sp>
      <p:sp>
        <p:nvSpPr>
          <p:cNvPr id="23" name="Freeform: Shape 26"/>
          <p:cNvSpPr/>
          <p:nvPr/>
        </p:nvSpPr>
        <p:spPr>
          <a:xfrm>
            <a:off x="1798429" y="2577971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Management</a:t>
            </a:r>
          </a:p>
        </p:txBody>
      </p:sp>
      <p:sp>
        <p:nvSpPr>
          <p:cNvPr id="24" name="Freeform: Shape 31"/>
          <p:cNvSpPr/>
          <p:nvPr/>
        </p:nvSpPr>
        <p:spPr>
          <a:xfrm>
            <a:off x="8930141" y="2568043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Planning</a:t>
            </a:r>
          </a:p>
        </p:txBody>
      </p:sp>
      <p:sp>
        <p:nvSpPr>
          <p:cNvPr id="25" name="Freeform: Shape 32"/>
          <p:cNvSpPr/>
          <p:nvPr/>
        </p:nvSpPr>
        <p:spPr>
          <a:xfrm>
            <a:off x="10108871" y="2554036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7686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</a:t>
            </a:r>
          </a:p>
        </p:txBody>
      </p:sp>
      <p:sp>
        <p:nvSpPr>
          <p:cNvPr id="26" name="Freeform: Shape 34"/>
          <p:cNvSpPr/>
          <p:nvPr/>
        </p:nvSpPr>
        <p:spPr>
          <a:xfrm>
            <a:off x="611223" y="2554036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7686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Surety</a:t>
            </a:r>
          </a:p>
        </p:txBody>
      </p:sp>
      <p:sp>
        <p:nvSpPr>
          <p:cNvPr id="27" name="Freeform: Shape 36"/>
          <p:cNvSpPr/>
          <p:nvPr/>
        </p:nvSpPr>
        <p:spPr>
          <a:xfrm>
            <a:off x="4172841" y="2577971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(Billing)</a:t>
            </a:r>
          </a:p>
        </p:txBody>
      </p:sp>
      <p:sp>
        <p:nvSpPr>
          <p:cNvPr id="28" name="Freeform: Shape 39"/>
          <p:cNvSpPr/>
          <p:nvPr/>
        </p:nvSpPr>
        <p:spPr>
          <a:xfrm>
            <a:off x="6547253" y="2554036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Accounting System (FAS) - General Ledger (GL) </a:t>
            </a:r>
          </a:p>
        </p:txBody>
      </p:sp>
      <p:sp>
        <p:nvSpPr>
          <p:cNvPr id="29" name="Freeform: Shape 40"/>
          <p:cNvSpPr/>
          <p:nvPr/>
        </p:nvSpPr>
        <p:spPr>
          <a:xfrm>
            <a:off x="7772632" y="2555517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rgbClr val="FF8585"/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 - Accounts Payable (AP) </a:t>
            </a:r>
          </a:p>
        </p:txBody>
      </p:sp>
      <p:sp>
        <p:nvSpPr>
          <p:cNvPr id="30" name="Freeform: Shape 48"/>
          <p:cNvSpPr/>
          <p:nvPr/>
        </p:nvSpPr>
        <p:spPr>
          <a:xfrm>
            <a:off x="5360047" y="3476782"/>
            <a:ext cx="1079278" cy="647566"/>
          </a:xfrm>
          <a:custGeom>
            <a:avLst/>
            <a:gdLst>
              <a:gd name="connsiteX0" fmla="*/ 0 w 1079278"/>
              <a:gd name="connsiteY0" fmla="*/ 0 h 647566"/>
              <a:gd name="connsiteX1" fmla="*/ 1079278 w 1079278"/>
              <a:gd name="connsiteY1" fmla="*/ 0 h 647566"/>
              <a:gd name="connsiteX2" fmla="*/ 1079278 w 1079278"/>
              <a:gd name="connsiteY2" fmla="*/ 647566 h 647566"/>
              <a:gd name="connsiteX3" fmla="*/ 0 w 1079278"/>
              <a:gd name="connsiteY3" fmla="*/ 647566 h 647566"/>
              <a:gd name="connsiteX4" fmla="*/ 0 w 1079278"/>
              <a:gd name="connsiteY4" fmla="*/ 0 h 6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78" h="647566">
                <a:moveTo>
                  <a:pt x="0" y="0"/>
                </a:moveTo>
                <a:lnTo>
                  <a:pt x="1079278" y="0"/>
                </a:lnTo>
                <a:lnTo>
                  <a:pt x="1079278" y="647566"/>
                </a:lnTo>
                <a:lnTo>
                  <a:pt x="0" y="6475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RMS - Cargo Targeting System (CTS)</a:t>
            </a:r>
          </a:p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(Profiling)</a:t>
            </a:r>
          </a:p>
        </p:txBody>
      </p:sp>
    </p:spTree>
    <p:extLst>
      <p:ext uri="{BB962C8B-B14F-4D97-AF65-F5344CB8AC3E}">
        <p14:creationId xmlns:p14="http://schemas.microsoft.com/office/powerpoint/2010/main" val="16476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Scope on Release 3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4020" y="1195486"/>
            <a:ext cx="1728566" cy="4351338"/>
            <a:chOff x="4376" y="-1"/>
            <a:chExt cx="1728566" cy="4351338"/>
          </a:xfrm>
          <a:scene3d>
            <a:camera prst="orthographicFront"/>
            <a:lightRig rig="flat" dir="t"/>
          </a:scene3d>
        </p:grpSpPr>
        <p:sp>
          <p:nvSpPr>
            <p:cNvPr id="45" name="Flowchart: Manual Operation 44">
              <a:hlinkClick r:id="rId4" action="ppaction://hlinksldjump"/>
            </p:cNvPr>
            <p:cNvSpPr/>
            <p:nvPr/>
          </p:nvSpPr>
          <p:spPr>
            <a:xfrm rot="16200000">
              <a:off x="-1307010" y="1311385"/>
              <a:ext cx="4351338" cy="1728566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lowchart: Manual Operation 4"/>
            <p:cNvSpPr/>
            <p:nvPr/>
          </p:nvSpPr>
          <p:spPr>
            <a:xfrm rot="21600000">
              <a:off x="4376" y="870267"/>
              <a:ext cx="1728566" cy="2610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658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  <a:latin typeface="Rockwell" panose="02060603020205020403" pitchFamily="18" charset="0"/>
                </a:rPr>
                <a:t>1</a:t>
              </a:r>
              <a:r>
                <a:rPr lang="en-US" sz="18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 Scenarios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72333" y="1195487"/>
            <a:ext cx="1728566" cy="4351338"/>
            <a:chOff x="1862584" y="-1"/>
            <a:chExt cx="1728566" cy="4351338"/>
          </a:xfrm>
          <a:scene3d>
            <a:camera prst="orthographicFront"/>
            <a:lightRig rig="flat" dir="t"/>
          </a:scene3d>
        </p:grpSpPr>
        <p:sp>
          <p:nvSpPr>
            <p:cNvPr id="43" name="Flowchart: Manual Operation 42"/>
            <p:cNvSpPr/>
            <p:nvPr/>
          </p:nvSpPr>
          <p:spPr>
            <a:xfrm rot="16200000">
              <a:off x="551198" y="1311385"/>
              <a:ext cx="4351338" cy="1728566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lowchart: Manual Operation 6"/>
            <p:cNvSpPr/>
            <p:nvPr/>
          </p:nvSpPr>
          <p:spPr>
            <a:xfrm rot="21600000">
              <a:off x="1862584" y="870267"/>
              <a:ext cx="1728566" cy="2610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658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29 Agencies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06696" y="1195487"/>
            <a:ext cx="1728566" cy="4351338"/>
            <a:chOff x="3720793" y="-1"/>
            <a:chExt cx="1728566" cy="4351338"/>
          </a:xfrm>
          <a:scene3d>
            <a:camera prst="orthographicFront"/>
            <a:lightRig rig="flat" dir="t"/>
          </a:scene3d>
        </p:grpSpPr>
        <p:sp>
          <p:nvSpPr>
            <p:cNvPr id="41" name="Flowchart: Manual Operation 40"/>
            <p:cNvSpPr/>
            <p:nvPr/>
          </p:nvSpPr>
          <p:spPr>
            <a:xfrm rot="16200000">
              <a:off x="2409407" y="1311385"/>
              <a:ext cx="4351338" cy="1728566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lowchart: Manual Operation 8"/>
            <p:cNvSpPr/>
            <p:nvPr/>
          </p:nvSpPr>
          <p:spPr>
            <a:xfrm rot="21600000">
              <a:off x="3720793" y="870267"/>
              <a:ext cx="1728566" cy="2610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658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16 Permit Types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2682" y="1195487"/>
            <a:ext cx="1728566" cy="4351338"/>
            <a:chOff x="7437211" y="-1"/>
            <a:chExt cx="1728566" cy="4351338"/>
          </a:xfrm>
          <a:scene3d>
            <a:camera prst="orthographicFront"/>
            <a:lightRig rig="flat" dir="t"/>
          </a:scene3d>
        </p:grpSpPr>
        <p:sp>
          <p:nvSpPr>
            <p:cNvPr id="37" name="Flowchart: Manual Operation 36"/>
            <p:cNvSpPr/>
            <p:nvPr/>
          </p:nvSpPr>
          <p:spPr>
            <a:xfrm rot="16200000">
              <a:off x="6125825" y="1311385"/>
              <a:ext cx="4351338" cy="1728566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owchart: Manual Operation 12"/>
            <p:cNvSpPr/>
            <p:nvPr/>
          </p:nvSpPr>
          <p:spPr>
            <a:xfrm rot="21600000">
              <a:off x="7437211" y="870267"/>
              <a:ext cx="1728566" cy="2610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658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Various Internal &amp; External Stakeholders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563323" y="1253329"/>
            <a:ext cx="1728566" cy="4351338"/>
            <a:chOff x="9295420" y="-1"/>
            <a:chExt cx="1728566" cy="4351338"/>
          </a:xfrm>
          <a:scene3d>
            <a:camera prst="orthographicFront"/>
            <a:lightRig rig="flat" dir="t"/>
          </a:scene3d>
        </p:grpSpPr>
        <p:sp>
          <p:nvSpPr>
            <p:cNvPr id="34" name="Flowchart: Manual Operation 33"/>
            <p:cNvSpPr/>
            <p:nvPr/>
          </p:nvSpPr>
          <p:spPr>
            <a:xfrm rot="16200000">
              <a:off x="7984034" y="1311385"/>
              <a:ext cx="4351338" cy="1728566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lowchart: Manual Operation 14"/>
            <p:cNvSpPr/>
            <p:nvPr/>
          </p:nvSpPr>
          <p:spPr>
            <a:xfrm rot="21600000">
              <a:off x="9295420" y="870267"/>
              <a:ext cx="1728566" cy="2610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658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11 Integration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44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11 Scenarios Involved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588" y="1388107"/>
            <a:ext cx="2040893" cy="1224535"/>
            <a:chOff x="3769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ectangle 47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1. Ship Clearance Module</a:t>
              </a:r>
              <a:endParaRPr lang="en-US" sz="1400" b="1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30570" y="1388107"/>
            <a:ext cx="2040893" cy="1224535"/>
            <a:chOff x="2248751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ectangle 45"/>
            <p:cNvSpPr/>
            <p:nvPr/>
          </p:nvSpPr>
          <p:spPr>
            <a:xfrm>
              <a:off x="2248751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99669"/>
                <a:satOff val="-3690"/>
                <a:lumOff val="1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2248751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2. Carg</a:t>
              </a:r>
              <a:r>
                <a:rPr lang="en-US" sz="1400" b="1" dirty="0">
                  <a:solidFill>
                    <a:schemeClr val="tx1"/>
                  </a:solidFill>
                  <a:latin typeface="Rockwell" panose="02060603020205020403" pitchFamily="18" charset="0"/>
                </a:rPr>
                <a:t>o Module – SEA Mode with General Compound </a:t>
              </a:r>
              <a:endParaRPr lang="en-US" sz="1400" b="1" i="0" u="none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5553" y="1388107"/>
            <a:ext cx="2040893" cy="1224535"/>
            <a:chOff x="4493734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Rectangle 43"/>
            <p:cNvSpPr/>
            <p:nvPr/>
          </p:nvSpPr>
          <p:spPr>
            <a:xfrm>
              <a:off x="4493734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599337"/>
                <a:satOff val="-7380"/>
                <a:lumOff val="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4493734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3. Sea Import (K1 source BL) – with or without Permit and with AEO status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20535" y="1388107"/>
            <a:ext cx="2040893" cy="1224535"/>
            <a:chOff x="6738716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ectangle 41"/>
            <p:cNvSpPr/>
            <p:nvPr/>
          </p:nvSpPr>
          <p:spPr>
            <a:xfrm>
              <a:off x="6738716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2399006"/>
                <a:satOff val="-11070"/>
                <a:lumOff val="4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738716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4. Sea Import (K1 source BL) – with Permit and CBRA Approval and quota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65518" y="1388107"/>
            <a:ext cx="2040893" cy="1224535"/>
            <a:chOff x="8983699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Rectangle 39"/>
            <p:cNvSpPr/>
            <p:nvPr/>
          </p:nvSpPr>
          <p:spPr>
            <a:xfrm>
              <a:off x="8983699" y="584172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198675"/>
                <a:satOff val="-14759"/>
                <a:lumOff val="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8983699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5. Sea Import (K1 source BL) – Dutiable, with Permit, License to use jetty plus anti-dumping duties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588" y="2816732"/>
            <a:ext cx="2040893" cy="1224535"/>
            <a:chOff x="3769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Rectangle 37"/>
            <p:cNvSpPr/>
            <p:nvPr/>
          </p:nvSpPr>
          <p:spPr>
            <a:xfrm>
              <a:off x="3769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998343"/>
                <a:satOff val="-18449"/>
                <a:lumOff val="6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769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6. Sea Import (K1 source BL) – Dutiable, with Permit plus safeguard duties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30570" y="2816732"/>
            <a:ext cx="2040893" cy="1224535"/>
            <a:chOff x="2248751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ectangle 35"/>
            <p:cNvSpPr/>
            <p:nvPr/>
          </p:nvSpPr>
          <p:spPr>
            <a:xfrm>
              <a:off x="2248751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4798012"/>
                <a:satOff val="-22139"/>
                <a:lumOff val="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2248751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7. Sea Import (K1 source BL) – Dutiable with MIDA Exemption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5553" y="2816732"/>
            <a:ext cx="2040893" cy="1224535"/>
            <a:chOff x="4493734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ectangle 32"/>
            <p:cNvSpPr/>
            <p:nvPr/>
          </p:nvSpPr>
          <p:spPr>
            <a:xfrm>
              <a:off x="4493734" y="2012797"/>
              <a:ext cx="2040893" cy="12245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597681"/>
                <a:satOff val="-25829"/>
                <a:lumOff val="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4493734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8. Sea Import (K1 source BL) – Dutiable with Treasury Exemption (MOF)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20535" y="2816732"/>
            <a:ext cx="2040893" cy="1224535"/>
            <a:chOff x="6738716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ectangle 30"/>
            <p:cNvSpPr/>
            <p:nvPr/>
          </p:nvSpPr>
          <p:spPr>
            <a:xfrm>
              <a:off x="6738716" y="2012797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397349"/>
                <a:satOff val="-29519"/>
                <a:lumOff val="10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6738716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9. Sea – Transit DMP6 (</a:t>
              </a:r>
              <a:r>
                <a:rPr lang="en-US" sz="1400" b="1" i="0" u="none" kern="1200" dirty="0" err="1">
                  <a:solidFill>
                    <a:schemeClr val="tx1"/>
                  </a:solidFill>
                  <a:latin typeface="Rockwell" panose="02060603020205020403" pitchFamily="18" charset="0"/>
                </a:rPr>
                <a:t>Daftar</a:t>
              </a: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 </a:t>
              </a:r>
              <a:r>
                <a:rPr lang="en-US" sz="1400" b="1" i="0" u="none" kern="1200" dirty="0" err="1">
                  <a:solidFill>
                    <a:schemeClr val="tx1"/>
                  </a:solidFill>
                  <a:latin typeface="Rockwell" panose="02060603020205020403" pitchFamily="18" charset="0"/>
                </a:rPr>
                <a:t>Muatan</a:t>
              </a: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 </a:t>
              </a:r>
              <a:r>
                <a:rPr lang="en-US" sz="1400" b="1" i="0" u="none" kern="1200" dirty="0" err="1">
                  <a:solidFill>
                    <a:schemeClr val="tx1"/>
                  </a:solidFill>
                  <a:latin typeface="Rockwell" panose="02060603020205020403" pitchFamily="18" charset="0"/>
                </a:rPr>
                <a:t>Pindah</a:t>
              </a: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) between ports (Northport, Westport)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65518" y="2816732"/>
            <a:ext cx="2040893" cy="1224535"/>
            <a:chOff x="8983699" y="2012797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angle 28"/>
            <p:cNvSpPr/>
            <p:nvPr/>
          </p:nvSpPr>
          <p:spPr>
            <a:xfrm>
              <a:off x="8983699" y="2012797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197018"/>
                <a:satOff val="-33209"/>
                <a:lumOff val="12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8983699" y="2012797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10. Sea – Transit K8 import (run inbound first the outbound for warehouse)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19096" y="4245357"/>
            <a:ext cx="2040893" cy="1224535"/>
            <a:chOff x="1126260" y="344142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ectangle 26"/>
            <p:cNvSpPr/>
            <p:nvPr/>
          </p:nvSpPr>
          <p:spPr>
            <a:xfrm>
              <a:off x="1126260" y="3441422"/>
              <a:ext cx="2040893" cy="12245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7996686"/>
                <a:satOff val="-36898"/>
                <a:lumOff val="13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126260" y="344142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11. Sea – Transit K8 Export (run inbound first then outbound for warehouse)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36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(PIA)</a:t>
            </a:r>
            <a:endParaRPr lang="en-US" altLang="ms-MY" sz="3200" b="1" dirty="0">
              <a:latin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66535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673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(PIA)</a:t>
            </a:r>
            <a:endParaRPr lang="en-US" altLang="ms-MY" sz="3200" b="1" dirty="0">
              <a:latin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74554"/>
              </p:ext>
            </p:extLst>
          </p:nvPr>
        </p:nvGraphicFramePr>
        <p:xfrm>
          <a:off x="1986454" y="1825625"/>
          <a:ext cx="725213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541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/>
          <p:nvPr/>
        </p:nvSpPr>
        <p:spPr>
          <a:xfrm>
            <a:off x="368950" y="1470194"/>
            <a:ext cx="10523850" cy="1079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769" y="522175"/>
            <a:ext cx="738123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AGENDA</a:t>
            </a:r>
          </a:p>
          <a:p>
            <a:endParaRPr lang="en-US" sz="4000" dirty="0">
              <a:solidFill>
                <a:srgbClr val="009999"/>
              </a:solidFill>
            </a:endParaRPr>
          </a:p>
          <a:p>
            <a:pPr marL="725488" indent="-725488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6666"/>
                </a:solidFill>
              </a:rPr>
              <a:t>Development Method According to Release 1 until Release 5</a:t>
            </a:r>
          </a:p>
          <a:p>
            <a:pPr marL="725488" indent="-725488"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006666"/>
                </a:solidFill>
              </a:rPr>
              <a:t>uCustoms</a:t>
            </a:r>
            <a:r>
              <a:rPr lang="en-US" sz="3200" dirty="0">
                <a:solidFill>
                  <a:srgbClr val="006666"/>
                </a:solidFill>
              </a:rPr>
              <a:t> Release 3 Current Status</a:t>
            </a:r>
          </a:p>
          <a:p>
            <a:pPr marL="725488" indent="-725488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6666"/>
                </a:solidFill>
              </a:rPr>
              <a:t>Pilot Port </a:t>
            </a:r>
            <a:r>
              <a:rPr lang="en-US" sz="3200" dirty="0" err="1">
                <a:solidFill>
                  <a:srgbClr val="006666"/>
                </a:solidFill>
              </a:rPr>
              <a:t>Klang</a:t>
            </a:r>
            <a:endParaRPr lang="en-US" sz="3200" dirty="0">
              <a:solidFill>
                <a:srgbClr val="006666"/>
              </a:solidFill>
            </a:endParaRPr>
          </a:p>
          <a:p>
            <a:pPr marL="725488" indent="-725488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6666"/>
                </a:solidFill>
              </a:rPr>
              <a:t>Achievement Engagement and Training at Port </a:t>
            </a:r>
            <a:r>
              <a:rPr lang="en-US" sz="3200" dirty="0" err="1">
                <a:solidFill>
                  <a:srgbClr val="006666"/>
                </a:solidFill>
              </a:rPr>
              <a:t>Klang</a:t>
            </a:r>
            <a:endParaRPr lang="en-US" sz="3200" dirty="0">
              <a:solidFill>
                <a:srgbClr val="006666"/>
              </a:solidFill>
            </a:endParaRPr>
          </a:p>
          <a:p>
            <a:pPr marL="725488" indent="-725488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6666"/>
                </a:solidFill>
              </a:rPr>
              <a:t>Challenges and Impacts</a:t>
            </a:r>
          </a:p>
        </p:txBody>
      </p:sp>
      <p:pic>
        <p:nvPicPr>
          <p:cNvPr id="1026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ucustom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36043"/>
          <a:stretch/>
        </p:blipFill>
        <p:spPr bwMode="auto">
          <a:xfrm>
            <a:off x="6938622" y="4960219"/>
            <a:ext cx="4973564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9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</a:t>
            </a:r>
            <a:endParaRPr lang="en-US" altLang="ms-MY" sz="3200" b="1" dirty="0">
              <a:latin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34117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1" y="2216949"/>
            <a:ext cx="2011330" cy="9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 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121206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32" y="2223473"/>
            <a:ext cx="2028565" cy="1167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74" y="2179931"/>
            <a:ext cx="2031005" cy="1224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8931" y="3715657"/>
            <a:ext cx="235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The Text Publication and Quranic Text Control Division, Ministry of Home Affairs</a:t>
            </a:r>
          </a:p>
          <a:p>
            <a:endParaRPr lang="en-MY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5" y="1997340"/>
            <a:ext cx="1644310" cy="16443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7" y="1997340"/>
            <a:ext cx="1644310" cy="16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3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</a:t>
            </a:r>
            <a:endParaRPr lang="en-US" altLang="en-US" sz="32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69032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70" y="1973943"/>
            <a:ext cx="2612231" cy="1625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8864705" y="3793753"/>
            <a:ext cx="238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>
                <a:latin typeface="Rockwell" panose="02060603020205020403" pitchFamily="18" charset="0"/>
              </a:rPr>
              <a:t>Air Division, Department of Environment (DOE)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0514" y="3793753"/>
            <a:ext cx="2220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MY" sz="2100" dirty="0">
                <a:latin typeface="Rockwell" panose="02060603020205020403" pitchFamily="18" charset="0"/>
              </a:rPr>
              <a:t>Commissioner of Heritage (Peninsular)</a:t>
            </a:r>
            <a:endParaRPr lang="en-US" sz="2100" dirty="0"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8571" y="3793753"/>
            <a:ext cx="233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Ministry of Domestic Trade, Co-operative and consumerism (KPDNKK) </a:t>
            </a:r>
            <a:endParaRPr lang="en-US" sz="2100" dirty="0">
              <a:latin typeface="Rockwell" panose="02060603020205020403" pitchFamily="18" charset="0"/>
            </a:endParaRPr>
          </a:p>
          <a:p>
            <a:pPr algn="ctr"/>
            <a:endParaRPr lang="en-MY" sz="21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5657" y="3793753"/>
            <a:ext cx="2380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Department of Veterinary Services (DVS)</a:t>
            </a:r>
            <a:endParaRPr lang="en-US" sz="2100" dirty="0">
              <a:latin typeface="Rockwell" panose="02060603020205020403" pitchFamily="18" charset="0"/>
            </a:endParaRPr>
          </a:p>
          <a:p>
            <a:pPr algn="ctr"/>
            <a:endParaRPr lang="en-MY" sz="2100" dirty="0"/>
          </a:p>
        </p:txBody>
      </p:sp>
    </p:spTree>
    <p:extLst>
      <p:ext uri="{BB962C8B-B14F-4D97-AF65-F5344CB8AC3E}">
        <p14:creationId xmlns:p14="http://schemas.microsoft.com/office/powerpoint/2010/main" val="320709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435441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4" y="2100359"/>
            <a:ext cx="2027562" cy="1380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6" y="2100359"/>
            <a:ext cx="1058977" cy="1323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2457" y="3788229"/>
            <a:ext cx="238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Department of Fisheries (DOF)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7" y="2294910"/>
            <a:ext cx="2210192" cy="9346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0800" y="3788229"/>
            <a:ext cx="230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>
                <a:latin typeface="Rockwell" panose="02060603020205020403" pitchFamily="18" charset="0"/>
              </a:rPr>
              <a:t>Ministry of International Trade and Industry (MITI)</a:t>
            </a:r>
            <a:endParaRPr lang="en-MY" sz="2100" dirty="0">
              <a:latin typeface="Rockwell" panose="020606030202050204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2079189"/>
            <a:ext cx="2423885" cy="1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87765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7943" y="3773714"/>
            <a:ext cx="23948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Department of Wildlife and National Parks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2064564"/>
            <a:ext cx="2496457" cy="14769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9543" y="3773714"/>
            <a:ext cx="2394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Malaysian Palm Oil Board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55" y="2093706"/>
            <a:ext cx="1803232" cy="14186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84686" y="3773714"/>
            <a:ext cx="2365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Malaysia Rubber Board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2" y="2044699"/>
            <a:ext cx="2409372" cy="14967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40800" y="3773714"/>
            <a:ext cx="227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Ministry of Finance (</a:t>
            </a:r>
            <a:r>
              <a:rPr lang="en-MY" sz="2100" dirty="0" err="1">
                <a:latin typeface="Rockwell" panose="02060603020205020403" pitchFamily="18" charset="0"/>
              </a:rPr>
              <a:t>MoF</a:t>
            </a:r>
            <a:r>
              <a:rPr lang="en-MY" sz="2100" dirty="0">
                <a:latin typeface="Rockwell" panose="02060603020205020403" pitchFamily="18" charset="0"/>
              </a:rPr>
              <a:t>) – gaming machines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46" y="2064563"/>
            <a:ext cx="2514600" cy="147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Agency that Involved in Release 3 (OGA)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87765"/>
              </p:ext>
            </p:extLst>
          </p:nvPr>
        </p:nvGraphicFramePr>
        <p:xfrm>
          <a:off x="604838" y="1825625"/>
          <a:ext cx="110283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7943" y="3773714"/>
            <a:ext cx="2394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Federal Agriculture Marketing Authority Peninsular (FAMA)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9543" y="3773714"/>
            <a:ext cx="23948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Malaysian Timber Industry Board (MTIB)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4686" y="3773714"/>
            <a:ext cx="2365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Lands and Mines Office, Ministry of Natural Resources and Environment (NRE)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0800" y="3773714"/>
            <a:ext cx="24235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100" dirty="0">
                <a:latin typeface="Rockwell" panose="02060603020205020403" pitchFamily="18" charset="0"/>
              </a:rPr>
              <a:t>Ministry of Domestic Trade, Co-operative and consumerism (Toys and Primary Battery) - KPDNKK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2" y="2101336"/>
            <a:ext cx="965201" cy="1405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2" y="2041212"/>
            <a:ext cx="1148829" cy="149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93" y="2111279"/>
            <a:ext cx="1703014" cy="139210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911366" y="2070633"/>
            <a:ext cx="2409438" cy="1435941"/>
          </a:xfrm>
          <a:prstGeom prst="roundRect">
            <a:avLst>
              <a:gd name="adj" fmla="val 10000"/>
            </a:avLst>
          </a:prstGeom>
          <a:blipFill rotWithShape="1">
            <a:blip r:embed="rId13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46559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Permit Types / Names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1819" y="1039635"/>
            <a:ext cx="11028362" cy="328185"/>
            <a:chOff x="0" y="5696"/>
            <a:chExt cx="11028362" cy="328185"/>
          </a:xfrm>
        </p:grpSpPr>
        <p:sp>
          <p:nvSpPr>
            <p:cNvPr id="45" name="Rounded Rectangle 44"/>
            <p:cNvSpPr/>
            <p:nvPr/>
          </p:nvSpPr>
          <p:spPr>
            <a:xfrm>
              <a:off x="0" y="569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6021" y="2171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Permit for Scheduled Wastes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819" y="1399500"/>
            <a:ext cx="11028362" cy="328185"/>
            <a:chOff x="0" y="365561"/>
            <a:chExt cx="11028362" cy="328185"/>
          </a:xfrm>
        </p:grpSpPr>
        <p:sp>
          <p:nvSpPr>
            <p:cNvPr id="43" name="Rounded Rectangle 42"/>
            <p:cNvSpPr/>
            <p:nvPr/>
          </p:nvSpPr>
          <p:spPr>
            <a:xfrm>
              <a:off x="0" y="36556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6"/>
            <p:cNvSpPr/>
            <p:nvPr/>
          </p:nvSpPr>
          <p:spPr>
            <a:xfrm>
              <a:off x="16021" y="38158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Export Permit for Scheduled Wastes 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1819" y="1759365"/>
            <a:ext cx="11028362" cy="328185"/>
            <a:chOff x="0" y="725426"/>
            <a:chExt cx="11028362" cy="328185"/>
          </a:xfrm>
        </p:grpSpPr>
        <p:sp>
          <p:nvSpPr>
            <p:cNvPr id="41" name="Rounded Rectangle 40"/>
            <p:cNvSpPr/>
            <p:nvPr/>
          </p:nvSpPr>
          <p:spPr>
            <a:xfrm>
              <a:off x="0" y="72542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8"/>
            <p:cNvSpPr/>
            <p:nvPr/>
          </p:nvSpPr>
          <p:spPr>
            <a:xfrm>
              <a:off x="16021" y="74144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Import Clearance Letter for Non-Scheduled Wastes (Chemical)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1819" y="2119230"/>
            <a:ext cx="11028362" cy="328185"/>
            <a:chOff x="0" y="1085291"/>
            <a:chExt cx="11028362" cy="328185"/>
          </a:xfrm>
        </p:grpSpPr>
        <p:sp>
          <p:nvSpPr>
            <p:cNvPr id="39" name="Rounded Rectangle 38"/>
            <p:cNvSpPr/>
            <p:nvPr/>
          </p:nvSpPr>
          <p:spPr>
            <a:xfrm>
              <a:off x="0" y="108529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0"/>
            <p:cNvSpPr/>
            <p:nvPr/>
          </p:nvSpPr>
          <p:spPr>
            <a:xfrm>
              <a:off x="16021" y="110131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Clearance Letter for Non-Scheduled Wastes (Others)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1819" y="2479095"/>
            <a:ext cx="11028362" cy="328185"/>
            <a:chOff x="0" y="1445156"/>
            <a:chExt cx="11028362" cy="328185"/>
          </a:xfrm>
        </p:grpSpPr>
        <p:sp>
          <p:nvSpPr>
            <p:cNvPr id="37" name="Rounded Rectangle 36"/>
            <p:cNvSpPr/>
            <p:nvPr/>
          </p:nvSpPr>
          <p:spPr>
            <a:xfrm>
              <a:off x="0" y="144515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2"/>
            <p:cNvSpPr/>
            <p:nvPr/>
          </p:nvSpPr>
          <p:spPr>
            <a:xfrm>
              <a:off x="16021" y="146117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Clearance Letter for Non-Scheduled Wastes (Used Electrical and Electronics Engineering (EEE))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1819" y="2838960"/>
            <a:ext cx="11028362" cy="328185"/>
            <a:chOff x="0" y="1805021"/>
            <a:chExt cx="11028362" cy="328185"/>
          </a:xfrm>
        </p:grpSpPr>
        <p:sp>
          <p:nvSpPr>
            <p:cNvPr id="34" name="Rounded Rectangle 33"/>
            <p:cNvSpPr/>
            <p:nvPr/>
          </p:nvSpPr>
          <p:spPr>
            <a:xfrm>
              <a:off x="0" y="180502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14"/>
            <p:cNvSpPr/>
            <p:nvPr/>
          </p:nvSpPr>
          <p:spPr>
            <a:xfrm>
              <a:off x="16021" y="182104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Export Clearance Letter for Non-Scheduled Wastes (Chemical)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819" y="3198825"/>
            <a:ext cx="11028362" cy="328185"/>
            <a:chOff x="0" y="2164886"/>
            <a:chExt cx="11028362" cy="328185"/>
          </a:xfrm>
        </p:grpSpPr>
        <p:sp>
          <p:nvSpPr>
            <p:cNvPr id="32" name="Rounded Rectangle 31"/>
            <p:cNvSpPr/>
            <p:nvPr/>
          </p:nvSpPr>
          <p:spPr>
            <a:xfrm>
              <a:off x="0" y="216488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6"/>
            <p:cNvSpPr/>
            <p:nvPr/>
          </p:nvSpPr>
          <p:spPr>
            <a:xfrm>
              <a:off x="16021" y="218090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Export Clearance Letter for Non-Scheduled Wastes (Others)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819" y="3558690"/>
            <a:ext cx="11028362" cy="328185"/>
            <a:chOff x="0" y="2524751"/>
            <a:chExt cx="11028362" cy="328185"/>
          </a:xfrm>
        </p:grpSpPr>
        <p:sp>
          <p:nvSpPr>
            <p:cNvPr id="30" name="Rounded Rectangle 29"/>
            <p:cNvSpPr/>
            <p:nvPr/>
          </p:nvSpPr>
          <p:spPr>
            <a:xfrm>
              <a:off x="0" y="252475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8"/>
            <p:cNvSpPr/>
            <p:nvPr/>
          </p:nvSpPr>
          <p:spPr>
            <a:xfrm>
              <a:off x="16021" y="254077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Export Clearance Letter for Non-Scheduled Wastes (Used EEE)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1819" y="3918555"/>
            <a:ext cx="11028362" cy="328185"/>
            <a:chOff x="0" y="2884616"/>
            <a:chExt cx="11028362" cy="328185"/>
          </a:xfrm>
        </p:grpSpPr>
        <p:sp>
          <p:nvSpPr>
            <p:cNvPr id="28" name="Rounded Rectangle 27"/>
            <p:cNvSpPr/>
            <p:nvPr/>
          </p:nvSpPr>
          <p:spPr>
            <a:xfrm>
              <a:off x="0" y="288461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20"/>
            <p:cNvSpPr/>
            <p:nvPr/>
          </p:nvSpPr>
          <p:spPr>
            <a:xfrm>
              <a:off x="16021" y="290063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Permit of Registered Pesticides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1819" y="4278420"/>
            <a:ext cx="11028362" cy="328185"/>
            <a:chOff x="0" y="3244481"/>
            <a:chExt cx="11028362" cy="328185"/>
          </a:xfrm>
        </p:grpSpPr>
        <p:sp>
          <p:nvSpPr>
            <p:cNvPr id="26" name="Rounded Rectangle 25"/>
            <p:cNvSpPr/>
            <p:nvPr/>
          </p:nvSpPr>
          <p:spPr>
            <a:xfrm>
              <a:off x="0" y="324448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22"/>
            <p:cNvSpPr/>
            <p:nvPr/>
          </p:nvSpPr>
          <p:spPr>
            <a:xfrm>
              <a:off x="16021" y="326050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Permit for Education &amp; Research:</a:t>
              </a:r>
              <a:r>
                <a:rPr lang="en-US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 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819" y="4606605"/>
            <a:ext cx="11028362" cy="523710"/>
            <a:chOff x="0" y="3572666"/>
            <a:chExt cx="11028362" cy="523710"/>
          </a:xfrm>
        </p:grpSpPr>
        <p:sp>
          <p:nvSpPr>
            <p:cNvPr id="24" name="Rectangle 23"/>
            <p:cNvSpPr/>
            <p:nvPr/>
          </p:nvSpPr>
          <p:spPr>
            <a:xfrm>
              <a:off x="0" y="3572666"/>
              <a:ext cx="11028362" cy="5237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0" y="3572666"/>
              <a:ext cx="11028362" cy="523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0150" tIns="13970" rIns="78232" bIns="13970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050" b="0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Analytical Standard</a:t>
              </a:r>
              <a:endParaRPr lang="en-MY" sz="105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050" b="0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Sample for registration</a:t>
              </a:r>
              <a:endParaRPr lang="en-MY" sz="105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050" b="0" i="0" u="none" kern="1200">
                  <a:solidFill>
                    <a:schemeClr val="tx1"/>
                  </a:solidFill>
                  <a:latin typeface="Rockwell" panose="02060603020205020403" pitchFamily="18" charset="0"/>
                </a:rPr>
                <a:t>Sample of research</a:t>
              </a:r>
              <a:endParaRPr lang="en-MY" sz="105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819" y="5130315"/>
            <a:ext cx="11028362" cy="328185"/>
            <a:chOff x="0" y="4096376"/>
            <a:chExt cx="11028362" cy="328185"/>
          </a:xfrm>
        </p:grpSpPr>
        <p:sp>
          <p:nvSpPr>
            <p:cNvPr id="22" name="Rounded Rectangle 21"/>
            <p:cNvSpPr/>
            <p:nvPr/>
          </p:nvSpPr>
          <p:spPr>
            <a:xfrm>
              <a:off x="0" y="4096376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26"/>
            <p:cNvSpPr/>
            <p:nvPr/>
          </p:nvSpPr>
          <p:spPr>
            <a:xfrm>
              <a:off x="16021" y="4112397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Certificate of Approval (Import)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1819" y="5490180"/>
            <a:ext cx="11028362" cy="328185"/>
            <a:chOff x="0" y="4456241"/>
            <a:chExt cx="11028362" cy="328185"/>
          </a:xfrm>
        </p:grpSpPr>
        <p:sp>
          <p:nvSpPr>
            <p:cNvPr id="20" name="Rounded Rectangle 19"/>
            <p:cNvSpPr/>
            <p:nvPr/>
          </p:nvSpPr>
          <p:spPr>
            <a:xfrm>
              <a:off x="0" y="4456241"/>
              <a:ext cx="11028362" cy="3281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28"/>
            <p:cNvSpPr/>
            <p:nvPr/>
          </p:nvSpPr>
          <p:spPr>
            <a:xfrm>
              <a:off x="16021" y="4472262"/>
              <a:ext cx="10996320" cy="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Certificate of Approval  Exemption (Import)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485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Permit Types / Names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1819" y="1048680"/>
            <a:ext cx="11028362" cy="1067040"/>
            <a:chOff x="0" y="14741"/>
            <a:chExt cx="11028362" cy="106704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4741"/>
              <a:ext cx="11028362" cy="106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2089" y="66830"/>
              <a:ext cx="10924184" cy="962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Permit HCFC for DOE Air Division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819" y="2279880"/>
            <a:ext cx="11028362" cy="1067040"/>
            <a:chOff x="0" y="1245941"/>
            <a:chExt cx="11028362" cy="106704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245941"/>
              <a:ext cx="11028362" cy="106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52089" y="1298030"/>
              <a:ext cx="10924184" cy="962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Export Permit HCFC for DOE Air Division </a:t>
              </a:r>
              <a:endParaRPr lang="en-US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1819" y="3511080"/>
            <a:ext cx="11028362" cy="1067040"/>
            <a:chOff x="0" y="2477141"/>
            <a:chExt cx="11028362" cy="106704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2477141"/>
              <a:ext cx="11028362" cy="106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52089" y="2529230"/>
              <a:ext cx="10924184" cy="962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Import Permit (AP) for National Solid Waste Management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1819" y="4742280"/>
            <a:ext cx="11028362" cy="1067040"/>
            <a:chOff x="0" y="3708341"/>
            <a:chExt cx="11028362" cy="106704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3708341"/>
              <a:ext cx="11028362" cy="106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52089" y="3760430"/>
              <a:ext cx="10924184" cy="962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0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Export Permit for Department of National Heritage (DONH) - Peninsular </a:t>
              </a:r>
              <a:endParaRPr lang="en-MY" sz="1400" b="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47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Stakeholders Involved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2564" y="2438831"/>
            <a:ext cx="1463352" cy="1980337"/>
            <a:chOff x="4364" y="0"/>
            <a:chExt cx="1463352" cy="1980337"/>
          </a:xfrm>
        </p:grpSpPr>
        <p:sp>
          <p:nvSpPr>
            <p:cNvPr id="34" name="Rounded Rectangle 33" descr="Continuous Picture List" title="SmartArt"/>
            <p:cNvSpPr/>
            <p:nvPr/>
          </p:nvSpPr>
          <p:spPr>
            <a:xfrm>
              <a:off x="4364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364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VESSEL REGISTRATION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1244514" y="2557651"/>
            <a:ext cx="659452" cy="65945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349817" y="2438831"/>
            <a:ext cx="1463352" cy="1980337"/>
            <a:chOff x="1511617" y="0"/>
            <a:chExt cx="1463352" cy="1980337"/>
          </a:xfrm>
        </p:grpSpPr>
        <p:sp>
          <p:nvSpPr>
            <p:cNvPr id="32" name="Rounded Rectangle 31"/>
            <p:cNvSpPr/>
            <p:nvPr/>
          </p:nvSpPr>
          <p:spPr>
            <a:xfrm>
              <a:off x="1511617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7"/>
            <p:cNvSpPr/>
            <p:nvPr/>
          </p:nvSpPr>
          <p:spPr>
            <a:xfrm>
              <a:off x="1511617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MANIFEST SUBMISSION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751767" y="2557651"/>
            <a:ext cx="659452" cy="65945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3857070" y="2438831"/>
            <a:ext cx="1463352" cy="1980337"/>
            <a:chOff x="3018870" y="0"/>
            <a:chExt cx="1463352" cy="1980337"/>
          </a:xfrm>
        </p:grpSpPr>
        <p:sp>
          <p:nvSpPr>
            <p:cNvPr id="30" name="Rounded Rectangle 29" title="Sma"/>
            <p:cNvSpPr/>
            <p:nvPr/>
          </p:nvSpPr>
          <p:spPr>
            <a:xfrm>
              <a:off x="3018870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0"/>
            <p:cNvSpPr/>
            <p:nvPr/>
          </p:nvSpPr>
          <p:spPr>
            <a:xfrm>
              <a:off x="3018870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DECLARATION SUBMISSION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259021" y="2557651"/>
            <a:ext cx="659452" cy="659452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000" r="-6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5364324" y="2438831"/>
            <a:ext cx="1463352" cy="1980337"/>
            <a:chOff x="4526124" y="0"/>
            <a:chExt cx="1463352" cy="1980337"/>
          </a:xfrm>
        </p:grpSpPr>
        <p:sp>
          <p:nvSpPr>
            <p:cNvPr id="28" name="Rounded Rectangle 27"/>
            <p:cNvSpPr/>
            <p:nvPr/>
          </p:nvSpPr>
          <p:spPr>
            <a:xfrm>
              <a:off x="4526124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3"/>
            <p:cNvSpPr/>
            <p:nvPr/>
          </p:nvSpPr>
          <p:spPr>
            <a:xfrm>
              <a:off x="4526124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ASSESMENT 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766274" y="2557651"/>
            <a:ext cx="659452" cy="659452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6871577" y="2438831"/>
            <a:ext cx="1463352" cy="1980337"/>
            <a:chOff x="6033377" y="0"/>
            <a:chExt cx="1463352" cy="1980337"/>
          </a:xfrm>
        </p:grpSpPr>
        <p:sp>
          <p:nvSpPr>
            <p:cNvPr id="26" name="Rounded Rectangle 25"/>
            <p:cNvSpPr/>
            <p:nvPr/>
          </p:nvSpPr>
          <p:spPr>
            <a:xfrm>
              <a:off x="6033377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6033377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INSPECTION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7273527" y="2557651"/>
            <a:ext cx="659452" cy="65945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8378830" y="2438831"/>
            <a:ext cx="1463352" cy="1980337"/>
            <a:chOff x="7540630" y="0"/>
            <a:chExt cx="1463352" cy="1980337"/>
          </a:xfrm>
        </p:grpSpPr>
        <p:sp>
          <p:nvSpPr>
            <p:cNvPr id="24" name="Rounded Rectangle 23"/>
            <p:cNvSpPr/>
            <p:nvPr/>
          </p:nvSpPr>
          <p:spPr>
            <a:xfrm>
              <a:off x="7540630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9"/>
            <p:cNvSpPr/>
            <p:nvPr/>
          </p:nvSpPr>
          <p:spPr>
            <a:xfrm>
              <a:off x="7540630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PAYMENT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8780780" y="2557651"/>
            <a:ext cx="659452" cy="659452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9886083" y="2438831"/>
            <a:ext cx="1463352" cy="1980337"/>
            <a:chOff x="9047883" y="0"/>
            <a:chExt cx="1463352" cy="1980337"/>
          </a:xfrm>
        </p:grpSpPr>
        <p:sp>
          <p:nvSpPr>
            <p:cNvPr id="22" name="Rounded Rectangle 21"/>
            <p:cNvSpPr/>
            <p:nvPr/>
          </p:nvSpPr>
          <p:spPr>
            <a:xfrm>
              <a:off x="9047883" y="0"/>
              <a:ext cx="1463352" cy="19803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22"/>
            <p:cNvSpPr/>
            <p:nvPr/>
          </p:nvSpPr>
          <p:spPr>
            <a:xfrm>
              <a:off x="9047883" y="792134"/>
              <a:ext cx="1463352" cy="792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200" b="1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RELEASE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10304975" y="2557651"/>
            <a:ext cx="659452" cy="659452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Left-Right Arrow 20"/>
          <p:cNvSpPr/>
          <p:nvPr/>
        </p:nvSpPr>
        <p:spPr>
          <a:xfrm>
            <a:off x="1258824" y="4023100"/>
            <a:ext cx="9674352" cy="297050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TextBox 37"/>
          <p:cNvSpPr txBox="1"/>
          <p:nvPr/>
        </p:nvSpPr>
        <p:spPr>
          <a:xfrm>
            <a:off x="2514600" y="4772025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</a:t>
            </a:r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TO</a:t>
            </a:r>
            <a:r>
              <a:rPr lang="en-M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CLEARANCE PROCESS 11 SCENARIOS</a:t>
            </a:r>
          </a:p>
        </p:txBody>
      </p:sp>
    </p:spTree>
    <p:extLst>
      <p:ext uri="{BB962C8B-B14F-4D97-AF65-F5344CB8AC3E}">
        <p14:creationId xmlns:p14="http://schemas.microsoft.com/office/powerpoint/2010/main" val="221716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Key Features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18639" y="1253483"/>
            <a:ext cx="2175516" cy="1305310"/>
            <a:chOff x="836820" y="152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ectangle 31"/>
            <p:cNvSpPr/>
            <p:nvPr/>
          </p:nvSpPr>
          <p:spPr>
            <a:xfrm>
              <a:off x="836820" y="152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836820" y="152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Pre-Arrival Declaration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1707" y="1253483"/>
            <a:ext cx="2175516" cy="1305310"/>
            <a:chOff x="3229888" y="152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 29"/>
            <p:cNvSpPr/>
            <p:nvPr/>
          </p:nvSpPr>
          <p:spPr>
            <a:xfrm>
              <a:off x="3229888" y="152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229888" y="152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Pre-Arrival Clearance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04775" y="1253483"/>
            <a:ext cx="2175516" cy="1305310"/>
            <a:chOff x="5622956" y="152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5622956" y="152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5622956" y="152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Online Payment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97844" y="1253483"/>
            <a:ext cx="2175516" cy="1305310"/>
            <a:chOff x="8016025" y="152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 25"/>
            <p:cNvSpPr/>
            <p:nvPr/>
          </p:nvSpPr>
          <p:spPr>
            <a:xfrm>
              <a:off x="8016025" y="152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8016025" y="152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Integrated Permit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8639" y="2776344"/>
            <a:ext cx="2175516" cy="1305310"/>
            <a:chOff x="836820" y="1523013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836820" y="1523013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836820" y="1523013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Online Appointment Setting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1707" y="2776344"/>
            <a:ext cx="2175516" cy="1305310"/>
            <a:chOff x="3229888" y="1523013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3229888" y="1523013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229888" y="1523013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Self Duty Assessment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04775" y="2776344"/>
            <a:ext cx="2175516" cy="1305310"/>
            <a:chOff x="5622956" y="1523013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5622956" y="1523013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622956" y="1523013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Multiple Agency Inspection by a Single Team (SIAT)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97844" y="2776344"/>
            <a:ext cx="2175516" cy="1305310"/>
            <a:chOff x="8016025" y="1523013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angle 17"/>
            <p:cNvSpPr/>
            <p:nvPr/>
          </p:nvSpPr>
          <p:spPr>
            <a:xfrm>
              <a:off x="8016025" y="1523013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8016025" y="1523013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Centralized Clearance Process (NCC)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08241" y="4299206"/>
            <a:ext cx="2175516" cy="1305310"/>
            <a:chOff x="4426422" y="3045875"/>
            <a:chExt cx="2175516" cy="1305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4426422" y="3045875"/>
              <a:ext cx="2175516" cy="130531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426422" y="3045875"/>
              <a:ext cx="2175516" cy="1305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chemeClr val="tx1"/>
                  </a:solidFill>
                  <a:latin typeface="Rockwell" panose="02060603020205020403" pitchFamily="18" charset="0"/>
                </a:rPr>
                <a:t>Standardized Ship Clearance Number (SCN)</a:t>
              </a:r>
              <a:endParaRPr lang="en-US" sz="2000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0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46288" y="1122538"/>
            <a:ext cx="82161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Arial Black" panose="020B0A04020102020204" pitchFamily="34" charset="0"/>
              </a:rPr>
              <a:t>Development Method According to Release 1 until Release 5</a:t>
            </a:r>
            <a:endParaRPr lang="en-US" sz="4400" b="1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1</a:t>
            </a: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73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Integration Points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40842"/>
              </p:ext>
            </p:extLst>
          </p:nvPr>
        </p:nvGraphicFramePr>
        <p:xfrm>
          <a:off x="604838" y="976984"/>
          <a:ext cx="11028362" cy="544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4109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400" b="1" dirty="0">
                <a:latin typeface="Arial Black" panose="020B0A04020102020204" pitchFamily="34" charset="0"/>
              </a:rPr>
              <a:t>Pilot </a:t>
            </a:r>
          </a:p>
          <a:p>
            <a:pPr algn="r"/>
            <a:r>
              <a:rPr lang="en-MY" sz="4400" b="1" dirty="0">
                <a:latin typeface="Arial Black" panose="020B0A04020102020204" pitchFamily="34" charset="0"/>
              </a:rPr>
              <a:t>Port </a:t>
            </a:r>
            <a:r>
              <a:rPr lang="en-MY" sz="4400" b="1" dirty="0" err="1">
                <a:latin typeface="Arial Black" panose="020B0A04020102020204" pitchFamily="34" charset="0"/>
              </a:rPr>
              <a:t>Klang</a:t>
            </a:r>
            <a:endParaRPr lang="en-MY" sz="4400" b="1" dirty="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3</a:t>
            </a: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75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Pilot Port </a:t>
            </a:r>
            <a:r>
              <a:rPr lang="en-US" altLang="en-US" sz="3200" b="1" dirty="0" err="1">
                <a:solidFill>
                  <a:srgbClr val="212121"/>
                </a:solidFill>
                <a:latin typeface="+mn-lt"/>
              </a:rPr>
              <a:t>Klang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000000-0008-0000-0000-000040000000}"/>
              </a:ext>
            </a:extLst>
          </p:cNvPr>
          <p:cNvCxnSpPr/>
          <p:nvPr/>
        </p:nvCxnSpPr>
        <p:spPr>
          <a:xfrm flipH="1">
            <a:off x="7393616" y="749152"/>
            <a:ext cx="9525" cy="5588707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495300" y="2028825"/>
            <a:ext cx="11515725" cy="9715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00000-0008-0000-0000-000040000000}"/>
              </a:ext>
            </a:extLst>
          </p:cNvPr>
          <p:cNvCxnSpPr/>
          <p:nvPr/>
        </p:nvCxnSpPr>
        <p:spPr>
          <a:xfrm flipH="1">
            <a:off x="419881" y="749152"/>
            <a:ext cx="10960" cy="5489108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000000-0008-0000-0000-000040000000}"/>
              </a:ext>
            </a:extLst>
          </p:cNvPr>
          <p:cNvCxnSpPr/>
          <p:nvPr/>
        </p:nvCxnSpPr>
        <p:spPr>
          <a:xfrm flipH="1">
            <a:off x="12020549" y="787251"/>
            <a:ext cx="19708" cy="5592139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4350" y="3143250"/>
            <a:ext cx="21278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Engagement and Training PIA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514349" y="3525801"/>
            <a:ext cx="2127851" cy="331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Engagement With Port Operators and Port Authority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8899" y="3142192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Engagement with AFAM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87" y="651243"/>
            <a:ext cx="743793" cy="240784"/>
          </a:xfrm>
          <a:prstGeom prst="rect">
            <a:avLst/>
          </a:prstGeom>
          <a:solidFill>
            <a:srgbClr val="FFFF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n-US"/>
            </a:defPPr>
            <a:lvl1pPr indent="0" algn="r">
              <a:defRPr sz="1000" b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indent="0">
              <a:defRPr sz="1100">
                <a:solidFill>
                  <a:schemeClr val="dk1"/>
                </a:solidFill>
              </a:defRPr>
            </a:lvl2pPr>
            <a:lvl3pPr indent="0">
              <a:defRPr sz="1100">
                <a:solidFill>
                  <a:schemeClr val="dk1"/>
                </a:solidFill>
              </a:defRPr>
            </a:lvl3pPr>
            <a:lvl4pPr indent="0">
              <a:defRPr sz="1100">
                <a:solidFill>
                  <a:schemeClr val="dk1"/>
                </a:solidFill>
              </a:defRPr>
            </a:lvl4pPr>
            <a:lvl5pPr indent="0">
              <a:defRPr sz="1100">
                <a:solidFill>
                  <a:schemeClr val="dk1"/>
                </a:solidFill>
              </a:defRPr>
            </a:lvl5pPr>
            <a:lvl6pPr indent="0">
              <a:defRPr sz="1100">
                <a:solidFill>
                  <a:schemeClr val="dk1"/>
                </a:solidFill>
              </a:defRPr>
            </a:lvl6pPr>
            <a:lvl7pPr indent="0">
              <a:defRPr sz="1100">
                <a:solidFill>
                  <a:schemeClr val="dk1"/>
                </a:solidFill>
              </a:defRPr>
            </a:lvl7pPr>
            <a:lvl8pPr indent="0">
              <a:defRPr sz="1100">
                <a:solidFill>
                  <a:schemeClr val="dk1"/>
                </a:solidFill>
              </a:defRPr>
            </a:lvl8pPr>
            <a:lvl9pPr indent="0">
              <a:defRPr sz="11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01/05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2871" y="628760"/>
            <a:ext cx="743793" cy="240784"/>
          </a:xfrm>
          <a:prstGeom prst="rect">
            <a:avLst/>
          </a:prstGeom>
          <a:solidFill>
            <a:srgbClr val="FFFF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n-US"/>
            </a:defPPr>
            <a:lvl1pPr indent="0" algn="r">
              <a:defRPr sz="1000" b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indent="0">
              <a:defRPr sz="1100">
                <a:solidFill>
                  <a:schemeClr val="dk1"/>
                </a:solidFill>
              </a:defRPr>
            </a:lvl2pPr>
            <a:lvl3pPr indent="0">
              <a:defRPr sz="1100">
                <a:solidFill>
                  <a:schemeClr val="dk1"/>
                </a:solidFill>
              </a:defRPr>
            </a:lvl3pPr>
            <a:lvl4pPr indent="0">
              <a:defRPr sz="1100">
                <a:solidFill>
                  <a:schemeClr val="dk1"/>
                </a:solidFill>
              </a:defRPr>
            </a:lvl4pPr>
            <a:lvl5pPr indent="0">
              <a:defRPr sz="1100">
                <a:solidFill>
                  <a:schemeClr val="dk1"/>
                </a:solidFill>
              </a:defRPr>
            </a:lvl5pPr>
            <a:lvl6pPr indent="0">
              <a:defRPr sz="1100">
                <a:solidFill>
                  <a:schemeClr val="dk1"/>
                </a:solidFill>
              </a:defRPr>
            </a:lvl6pPr>
            <a:lvl7pPr indent="0">
              <a:defRPr sz="1100">
                <a:solidFill>
                  <a:schemeClr val="dk1"/>
                </a:solidFill>
              </a:defRPr>
            </a:lvl7pPr>
            <a:lvl8pPr indent="0">
              <a:defRPr sz="1100">
                <a:solidFill>
                  <a:schemeClr val="dk1"/>
                </a:solidFill>
              </a:defRPr>
            </a:lvl8pPr>
            <a:lvl9pPr indent="0">
              <a:defRPr sz="11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18/05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30946" y="733535"/>
            <a:ext cx="743793" cy="240784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n-US"/>
            </a:defPPr>
            <a:lvl1pPr indent="0" algn="r">
              <a:defRPr sz="1000" b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indent="0">
              <a:defRPr sz="1100">
                <a:solidFill>
                  <a:schemeClr val="dk1"/>
                </a:solidFill>
              </a:defRPr>
            </a:lvl2pPr>
            <a:lvl3pPr indent="0">
              <a:defRPr sz="1100">
                <a:solidFill>
                  <a:schemeClr val="dk1"/>
                </a:solidFill>
              </a:defRPr>
            </a:lvl3pPr>
            <a:lvl4pPr indent="0">
              <a:defRPr sz="1100">
                <a:solidFill>
                  <a:schemeClr val="dk1"/>
                </a:solidFill>
              </a:defRPr>
            </a:lvl4pPr>
            <a:lvl5pPr indent="0">
              <a:defRPr sz="1100">
                <a:solidFill>
                  <a:schemeClr val="dk1"/>
                </a:solidFill>
              </a:defRPr>
            </a:lvl5pPr>
            <a:lvl6pPr indent="0">
              <a:defRPr sz="1100">
                <a:solidFill>
                  <a:schemeClr val="dk1"/>
                </a:solidFill>
              </a:defRPr>
            </a:lvl6pPr>
            <a:lvl7pPr indent="0">
              <a:defRPr sz="1100">
                <a:solidFill>
                  <a:schemeClr val="dk1"/>
                </a:solidFill>
              </a:defRPr>
            </a:lvl7pPr>
            <a:lvl8pPr indent="0">
              <a:defRPr sz="1100">
                <a:solidFill>
                  <a:schemeClr val="dk1"/>
                </a:solidFill>
              </a:defRPr>
            </a:lvl8pPr>
            <a:lvl9pPr indent="0">
              <a:defRPr sz="11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01/06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1138" y="3518098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Engagement with SAM &amp; FF Community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788" y="3921918"/>
            <a:ext cx="1696969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Engagement and Training for OGA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512787" y="4310619"/>
            <a:ext cx="170297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Identification of Pilot Stakeholders for R3  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2215757" y="2329934"/>
            <a:ext cx="78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uCustoms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Go Live 1</a:t>
            </a:r>
            <a:r>
              <a:rPr lang="en-US" b="1" baseline="30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June 2018 Port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Klang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1" y="1966546"/>
            <a:ext cx="6778270" cy="220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R3 Engagement &amp; </a:t>
            </a:r>
            <a:r>
              <a:rPr lang="en-US" sz="1400" b="1" dirty="0" err="1"/>
              <a:t>uCustoms</a:t>
            </a:r>
            <a:r>
              <a:rPr lang="en-US" sz="1400" b="1" dirty="0"/>
              <a:t> Readiness Briefing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494" y="4691619"/>
            <a:ext cx="6747312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Operational Briefing to Stakeholders</a:t>
            </a:r>
            <a:endParaRPr lang="en-US" sz="1050" dirty="0"/>
          </a:p>
        </p:txBody>
      </p:sp>
      <p:sp>
        <p:nvSpPr>
          <p:cNvPr id="24" name="Rectangle 23"/>
          <p:cNvSpPr/>
          <p:nvPr/>
        </p:nvSpPr>
        <p:spPr>
          <a:xfrm>
            <a:off x="2264695" y="3923082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Engagement with FA/Traders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4694" y="4310619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Engagement with SP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73347" y="1947900"/>
            <a:ext cx="4013804" cy="2619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R3* System Training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3346" y="4359757"/>
            <a:ext cx="1784954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to FF/SA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73346" y="4751833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to FA  &amp; Traders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80656" y="5153655"/>
            <a:ext cx="1735766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R3 Training to </a:t>
            </a:r>
            <a:r>
              <a:rPr lang="en-US" sz="1100" dirty="0" err="1"/>
              <a:t>Hauliers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7463821" y="3648483"/>
            <a:ext cx="212785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to Westport, Northport and LPK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61605" y="2875941"/>
            <a:ext cx="212785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</a:t>
            </a:r>
            <a:r>
              <a:rPr lang="en-US" sz="1100" dirty="0" err="1"/>
              <a:t>Kastam</a:t>
            </a:r>
            <a:r>
              <a:rPr lang="en-US" sz="1100" dirty="0"/>
              <a:t> </a:t>
            </a:r>
            <a:r>
              <a:rPr lang="en-US" sz="1100" dirty="0" err="1"/>
              <a:t>Negeri</a:t>
            </a:r>
            <a:r>
              <a:rPr lang="en-US" sz="1100" dirty="0"/>
              <a:t>,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61604" y="3258070"/>
            <a:ext cx="2127852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to </a:t>
            </a:r>
            <a:r>
              <a:rPr lang="en-US" sz="1100" dirty="0" err="1"/>
              <a:t>Kastam</a:t>
            </a:r>
            <a:r>
              <a:rPr lang="en-US" sz="1100" dirty="0"/>
              <a:t> HQ (NCC, CCC, BTM,PERTEK)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8951" y="6300863"/>
            <a:ext cx="444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*R3 </a:t>
            </a:r>
            <a:r>
              <a:rPr lang="en-US" sz="1100" b="1" i="1"/>
              <a:t>Training may covers </a:t>
            </a:r>
            <a:r>
              <a:rPr lang="en-US" sz="1100" b="1" i="1" dirty="0"/>
              <a:t>the New CR and R3 Modules on Manifest, Declaration, FAS and Payments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4824" y="2875940"/>
            <a:ext cx="3997236" cy="193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R3 Readiness of User Guide, SOP &amp; Training Material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1362" y="6110087"/>
            <a:ext cx="6730646" cy="1991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Continuous Registration of Stakeholders in </a:t>
            </a:r>
            <a:r>
              <a:rPr lang="en-US" sz="1100" b="1" dirty="0" err="1">
                <a:solidFill>
                  <a:schemeClr val="tx1"/>
                </a:solidFill>
              </a:rPr>
              <a:t>uCustoms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71129" y="3999247"/>
            <a:ext cx="1766564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R3 Training SAM &amp; FF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572875" y="3003144"/>
            <a:ext cx="311389" cy="302308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Opera t I on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  Ready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95300" y="999275"/>
            <a:ext cx="6778270" cy="3475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R3 Application Readiness, Testing and Production Deployment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00612" y="1008765"/>
            <a:ext cx="4388807" cy="34756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uCustoms</a:t>
            </a:r>
            <a:r>
              <a:rPr lang="en-US" sz="1400" b="1" dirty="0">
                <a:solidFill>
                  <a:schemeClr val="bg1"/>
                </a:solidFill>
              </a:rPr>
              <a:t> R1, R2 and R3 System Ready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86631" y="3999247"/>
            <a:ext cx="1766564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R3 Training SAM &amp; FF Session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86626" y="4367769"/>
            <a:ext cx="17430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R3 Training to FF/SA Session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67825" y="4758000"/>
            <a:ext cx="17618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R3 Training to FA / Traders Session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69801" y="5148231"/>
            <a:ext cx="1743075" cy="329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R3 Training to </a:t>
            </a:r>
            <a:r>
              <a:rPr lang="en-US" sz="1100" dirty="0" err="1"/>
              <a:t>Haulier</a:t>
            </a:r>
            <a:r>
              <a:rPr lang="en-US" sz="1100" dirty="0"/>
              <a:t> Session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0494" y="5091290"/>
            <a:ext cx="6747312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Awareness Notices for Registration, and Usage of </a:t>
            </a:r>
            <a:r>
              <a:rPr lang="en-US" sz="1100" dirty="0" err="1"/>
              <a:t>uCustoms</a:t>
            </a:r>
            <a:r>
              <a:rPr lang="en-US" sz="1100" dirty="0"/>
              <a:t> at Port </a:t>
            </a:r>
            <a:r>
              <a:rPr lang="en-US" sz="1100" dirty="0" err="1"/>
              <a:t>Klang</a:t>
            </a:r>
            <a:r>
              <a:rPr lang="en-US" sz="1100" dirty="0"/>
              <a:t> </a:t>
            </a:r>
            <a:endParaRPr lang="en-US" sz="1050" dirty="0"/>
          </a:p>
        </p:txBody>
      </p:sp>
      <p:sp>
        <p:nvSpPr>
          <p:cNvPr id="46" name="Rectangle 45"/>
          <p:cNvSpPr/>
          <p:nvPr/>
        </p:nvSpPr>
        <p:spPr>
          <a:xfrm>
            <a:off x="7583859" y="6110087"/>
            <a:ext cx="3808298" cy="1991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System Ready for Go-Live</a:t>
            </a:r>
          </a:p>
        </p:txBody>
      </p:sp>
    </p:spTree>
    <p:extLst>
      <p:ext uri="{BB962C8B-B14F-4D97-AF65-F5344CB8AC3E}">
        <p14:creationId xmlns:p14="http://schemas.microsoft.com/office/powerpoint/2010/main" val="2473928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400" b="1" dirty="0">
                <a:latin typeface="Arial Black" panose="020B0A04020102020204" pitchFamily="34" charset="0"/>
              </a:rPr>
              <a:t>Achievement </a:t>
            </a:r>
          </a:p>
          <a:p>
            <a:pPr algn="r"/>
            <a:r>
              <a:rPr lang="en-MY" sz="4400" b="1" dirty="0">
                <a:latin typeface="Arial Black" panose="020B0A04020102020204" pitchFamily="34" charset="0"/>
              </a:rPr>
              <a:t>Engagement and Training </a:t>
            </a:r>
          </a:p>
          <a:p>
            <a:pPr algn="r"/>
            <a:r>
              <a:rPr lang="en-MY" sz="4400" b="1" dirty="0">
                <a:latin typeface="Arial Black" panose="020B0A04020102020204" pitchFamily="34" charset="0"/>
              </a:rPr>
              <a:t>at Port </a:t>
            </a:r>
            <a:r>
              <a:rPr lang="en-MY" sz="4400" b="1" dirty="0" err="1">
                <a:latin typeface="Arial Black" panose="020B0A04020102020204" pitchFamily="34" charset="0"/>
              </a:rPr>
              <a:t>Klang</a:t>
            </a:r>
            <a:endParaRPr lang="en-MY" sz="4400" b="1" dirty="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4</a:t>
            </a: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MY" altLang="en-US" sz="3200" b="1" dirty="0">
                <a:solidFill>
                  <a:srgbClr val="212121"/>
                </a:solidFill>
                <a:latin typeface="+mn-lt"/>
              </a:rPr>
              <a:t>Port </a:t>
            </a:r>
            <a:r>
              <a:rPr lang="en-MY" altLang="en-US" sz="3200" b="1" dirty="0" err="1">
                <a:solidFill>
                  <a:srgbClr val="212121"/>
                </a:solidFill>
                <a:latin typeface="+mn-lt"/>
              </a:rPr>
              <a:t>Klang</a:t>
            </a:r>
            <a:r>
              <a:rPr lang="en-MY" altLang="en-US" sz="3200" b="1" dirty="0">
                <a:solidFill>
                  <a:srgbClr val="212121"/>
                </a:solidFill>
                <a:latin typeface="+mn-lt"/>
              </a:rPr>
              <a:t> Go-Live Completed Engagement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0875" y="1051940"/>
          <a:ext cx="11280908" cy="419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222"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Engagement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</a:t>
                      </a:r>
                      <a:r>
                        <a:rPr lang="en-US" sz="1800" baseline="0" dirty="0"/>
                        <a:t> 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with JLM (</a:t>
                      </a: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Registration Master/Normal User 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April 2018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MKN,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Cyberjaya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Port Operator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Registration Master/Normal User 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April 2018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Northport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0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3.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latin typeface="Calibri" panose="020F0502020204030204" pitchFamily="34" charset="0"/>
                        </a:rPr>
                        <a:t>Engagement with SAM members (Registration Session )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May 2018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MKN,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Cyberjaya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for OGA (6 Agencies SIAT)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and Training for OGA/PIA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NCC,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Cyberjaya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and Training with AFAM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and Training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with SFFLA Session 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Pejabat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SFFLA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and Training with Forwarding Agents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Selangor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and Training with Shipping Agents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and Training with Traders (Direct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Users)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Selangor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3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11.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Engagement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Freight Forwarder &amp;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Haulier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May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2018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Wisma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Kastam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50875" y="5362596"/>
            <a:ext cx="2941609" cy="369332"/>
            <a:chOff x="819509" y="5408762"/>
            <a:chExt cx="2941609" cy="369332"/>
          </a:xfrm>
        </p:grpSpPr>
        <p:sp>
          <p:nvSpPr>
            <p:cNvPr id="10" name="Rectangle 9"/>
            <p:cNvSpPr/>
            <p:nvPr/>
          </p:nvSpPr>
          <p:spPr>
            <a:xfrm>
              <a:off x="819509" y="5408762"/>
              <a:ext cx="646982" cy="3536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6491" y="5408762"/>
              <a:ext cx="2294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Session completed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416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MY" altLang="en-US" sz="3200" b="1" dirty="0">
                <a:solidFill>
                  <a:srgbClr val="212121"/>
                </a:solidFill>
                <a:latin typeface="+mn-lt"/>
              </a:rPr>
              <a:t>Port </a:t>
            </a:r>
            <a:r>
              <a:rPr lang="en-MY" altLang="en-US" sz="3200" b="1" dirty="0" err="1">
                <a:solidFill>
                  <a:srgbClr val="212121"/>
                </a:solidFill>
                <a:latin typeface="+mn-lt"/>
              </a:rPr>
              <a:t>Klang</a:t>
            </a:r>
            <a:r>
              <a:rPr lang="en-MY" altLang="en-US" sz="3200" b="1" dirty="0">
                <a:solidFill>
                  <a:srgbClr val="212121"/>
                </a:solidFill>
                <a:latin typeface="+mn-lt"/>
              </a:rPr>
              <a:t> Go-Live Completed Demo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6219" y="1133723"/>
          <a:ext cx="11208295" cy="287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Training Session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Proposed</a:t>
                      </a:r>
                      <a:r>
                        <a:rPr lang="en-US" sz="1400" baseline="0" dirty="0"/>
                        <a:t>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 Training</a:t>
                      </a:r>
                      <a:r>
                        <a:rPr lang="en-US" sz="1400" baseline="0" dirty="0"/>
                        <a:t> to BTM and CCC ( High level architecture, Server) 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21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May 2018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 Center,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Wisma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Kelana</a:t>
                      </a:r>
                      <a:r>
                        <a:rPr lang="en-US" sz="1400" dirty="0"/>
                        <a:t> Jaya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R3 Training</a:t>
                      </a:r>
                      <a:r>
                        <a:rPr lang="en-US" sz="1400" baseline="0" dirty="0"/>
                        <a:t> OGA/PIA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21st</a:t>
                      </a:r>
                      <a:r>
                        <a:rPr lang="en-US" sz="1400" baseline="0" dirty="0"/>
                        <a:t> May 2018 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Cyberjaya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R3 Training to </a:t>
                      </a:r>
                      <a:r>
                        <a:rPr lang="en-US" sz="1400" dirty="0" err="1"/>
                        <a:t>Kastam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Kastam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Negeri</a:t>
                      </a:r>
                      <a:r>
                        <a:rPr lang="en-US" sz="1400" dirty="0">
                          <a:latin typeface="+mj-lt"/>
                        </a:rPr>
                        <a:t> Selangor (CEA, Related Officers)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Kastam</a:t>
                      </a:r>
                      <a:r>
                        <a:rPr lang="en-US" sz="1400" dirty="0"/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R3 Simulation</a:t>
                      </a:r>
                      <a:r>
                        <a:rPr lang="en-US" sz="1400" baseline="0" dirty="0"/>
                        <a:t> Training to OGA / PIA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May</a:t>
                      </a:r>
                      <a:r>
                        <a:rPr lang="en-US" sz="1400" baseline="0" dirty="0"/>
                        <a:t> 2018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Cyberjaya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784">
                <a:tc>
                  <a:txBody>
                    <a:bodyPr/>
                    <a:lstStyle/>
                    <a:p>
                      <a:r>
                        <a:rPr lang="en-US" sz="1400" dirty="0"/>
                        <a:t>5.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R3 Go-Live Training to Westport, Northport, </a:t>
                      </a:r>
                      <a:r>
                        <a:rPr lang="en-US" sz="1400" dirty="0" err="1"/>
                        <a:t>Asaniaga</a:t>
                      </a:r>
                      <a:r>
                        <a:rPr lang="en-US" sz="1400" dirty="0"/>
                        <a:t> and LPK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Westport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R3 Go-Live Training to Selected</a:t>
                      </a:r>
                      <a:r>
                        <a:rPr lang="en-US" sz="1400" baseline="0" dirty="0"/>
                        <a:t> Traders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May 2018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Kastam</a:t>
                      </a:r>
                      <a:r>
                        <a:rPr lang="en-US" sz="1400" dirty="0"/>
                        <a:t> Selangor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250391" y="6392173"/>
            <a:ext cx="2941609" cy="369332"/>
            <a:chOff x="819509" y="5408762"/>
            <a:chExt cx="2941609" cy="369332"/>
          </a:xfrm>
        </p:grpSpPr>
        <p:sp>
          <p:nvSpPr>
            <p:cNvPr id="9" name="Rectangle 8"/>
            <p:cNvSpPr/>
            <p:nvPr/>
          </p:nvSpPr>
          <p:spPr>
            <a:xfrm>
              <a:off x="819509" y="5408762"/>
              <a:ext cx="646982" cy="3536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6491" y="5408762"/>
              <a:ext cx="2294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Session completed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6219" y="4011187"/>
          <a:ext cx="11208296" cy="2271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Training session with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Forwarding Agent (Day 1)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400" b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MKN, Cyberjaya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Training session with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Forwarding Agent (Day 2)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MKN, Cyberjaya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Internal Training Session </a:t>
                      </a: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</a:rPr>
                        <a:t>For Mentor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MKN,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Cyberjaya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</a:rPr>
                        <a:t>Internal Training Session </a:t>
                      </a: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</a:rPr>
                        <a:t>For CEA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400" b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MKN,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Cyberjaya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Internal Briefing Session 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uCustoms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Go-Live for Air Mode in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Subang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Airport 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MKN,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Cyberjaya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Registration Session for PIA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June 2018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MKN,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Cyberjaya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06" marR="85706" marT="42853" marB="42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Achievement Memories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65" y="1254764"/>
            <a:ext cx="4791163" cy="27046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7" y="1254764"/>
            <a:ext cx="4337712" cy="265508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2" y="4018711"/>
            <a:ext cx="3736165" cy="26324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4018711"/>
            <a:ext cx="3400644" cy="26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619" y="967946"/>
            <a:ext cx="889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400" b="1" dirty="0">
                <a:latin typeface="Arial Black" panose="020B0A04020102020204" pitchFamily="34" charset="0"/>
              </a:rPr>
              <a:t>Challenges and </a:t>
            </a:r>
          </a:p>
          <a:p>
            <a:pPr algn="r"/>
            <a:r>
              <a:rPr lang="en-MY" sz="4400" b="1" dirty="0">
                <a:latin typeface="Arial Black" panose="020B0A04020102020204" pitchFamily="34" charset="0"/>
              </a:rPr>
              <a:t>Impacts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10287913" y="1331038"/>
            <a:ext cx="1591733" cy="1174734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5</a:t>
            </a:r>
          </a:p>
        </p:txBody>
      </p:sp>
      <p:pic>
        <p:nvPicPr>
          <p:cNvPr id="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436027" y="3416503"/>
            <a:ext cx="7048500" cy="30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1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Challenges and Impacts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98175" y="1057805"/>
            <a:ext cx="3608969" cy="2620218"/>
          </a:xfrm>
          <a:custGeom>
            <a:avLst/>
            <a:gdLst>
              <a:gd name="connsiteX0" fmla="*/ 0 w 3869530"/>
              <a:gd name="connsiteY0" fmla="*/ 326396 h 3263961"/>
              <a:gd name="connsiteX1" fmla="*/ 326396 w 3869530"/>
              <a:gd name="connsiteY1" fmla="*/ 0 h 3263961"/>
              <a:gd name="connsiteX2" fmla="*/ 3543134 w 3869530"/>
              <a:gd name="connsiteY2" fmla="*/ 0 h 3263961"/>
              <a:gd name="connsiteX3" fmla="*/ 3869530 w 3869530"/>
              <a:gd name="connsiteY3" fmla="*/ 326396 h 3263961"/>
              <a:gd name="connsiteX4" fmla="*/ 3869530 w 3869530"/>
              <a:gd name="connsiteY4" fmla="*/ 2937565 h 3263961"/>
              <a:gd name="connsiteX5" fmla="*/ 3543134 w 3869530"/>
              <a:gd name="connsiteY5" fmla="*/ 3263961 h 3263961"/>
              <a:gd name="connsiteX6" fmla="*/ 326396 w 3869530"/>
              <a:gd name="connsiteY6" fmla="*/ 3263961 h 3263961"/>
              <a:gd name="connsiteX7" fmla="*/ 0 w 3869530"/>
              <a:gd name="connsiteY7" fmla="*/ 2937565 h 3263961"/>
              <a:gd name="connsiteX8" fmla="*/ 0 w 3869530"/>
              <a:gd name="connsiteY8" fmla="*/ 326396 h 3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530" h="3263961">
                <a:moveTo>
                  <a:pt x="0" y="326396"/>
                </a:moveTo>
                <a:cubicBezTo>
                  <a:pt x="0" y="146132"/>
                  <a:pt x="146132" y="0"/>
                  <a:pt x="326396" y="0"/>
                </a:cubicBezTo>
                <a:lnTo>
                  <a:pt x="3543134" y="0"/>
                </a:lnTo>
                <a:cubicBezTo>
                  <a:pt x="3723398" y="0"/>
                  <a:pt x="3869530" y="146132"/>
                  <a:pt x="3869530" y="326396"/>
                </a:cubicBezTo>
                <a:lnTo>
                  <a:pt x="3869530" y="2937565"/>
                </a:lnTo>
                <a:cubicBezTo>
                  <a:pt x="3869530" y="3117829"/>
                  <a:pt x="3723398" y="3263961"/>
                  <a:pt x="3543134" y="3263961"/>
                </a:cubicBezTo>
                <a:lnTo>
                  <a:pt x="326396" y="3263961"/>
                </a:lnTo>
                <a:cubicBezTo>
                  <a:pt x="146132" y="3263961"/>
                  <a:pt x="0" y="3117829"/>
                  <a:pt x="0" y="2937565"/>
                </a:cubicBezTo>
                <a:lnTo>
                  <a:pt x="0" y="326396"/>
                </a:lnTo>
                <a:close/>
              </a:path>
            </a:pathLst>
          </a:custGeom>
          <a:solidFill>
            <a:srgbClr val="33CCCC">
              <a:alpha val="38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23533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Significant New Operational Requirement</a:t>
            </a: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68840" y="1933195"/>
            <a:ext cx="3267638" cy="867741"/>
          </a:xfrm>
          <a:custGeom>
            <a:avLst/>
            <a:gdLst>
              <a:gd name="connsiteX0" fmla="*/ 0 w 3329808"/>
              <a:gd name="connsiteY0" fmla="*/ 113745 h 1137446"/>
              <a:gd name="connsiteX1" fmla="*/ 113745 w 3329808"/>
              <a:gd name="connsiteY1" fmla="*/ 0 h 1137446"/>
              <a:gd name="connsiteX2" fmla="*/ 3216063 w 3329808"/>
              <a:gd name="connsiteY2" fmla="*/ 0 h 1137446"/>
              <a:gd name="connsiteX3" fmla="*/ 3329808 w 3329808"/>
              <a:gd name="connsiteY3" fmla="*/ 113745 h 1137446"/>
              <a:gd name="connsiteX4" fmla="*/ 3329808 w 3329808"/>
              <a:gd name="connsiteY4" fmla="*/ 1023701 h 1137446"/>
              <a:gd name="connsiteX5" fmla="*/ 3216063 w 3329808"/>
              <a:gd name="connsiteY5" fmla="*/ 1137446 h 1137446"/>
              <a:gd name="connsiteX6" fmla="*/ 113745 w 3329808"/>
              <a:gd name="connsiteY6" fmla="*/ 1137446 h 1137446"/>
              <a:gd name="connsiteX7" fmla="*/ 0 w 3329808"/>
              <a:gd name="connsiteY7" fmla="*/ 1023701 h 1137446"/>
              <a:gd name="connsiteX8" fmla="*/ 0 w 3329808"/>
              <a:gd name="connsiteY8" fmla="*/ 113745 h 113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9808" h="1137446">
                <a:moveTo>
                  <a:pt x="0" y="113745"/>
                </a:moveTo>
                <a:cubicBezTo>
                  <a:pt x="0" y="50925"/>
                  <a:pt x="50925" y="0"/>
                  <a:pt x="113745" y="0"/>
                </a:cubicBezTo>
                <a:lnTo>
                  <a:pt x="3216063" y="0"/>
                </a:lnTo>
                <a:cubicBezTo>
                  <a:pt x="3278883" y="0"/>
                  <a:pt x="3329808" y="50925"/>
                  <a:pt x="3329808" y="113745"/>
                </a:cubicBezTo>
                <a:lnTo>
                  <a:pt x="3329808" y="1023701"/>
                </a:lnTo>
                <a:cubicBezTo>
                  <a:pt x="3329808" y="1086521"/>
                  <a:pt x="3278883" y="1137446"/>
                  <a:pt x="3216063" y="1137446"/>
                </a:cubicBezTo>
                <a:lnTo>
                  <a:pt x="113745" y="1137446"/>
                </a:lnTo>
                <a:cubicBezTo>
                  <a:pt x="50925" y="1137446"/>
                  <a:pt x="0" y="1086521"/>
                  <a:pt x="0" y="1023701"/>
                </a:cubicBezTo>
                <a:lnTo>
                  <a:pt x="0" y="113745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955" tIns="63795" rIns="73955" bIns="637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Unforeseen operational gap after R3 Go Live 13.12.2017</a:t>
            </a:r>
          </a:p>
        </p:txBody>
      </p:sp>
      <p:sp>
        <p:nvSpPr>
          <p:cNvPr id="27" name="Freeform 26"/>
          <p:cNvSpPr/>
          <p:nvPr/>
        </p:nvSpPr>
        <p:spPr>
          <a:xfrm>
            <a:off x="4211806" y="1075960"/>
            <a:ext cx="3869530" cy="2602062"/>
          </a:xfrm>
          <a:custGeom>
            <a:avLst/>
            <a:gdLst>
              <a:gd name="connsiteX0" fmla="*/ 0 w 3869530"/>
              <a:gd name="connsiteY0" fmla="*/ 326396 h 3263961"/>
              <a:gd name="connsiteX1" fmla="*/ 326396 w 3869530"/>
              <a:gd name="connsiteY1" fmla="*/ 0 h 3263961"/>
              <a:gd name="connsiteX2" fmla="*/ 3543134 w 3869530"/>
              <a:gd name="connsiteY2" fmla="*/ 0 h 3263961"/>
              <a:gd name="connsiteX3" fmla="*/ 3869530 w 3869530"/>
              <a:gd name="connsiteY3" fmla="*/ 326396 h 3263961"/>
              <a:gd name="connsiteX4" fmla="*/ 3869530 w 3869530"/>
              <a:gd name="connsiteY4" fmla="*/ 2937565 h 3263961"/>
              <a:gd name="connsiteX5" fmla="*/ 3543134 w 3869530"/>
              <a:gd name="connsiteY5" fmla="*/ 3263961 h 3263961"/>
              <a:gd name="connsiteX6" fmla="*/ 326396 w 3869530"/>
              <a:gd name="connsiteY6" fmla="*/ 3263961 h 3263961"/>
              <a:gd name="connsiteX7" fmla="*/ 0 w 3869530"/>
              <a:gd name="connsiteY7" fmla="*/ 2937565 h 3263961"/>
              <a:gd name="connsiteX8" fmla="*/ 0 w 3869530"/>
              <a:gd name="connsiteY8" fmla="*/ 326396 h 3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530" h="3263961">
                <a:moveTo>
                  <a:pt x="0" y="326396"/>
                </a:moveTo>
                <a:cubicBezTo>
                  <a:pt x="0" y="146132"/>
                  <a:pt x="146132" y="0"/>
                  <a:pt x="326396" y="0"/>
                </a:cubicBezTo>
                <a:lnTo>
                  <a:pt x="3543134" y="0"/>
                </a:lnTo>
                <a:cubicBezTo>
                  <a:pt x="3723398" y="0"/>
                  <a:pt x="3869530" y="146132"/>
                  <a:pt x="3869530" y="326396"/>
                </a:cubicBezTo>
                <a:lnTo>
                  <a:pt x="3869530" y="2937565"/>
                </a:lnTo>
                <a:cubicBezTo>
                  <a:pt x="3869530" y="3117829"/>
                  <a:pt x="3723398" y="3263961"/>
                  <a:pt x="3543134" y="3263961"/>
                </a:cubicBezTo>
                <a:lnTo>
                  <a:pt x="326396" y="3263961"/>
                </a:lnTo>
                <a:cubicBezTo>
                  <a:pt x="146132" y="3263961"/>
                  <a:pt x="0" y="3117829"/>
                  <a:pt x="0" y="2937565"/>
                </a:cubicBezTo>
                <a:lnTo>
                  <a:pt x="0" y="326396"/>
                </a:lnTo>
                <a:close/>
              </a:path>
            </a:pathLst>
          </a:custGeom>
          <a:solidFill>
            <a:srgbClr val="33CCCC">
              <a:alpha val="38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23533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Commitment from External Stakeholders </a:t>
            </a:r>
          </a:p>
        </p:txBody>
      </p:sp>
      <p:sp>
        <p:nvSpPr>
          <p:cNvPr id="28" name="Freeform 27"/>
          <p:cNvSpPr/>
          <p:nvPr/>
        </p:nvSpPr>
        <p:spPr>
          <a:xfrm>
            <a:off x="4396799" y="1933195"/>
            <a:ext cx="3364077" cy="651576"/>
          </a:xfrm>
          <a:custGeom>
            <a:avLst/>
            <a:gdLst>
              <a:gd name="connsiteX0" fmla="*/ 0 w 3364077"/>
              <a:gd name="connsiteY0" fmla="*/ 86774 h 867741"/>
              <a:gd name="connsiteX1" fmla="*/ 86774 w 3364077"/>
              <a:gd name="connsiteY1" fmla="*/ 0 h 867741"/>
              <a:gd name="connsiteX2" fmla="*/ 3277303 w 3364077"/>
              <a:gd name="connsiteY2" fmla="*/ 0 h 867741"/>
              <a:gd name="connsiteX3" fmla="*/ 3364077 w 3364077"/>
              <a:gd name="connsiteY3" fmla="*/ 86774 h 867741"/>
              <a:gd name="connsiteX4" fmla="*/ 3364077 w 3364077"/>
              <a:gd name="connsiteY4" fmla="*/ 780967 h 867741"/>
              <a:gd name="connsiteX5" fmla="*/ 3277303 w 3364077"/>
              <a:gd name="connsiteY5" fmla="*/ 867741 h 867741"/>
              <a:gd name="connsiteX6" fmla="*/ 86774 w 3364077"/>
              <a:gd name="connsiteY6" fmla="*/ 867741 h 867741"/>
              <a:gd name="connsiteX7" fmla="*/ 0 w 3364077"/>
              <a:gd name="connsiteY7" fmla="*/ 780967 h 867741"/>
              <a:gd name="connsiteX8" fmla="*/ 0 w 3364077"/>
              <a:gd name="connsiteY8" fmla="*/ 86774 h 86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4077" h="867741">
                <a:moveTo>
                  <a:pt x="0" y="86774"/>
                </a:moveTo>
                <a:cubicBezTo>
                  <a:pt x="0" y="38850"/>
                  <a:pt x="38850" y="0"/>
                  <a:pt x="86774" y="0"/>
                </a:cubicBezTo>
                <a:lnTo>
                  <a:pt x="3277303" y="0"/>
                </a:lnTo>
                <a:cubicBezTo>
                  <a:pt x="3325227" y="0"/>
                  <a:pt x="3364077" y="38850"/>
                  <a:pt x="3364077" y="86774"/>
                </a:cubicBezTo>
                <a:lnTo>
                  <a:pt x="3364077" y="780967"/>
                </a:lnTo>
                <a:cubicBezTo>
                  <a:pt x="3364077" y="828891"/>
                  <a:pt x="3325227" y="867741"/>
                  <a:pt x="3277303" y="867741"/>
                </a:cubicBezTo>
                <a:lnTo>
                  <a:pt x="86774" y="867741"/>
                </a:lnTo>
                <a:cubicBezTo>
                  <a:pt x="38850" y="867741"/>
                  <a:pt x="0" y="828891"/>
                  <a:pt x="0" y="780967"/>
                </a:cubicBezTo>
                <a:lnTo>
                  <a:pt x="0" y="86774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55" tIns="55895" rIns="66055" bIns="558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 Poor Participation in engagement </a:t>
            </a:r>
            <a:r>
              <a:rPr lang="en-US" sz="1600" b="1" dirty="0" err="1">
                <a:solidFill>
                  <a:prstClr val="white"/>
                </a:solidFill>
                <a:latin typeface="Calibri Light" panose="020F0302020204030204" pitchFamily="34" charset="0"/>
              </a:rPr>
              <a:t>programme</a:t>
            </a: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9" name="Freeform 28"/>
          <p:cNvSpPr/>
          <p:nvPr/>
        </p:nvSpPr>
        <p:spPr>
          <a:xfrm>
            <a:off x="4396799" y="2670613"/>
            <a:ext cx="3341510" cy="775773"/>
          </a:xfrm>
          <a:custGeom>
            <a:avLst/>
            <a:gdLst>
              <a:gd name="connsiteX0" fmla="*/ 0 w 3341510"/>
              <a:gd name="connsiteY0" fmla="*/ 104342 h 1043418"/>
              <a:gd name="connsiteX1" fmla="*/ 104342 w 3341510"/>
              <a:gd name="connsiteY1" fmla="*/ 0 h 1043418"/>
              <a:gd name="connsiteX2" fmla="*/ 3237168 w 3341510"/>
              <a:gd name="connsiteY2" fmla="*/ 0 h 1043418"/>
              <a:gd name="connsiteX3" fmla="*/ 3341510 w 3341510"/>
              <a:gd name="connsiteY3" fmla="*/ 104342 h 1043418"/>
              <a:gd name="connsiteX4" fmla="*/ 3341510 w 3341510"/>
              <a:gd name="connsiteY4" fmla="*/ 939076 h 1043418"/>
              <a:gd name="connsiteX5" fmla="*/ 3237168 w 3341510"/>
              <a:gd name="connsiteY5" fmla="*/ 1043418 h 1043418"/>
              <a:gd name="connsiteX6" fmla="*/ 104342 w 3341510"/>
              <a:gd name="connsiteY6" fmla="*/ 1043418 h 1043418"/>
              <a:gd name="connsiteX7" fmla="*/ 0 w 3341510"/>
              <a:gd name="connsiteY7" fmla="*/ 939076 h 1043418"/>
              <a:gd name="connsiteX8" fmla="*/ 0 w 3341510"/>
              <a:gd name="connsiteY8" fmla="*/ 104342 h 10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1510" h="1043418">
                <a:moveTo>
                  <a:pt x="0" y="104342"/>
                </a:moveTo>
                <a:cubicBezTo>
                  <a:pt x="0" y="46716"/>
                  <a:pt x="46716" y="0"/>
                  <a:pt x="104342" y="0"/>
                </a:cubicBezTo>
                <a:lnTo>
                  <a:pt x="3237168" y="0"/>
                </a:lnTo>
                <a:cubicBezTo>
                  <a:pt x="3294794" y="0"/>
                  <a:pt x="3341510" y="46716"/>
                  <a:pt x="3341510" y="104342"/>
                </a:cubicBezTo>
                <a:lnTo>
                  <a:pt x="3341510" y="939076"/>
                </a:lnTo>
                <a:cubicBezTo>
                  <a:pt x="3341510" y="996702"/>
                  <a:pt x="3294794" y="1043418"/>
                  <a:pt x="3237168" y="1043418"/>
                </a:cubicBezTo>
                <a:lnTo>
                  <a:pt x="104342" y="1043418"/>
                </a:lnTo>
                <a:cubicBezTo>
                  <a:pt x="46716" y="1043418"/>
                  <a:pt x="0" y="996702"/>
                  <a:pt x="0" y="939076"/>
                </a:cubicBezTo>
                <a:lnTo>
                  <a:pt x="0" y="104342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201" tIns="61041" rIns="71201" bIns="6104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Significant time and changes  required to accommodate new requirements and  “wish lists” after UAT</a:t>
            </a:r>
          </a:p>
        </p:txBody>
      </p:sp>
      <p:sp>
        <p:nvSpPr>
          <p:cNvPr id="30" name="Freeform 29"/>
          <p:cNvSpPr/>
          <p:nvPr/>
        </p:nvSpPr>
        <p:spPr>
          <a:xfrm>
            <a:off x="8345345" y="1071581"/>
            <a:ext cx="3654831" cy="2606442"/>
          </a:xfrm>
          <a:custGeom>
            <a:avLst/>
            <a:gdLst>
              <a:gd name="connsiteX0" fmla="*/ 0 w 3869530"/>
              <a:gd name="connsiteY0" fmla="*/ 326396 h 3263961"/>
              <a:gd name="connsiteX1" fmla="*/ 326396 w 3869530"/>
              <a:gd name="connsiteY1" fmla="*/ 0 h 3263961"/>
              <a:gd name="connsiteX2" fmla="*/ 3543134 w 3869530"/>
              <a:gd name="connsiteY2" fmla="*/ 0 h 3263961"/>
              <a:gd name="connsiteX3" fmla="*/ 3869530 w 3869530"/>
              <a:gd name="connsiteY3" fmla="*/ 326396 h 3263961"/>
              <a:gd name="connsiteX4" fmla="*/ 3869530 w 3869530"/>
              <a:gd name="connsiteY4" fmla="*/ 2937565 h 3263961"/>
              <a:gd name="connsiteX5" fmla="*/ 3543134 w 3869530"/>
              <a:gd name="connsiteY5" fmla="*/ 3263961 h 3263961"/>
              <a:gd name="connsiteX6" fmla="*/ 326396 w 3869530"/>
              <a:gd name="connsiteY6" fmla="*/ 3263961 h 3263961"/>
              <a:gd name="connsiteX7" fmla="*/ 0 w 3869530"/>
              <a:gd name="connsiteY7" fmla="*/ 2937565 h 3263961"/>
              <a:gd name="connsiteX8" fmla="*/ 0 w 3869530"/>
              <a:gd name="connsiteY8" fmla="*/ 326396 h 326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530" h="3263961">
                <a:moveTo>
                  <a:pt x="0" y="326396"/>
                </a:moveTo>
                <a:cubicBezTo>
                  <a:pt x="0" y="146132"/>
                  <a:pt x="146132" y="0"/>
                  <a:pt x="326396" y="0"/>
                </a:cubicBezTo>
                <a:lnTo>
                  <a:pt x="3543134" y="0"/>
                </a:lnTo>
                <a:cubicBezTo>
                  <a:pt x="3723398" y="0"/>
                  <a:pt x="3869530" y="146132"/>
                  <a:pt x="3869530" y="326396"/>
                </a:cubicBezTo>
                <a:lnTo>
                  <a:pt x="3869530" y="2937565"/>
                </a:lnTo>
                <a:cubicBezTo>
                  <a:pt x="3869530" y="3117829"/>
                  <a:pt x="3723398" y="3263961"/>
                  <a:pt x="3543134" y="3263961"/>
                </a:cubicBezTo>
                <a:lnTo>
                  <a:pt x="326396" y="3263961"/>
                </a:lnTo>
                <a:cubicBezTo>
                  <a:pt x="146132" y="3263961"/>
                  <a:pt x="0" y="3117829"/>
                  <a:pt x="0" y="2937565"/>
                </a:cubicBezTo>
                <a:lnTo>
                  <a:pt x="0" y="326396"/>
                </a:lnTo>
                <a:close/>
              </a:path>
            </a:pathLst>
          </a:custGeom>
          <a:solidFill>
            <a:srgbClr val="33CCCC">
              <a:alpha val="38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23533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C000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Stakeholder Readiness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1620109" y="3496026"/>
            <a:ext cx="1165100" cy="54001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413789" y="1954294"/>
            <a:ext cx="3364077" cy="649400"/>
          </a:xfrm>
          <a:custGeom>
            <a:avLst/>
            <a:gdLst>
              <a:gd name="connsiteX0" fmla="*/ 0 w 3364077"/>
              <a:gd name="connsiteY0" fmla="*/ 86774 h 867741"/>
              <a:gd name="connsiteX1" fmla="*/ 86774 w 3364077"/>
              <a:gd name="connsiteY1" fmla="*/ 0 h 867741"/>
              <a:gd name="connsiteX2" fmla="*/ 3277303 w 3364077"/>
              <a:gd name="connsiteY2" fmla="*/ 0 h 867741"/>
              <a:gd name="connsiteX3" fmla="*/ 3364077 w 3364077"/>
              <a:gd name="connsiteY3" fmla="*/ 86774 h 867741"/>
              <a:gd name="connsiteX4" fmla="*/ 3364077 w 3364077"/>
              <a:gd name="connsiteY4" fmla="*/ 780967 h 867741"/>
              <a:gd name="connsiteX5" fmla="*/ 3277303 w 3364077"/>
              <a:gd name="connsiteY5" fmla="*/ 867741 h 867741"/>
              <a:gd name="connsiteX6" fmla="*/ 86774 w 3364077"/>
              <a:gd name="connsiteY6" fmla="*/ 867741 h 867741"/>
              <a:gd name="connsiteX7" fmla="*/ 0 w 3364077"/>
              <a:gd name="connsiteY7" fmla="*/ 780967 h 867741"/>
              <a:gd name="connsiteX8" fmla="*/ 0 w 3364077"/>
              <a:gd name="connsiteY8" fmla="*/ 86774 h 86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4077" h="867741">
                <a:moveTo>
                  <a:pt x="0" y="86774"/>
                </a:moveTo>
                <a:cubicBezTo>
                  <a:pt x="0" y="38850"/>
                  <a:pt x="38850" y="0"/>
                  <a:pt x="86774" y="0"/>
                </a:cubicBezTo>
                <a:lnTo>
                  <a:pt x="3277303" y="0"/>
                </a:lnTo>
                <a:cubicBezTo>
                  <a:pt x="3325227" y="0"/>
                  <a:pt x="3364077" y="38850"/>
                  <a:pt x="3364077" y="86774"/>
                </a:cubicBezTo>
                <a:lnTo>
                  <a:pt x="3364077" y="780967"/>
                </a:lnTo>
                <a:cubicBezTo>
                  <a:pt x="3364077" y="828891"/>
                  <a:pt x="3325227" y="867741"/>
                  <a:pt x="3277303" y="867741"/>
                </a:cubicBezTo>
                <a:lnTo>
                  <a:pt x="86774" y="867741"/>
                </a:lnTo>
                <a:cubicBezTo>
                  <a:pt x="38850" y="867741"/>
                  <a:pt x="0" y="828891"/>
                  <a:pt x="0" y="780967"/>
                </a:cubicBezTo>
                <a:lnTo>
                  <a:pt x="0" y="86774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55" tIns="55895" rIns="66055" bIns="558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 Sense of ownership of stakeholders</a:t>
            </a:r>
          </a:p>
        </p:txBody>
      </p:sp>
      <p:sp>
        <p:nvSpPr>
          <p:cNvPr id="33" name="Freeform 32"/>
          <p:cNvSpPr/>
          <p:nvPr/>
        </p:nvSpPr>
        <p:spPr>
          <a:xfrm>
            <a:off x="8413788" y="2653675"/>
            <a:ext cx="3364077" cy="634957"/>
          </a:xfrm>
          <a:custGeom>
            <a:avLst/>
            <a:gdLst>
              <a:gd name="connsiteX0" fmla="*/ 0 w 3364077"/>
              <a:gd name="connsiteY0" fmla="*/ 86774 h 867741"/>
              <a:gd name="connsiteX1" fmla="*/ 86774 w 3364077"/>
              <a:gd name="connsiteY1" fmla="*/ 0 h 867741"/>
              <a:gd name="connsiteX2" fmla="*/ 3277303 w 3364077"/>
              <a:gd name="connsiteY2" fmla="*/ 0 h 867741"/>
              <a:gd name="connsiteX3" fmla="*/ 3364077 w 3364077"/>
              <a:gd name="connsiteY3" fmla="*/ 86774 h 867741"/>
              <a:gd name="connsiteX4" fmla="*/ 3364077 w 3364077"/>
              <a:gd name="connsiteY4" fmla="*/ 780967 h 867741"/>
              <a:gd name="connsiteX5" fmla="*/ 3277303 w 3364077"/>
              <a:gd name="connsiteY5" fmla="*/ 867741 h 867741"/>
              <a:gd name="connsiteX6" fmla="*/ 86774 w 3364077"/>
              <a:gd name="connsiteY6" fmla="*/ 867741 h 867741"/>
              <a:gd name="connsiteX7" fmla="*/ 0 w 3364077"/>
              <a:gd name="connsiteY7" fmla="*/ 780967 h 867741"/>
              <a:gd name="connsiteX8" fmla="*/ 0 w 3364077"/>
              <a:gd name="connsiteY8" fmla="*/ 86774 h 86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4077" h="867741">
                <a:moveTo>
                  <a:pt x="0" y="86774"/>
                </a:moveTo>
                <a:cubicBezTo>
                  <a:pt x="0" y="38850"/>
                  <a:pt x="38850" y="0"/>
                  <a:pt x="86774" y="0"/>
                </a:cubicBezTo>
                <a:lnTo>
                  <a:pt x="3277303" y="0"/>
                </a:lnTo>
                <a:cubicBezTo>
                  <a:pt x="3325227" y="0"/>
                  <a:pt x="3364077" y="38850"/>
                  <a:pt x="3364077" y="86774"/>
                </a:cubicBezTo>
                <a:lnTo>
                  <a:pt x="3364077" y="780967"/>
                </a:lnTo>
                <a:cubicBezTo>
                  <a:pt x="3364077" y="828891"/>
                  <a:pt x="3325227" y="867741"/>
                  <a:pt x="3277303" y="867741"/>
                </a:cubicBezTo>
                <a:lnTo>
                  <a:pt x="86774" y="867741"/>
                </a:lnTo>
                <a:cubicBezTo>
                  <a:pt x="38850" y="867741"/>
                  <a:pt x="0" y="828891"/>
                  <a:pt x="0" y="780967"/>
                </a:cubicBezTo>
                <a:lnTo>
                  <a:pt x="0" y="86774"/>
                </a:lnTo>
                <a:close/>
              </a:path>
            </a:pathLst>
          </a:cu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55" tIns="55895" rIns="66055" bIns="558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Insufficient Resources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5493774" y="3493855"/>
            <a:ext cx="1165100" cy="54001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9513276" y="3446386"/>
            <a:ext cx="1165100" cy="54001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338826" y="4204013"/>
            <a:ext cx="3593956" cy="464268"/>
          </a:xfrm>
          <a:prstGeom prst="rect">
            <a:avLst/>
          </a:prstGeom>
          <a:solidFill>
            <a:srgbClr val="33CCCC">
              <a:alpha val="2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Requires significant customization and Effort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1672" y="4668282"/>
            <a:ext cx="3608969" cy="1613710"/>
            <a:chOff x="849260" y="5295088"/>
            <a:chExt cx="7339334" cy="962862"/>
          </a:xfrm>
        </p:grpSpPr>
        <p:sp>
          <p:nvSpPr>
            <p:cNvPr id="39" name="Rounded Rectangle 38"/>
            <p:cNvSpPr/>
            <p:nvPr/>
          </p:nvSpPr>
          <p:spPr>
            <a:xfrm>
              <a:off x="849260" y="5295088"/>
              <a:ext cx="7339334" cy="962862"/>
            </a:xfrm>
            <a:prstGeom prst="roundRect">
              <a:avLst>
                <a:gd name="adj" fmla="val 10000"/>
              </a:avLst>
            </a:pr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6"/>
            <p:cNvSpPr/>
            <p:nvPr/>
          </p:nvSpPr>
          <p:spPr>
            <a:xfrm>
              <a:off x="1213492" y="5337616"/>
              <a:ext cx="6674353" cy="920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285750" indent="-2857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MY" sz="1600" b="1" dirty="0">
                  <a:solidFill>
                    <a:prstClr val="white"/>
                  </a:solidFill>
                </a:rPr>
                <a:t>Required heavy customisation</a:t>
              </a:r>
            </a:p>
            <a:p>
              <a:pPr marL="285750" indent="-2857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MY" sz="1600" b="1" dirty="0">
                  <a:solidFill>
                    <a:prstClr val="white"/>
                  </a:solidFill>
                </a:rPr>
                <a:t>Increased in development period and man-power</a:t>
              </a:r>
            </a:p>
          </p:txBody>
        </p:sp>
      </p:grpSp>
      <p:sp>
        <p:nvSpPr>
          <p:cNvPr id="41" name="Rounded Rectangle 4"/>
          <p:cNvSpPr/>
          <p:nvPr/>
        </p:nvSpPr>
        <p:spPr>
          <a:xfrm>
            <a:off x="4234653" y="4234445"/>
            <a:ext cx="3834876" cy="464268"/>
          </a:xfrm>
          <a:prstGeom prst="rect">
            <a:avLst/>
          </a:prstGeom>
          <a:solidFill>
            <a:srgbClr val="33CCCC">
              <a:alpha val="2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Resulted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297499" y="4698713"/>
            <a:ext cx="3783837" cy="1583279"/>
            <a:chOff x="849260" y="5295088"/>
            <a:chExt cx="7339334" cy="962862"/>
          </a:xfrm>
        </p:grpSpPr>
        <p:sp>
          <p:nvSpPr>
            <p:cNvPr id="43" name="Rounded Rectangle 42"/>
            <p:cNvSpPr/>
            <p:nvPr/>
          </p:nvSpPr>
          <p:spPr>
            <a:xfrm>
              <a:off x="849260" y="5295088"/>
              <a:ext cx="7339334" cy="962862"/>
            </a:xfrm>
            <a:prstGeom prst="roundRect">
              <a:avLst>
                <a:gd name="adj" fmla="val 10000"/>
              </a:avLst>
            </a:pr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6"/>
            <p:cNvSpPr/>
            <p:nvPr/>
          </p:nvSpPr>
          <p:spPr>
            <a:xfrm>
              <a:off x="1213492" y="5337616"/>
              <a:ext cx="6674353" cy="920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285750" indent="-2857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MY" sz="1600" b="1" dirty="0">
                  <a:solidFill>
                    <a:prstClr val="white"/>
                  </a:solidFill>
                </a:rPr>
                <a:t>Low usage</a:t>
              </a:r>
            </a:p>
            <a:p>
              <a:pPr marL="285750" indent="-2857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MY" sz="1600" b="1" dirty="0">
                  <a:solidFill>
                    <a:prstClr val="white"/>
                  </a:solidFill>
                </a:rPr>
                <a:t>Resistance from Business Communities</a:t>
              </a:r>
            </a:p>
          </p:txBody>
        </p:sp>
      </p:grpSp>
      <p:sp>
        <p:nvSpPr>
          <p:cNvPr id="45" name="Rounded Rectangle 4"/>
          <p:cNvSpPr/>
          <p:nvPr/>
        </p:nvSpPr>
        <p:spPr>
          <a:xfrm>
            <a:off x="8209881" y="4185620"/>
            <a:ext cx="3834876" cy="464268"/>
          </a:xfrm>
          <a:prstGeom prst="rect">
            <a:avLst/>
          </a:prstGeom>
          <a:solidFill>
            <a:srgbClr val="33CCCC">
              <a:alpha val="2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C00000"/>
                </a:solidFill>
              </a:rPr>
              <a:t>Resulted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272727" y="4649888"/>
            <a:ext cx="3783837" cy="1583279"/>
            <a:chOff x="849260" y="5295088"/>
            <a:chExt cx="7339334" cy="962862"/>
          </a:xfrm>
        </p:grpSpPr>
        <p:sp>
          <p:nvSpPr>
            <p:cNvPr id="47" name="Rounded Rectangle 46"/>
            <p:cNvSpPr/>
            <p:nvPr/>
          </p:nvSpPr>
          <p:spPr>
            <a:xfrm>
              <a:off x="849260" y="5295088"/>
              <a:ext cx="7339334" cy="962862"/>
            </a:xfrm>
            <a:prstGeom prst="roundRect">
              <a:avLst>
                <a:gd name="adj" fmla="val 10000"/>
              </a:avLst>
            </a:pr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6"/>
            <p:cNvSpPr/>
            <p:nvPr/>
          </p:nvSpPr>
          <p:spPr>
            <a:xfrm>
              <a:off x="1213492" y="5337616"/>
              <a:ext cx="6674353" cy="920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defTabSz="755650">
                <a:spcBef>
                  <a:spcPct val="0"/>
                </a:spcBef>
              </a:pPr>
              <a:endParaRPr lang="en-MY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2" name="Rounded Rectangle 6"/>
          <p:cNvSpPr/>
          <p:nvPr/>
        </p:nvSpPr>
        <p:spPr>
          <a:xfrm>
            <a:off x="8406818" y="4761596"/>
            <a:ext cx="3441002" cy="1513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180" tIns="32385" rIns="43180" bIns="32385" numCol="1" spcCol="1270" anchor="ctr" anchorCtr="0">
            <a:noAutofit/>
          </a:bodyPr>
          <a:lstStyle/>
          <a:p>
            <a:pPr marL="285750" indent="-285750" defTabSz="7556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MY" sz="1600" b="1" dirty="0">
                <a:solidFill>
                  <a:prstClr val="white"/>
                </a:solidFill>
              </a:rPr>
              <a:t>Low usage</a:t>
            </a:r>
          </a:p>
          <a:p>
            <a:pPr marL="285750" indent="-285750" defTabSz="7556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MY" sz="1600" b="1" dirty="0">
                <a:solidFill>
                  <a:prstClr val="white"/>
                </a:solidFill>
              </a:rPr>
              <a:t>Resistance from 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8649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24803" y="2809702"/>
            <a:ext cx="6498942" cy="841820"/>
          </a:xfrm>
        </p:spPr>
        <p:txBody>
          <a:bodyPr>
            <a:noAutofit/>
          </a:bodyPr>
          <a:lstStyle/>
          <a:p>
            <a:r>
              <a:rPr lang="en-US" sz="6000" dirty="0"/>
              <a:t>Thank You</a:t>
            </a:r>
          </a:p>
        </p:txBody>
      </p:sp>
      <p:pic>
        <p:nvPicPr>
          <p:cNvPr id="3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2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1"/>
          <p:cNvSpPr txBox="1">
            <a:spLocks noChangeArrowheads="1"/>
          </p:cNvSpPr>
          <p:nvPr/>
        </p:nvSpPr>
        <p:spPr bwMode="auto">
          <a:xfrm>
            <a:off x="595313" y="142875"/>
            <a:ext cx="1113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 err="1">
                <a:solidFill>
                  <a:srgbClr val="000000"/>
                </a:solidFill>
                <a:latin typeface="News Gothic MT"/>
              </a:rPr>
              <a:t>uCustoms</a:t>
            </a:r>
            <a:r>
              <a:rPr lang="en-US" altLang="ms-MY" sz="3200" b="1" dirty="0">
                <a:solidFill>
                  <a:srgbClr val="000000"/>
                </a:solidFill>
                <a:latin typeface="News Gothic MT"/>
              </a:rPr>
              <a:t> as a Whole</a:t>
            </a:r>
          </a:p>
        </p:txBody>
      </p:sp>
      <p:pic>
        <p:nvPicPr>
          <p:cNvPr id="21507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913" y="58738"/>
            <a:ext cx="738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74675" y="806450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3110834"/>
              </p:ext>
            </p:extLst>
          </p:nvPr>
        </p:nvGraphicFramePr>
        <p:xfrm>
          <a:off x="575130" y="1085850"/>
          <a:ext cx="10415001" cy="539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28409"/>
          <a:stretch/>
        </p:blipFill>
        <p:spPr>
          <a:xfrm>
            <a:off x="3451500" y="2179257"/>
            <a:ext cx="1204686" cy="127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677025" y="1235075"/>
            <a:ext cx="49196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Aims to unify multiple systems and processes onto one platform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3425" y="2533650"/>
            <a:ext cx="38227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i="1" dirty="0">
                <a:solidFill>
                  <a:prstClr val="black"/>
                </a:solidFill>
              </a:rPr>
              <a:t>Cross Borders Regulatory Agencies (CBRA)  </a:t>
            </a:r>
            <a:endParaRPr lang="en-MY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MY" dirty="0"/>
              <a:t>Trade community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0563" y="4365625"/>
            <a:ext cx="38227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212121"/>
                </a:solidFill>
              </a:rPr>
              <a:t>Design various processes affecting different parties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black"/>
                </a:solidFill>
              </a:rPr>
              <a:t>Take</a:t>
            </a:r>
            <a:r>
              <a:rPr lang="en-US" altLang="en-US" dirty="0">
                <a:solidFill>
                  <a:srgbClr val="212121"/>
                </a:solidFill>
              </a:rPr>
              <a:t> into account holistic needs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63" y="5730875"/>
            <a:ext cx="38750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212121"/>
                </a:solidFill>
              </a:rPr>
              <a:t>Provide consistent operating procedures throughout Malaysia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88" y="4365625"/>
            <a:ext cx="31162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212121"/>
                </a:solidFill>
                <a:latin typeface="inherit"/>
              </a:rPr>
              <a:t>No process manually</a:t>
            </a:r>
            <a:r>
              <a:rPr lang="en-US" altLang="en-US" sz="1000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Cost Savings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025" y="2130425"/>
            <a:ext cx="30321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Fingertips, anytime, anywhere, any device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9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Value Added in </a:t>
            </a:r>
            <a:r>
              <a:rPr lang="en-US" altLang="en-US" sz="3200" b="1" dirty="0" err="1">
                <a:solidFill>
                  <a:srgbClr val="212121"/>
                </a:solidFill>
                <a:latin typeface="+mn-lt"/>
              </a:rPr>
              <a:t>uCustoms</a:t>
            </a:r>
            <a:r>
              <a:rPr lang="en-US" altLang="en-US" sz="3200" b="1" dirty="0">
                <a:latin typeface="+mn-lt"/>
              </a:rPr>
              <a:t> 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100138"/>
            <a:ext cx="1185703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95275" y="132715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>
              <a:latin typeface="Century Gothic" panose="020B0502020202020204" pitchFamily="34" charset="0"/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3908770264"/>
              </p:ext>
            </p:extLst>
          </p:nvPr>
        </p:nvGraphicFramePr>
        <p:xfrm>
          <a:off x="562983" y="1100274"/>
          <a:ext cx="11203709" cy="511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3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System Delivery Approach</a:t>
            </a:r>
            <a:endParaRPr lang="en-US" altLang="en-US" sz="4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93062" y="1599127"/>
            <a:ext cx="2287341" cy="2287341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3365420" y="2971532"/>
            <a:ext cx="2287341" cy="2287341"/>
            <a:chOff x="374929" y="1554962"/>
            <a:chExt cx="2287341" cy="2287341"/>
          </a:xfrm>
        </p:grpSpPr>
        <p:sp>
          <p:nvSpPr>
            <p:cNvPr id="21" name="Rounded Rectangle 20"/>
            <p:cNvSpPr/>
            <p:nvPr/>
          </p:nvSpPr>
          <p:spPr>
            <a:xfrm>
              <a:off x="374929" y="1554962"/>
              <a:ext cx="2287341" cy="22873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5"/>
            <p:cNvSpPr/>
            <p:nvPr/>
          </p:nvSpPr>
          <p:spPr>
            <a:xfrm>
              <a:off x="441923" y="1621956"/>
              <a:ext cx="2153353" cy="215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/>
                <a:t>Big Bang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77127" y="3865471"/>
            <a:ext cx="845919" cy="549616"/>
            <a:chOff x="2786636" y="2448901"/>
            <a:chExt cx="845919" cy="549616"/>
          </a:xfrm>
        </p:grpSpPr>
        <p:sp>
          <p:nvSpPr>
            <p:cNvPr id="19" name="Right Arrow 18"/>
            <p:cNvSpPr/>
            <p:nvPr/>
          </p:nvSpPr>
          <p:spPr>
            <a:xfrm>
              <a:off x="2786636" y="2448901"/>
              <a:ext cx="845919" cy="54961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7"/>
            <p:cNvSpPr/>
            <p:nvPr/>
          </p:nvSpPr>
          <p:spPr>
            <a:xfrm>
              <a:off x="2786636" y="2558824"/>
              <a:ext cx="681034" cy="329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539239" y="1599127"/>
            <a:ext cx="2287341" cy="2287341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6911597" y="2971532"/>
            <a:ext cx="2287341" cy="2287341"/>
            <a:chOff x="3921106" y="1554962"/>
            <a:chExt cx="2287341" cy="2287341"/>
          </a:xfrm>
        </p:grpSpPr>
        <p:sp>
          <p:nvSpPr>
            <p:cNvPr id="17" name="Rounded Rectangle 16"/>
            <p:cNvSpPr/>
            <p:nvPr/>
          </p:nvSpPr>
          <p:spPr>
            <a:xfrm>
              <a:off x="3921106" y="1554962"/>
              <a:ext cx="2287341" cy="2287341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0"/>
            <p:cNvSpPr/>
            <p:nvPr/>
          </p:nvSpPr>
          <p:spPr>
            <a:xfrm>
              <a:off x="3988100" y="1621956"/>
              <a:ext cx="2153353" cy="215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/>
                <a:t>Released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35407" y="5506481"/>
            <a:ext cx="909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Delivery changed from Big Bang to Released Approach, comprising of 5 release and 1 Supporting Application Delivery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5249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Implementation of </a:t>
            </a:r>
            <a:r>
              <a:rPr lang="en-US" altLang="en-US" sz="3200" b="1" dirty="0" err="1">
                <a:solidFill>
                  <a:srgbClr val="212121"/>
                </a:solidFill>
                <a:latin typeface="+mn-lt"/>
              </a:rPr>
              <a:t>uCustoms</a:t>
            </a:r>
            <a:r>
              <a:rPr lang="en-US" altLang="en-US" sz="3200" b="1" dirty="0">
                <a:solidFill>
                  <a:srgbClr val="212121"/>
                </a:solidFill>
                <a:latin typeface="+mn-lt"/>
              </a:rPr>
              <a:t> By Release</a:t>
            </a:r>
            <a:r>
              <a:rPr lang="en-US" altLang="en-US" sz="3200" b="1" dirty="0">
                <a:latin typeface="+mn-lt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ms-MY" sz="3200" b="1" dirty="0">
              <a:latin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887" y="677917"/>
            <a:ext cx="9419392" cy="572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284631" y="1008001"/>
            <a:ext cx="1819275" cy="4856163"/>
          </a:xfrm>
          <a:prstGeom prst="roundRect">
            <a:avLst>
              <a:gd name="adj" fmla="val 8497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101600" dir="3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6508468" y="1474726"/>
            <a:ext cx="15811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End to End Clearance All Scenarios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Sea: All Traders, Selected Location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Air : All Traders, Selected Location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Land : Selected Traders (JOHOR BAHRU, PADANG BESAR)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Acceptance Port Clearance: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Enforcement, Legal Affairs (Relevant Scenarios)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Port Clearance Audit: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End-to-End Scenarios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75553" y="1008001"/>
            <a:ext cx="1778000" cy="4883150"/>
          </a:xfrm>
          <a:prstGeom prst="roundRect">
            <a:avLst>
              <a:gd name="adj" fmla="val 13628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386791" y="2120028"/>
            <a:ext cx="14636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Pilot Registration of users and Agents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WESTPORT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928" y="2496134"/>
            <a:ext cx="308543" cy="19591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147497" y="1008001"/>
            <a:ext cx="1801812" cy="4883150"/>
          </a:xfrm>
          <a:prstGeom prst="roundRect">
            <a:avLst>
              <a:gd name="adj" fmla="val 13168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09807" y="2496134"/>
            <a:ext cx="288939" cy="1943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43106" y="1008001"/>
            <a:ext cx="1831975" cy="4856163"/>
          </a:xfrm>
          <a:prstGeom prst="roundRect">
            <a:avLst>
              <a:gd name="adj" fmla="val 13225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4490873" y="2039019"/>
            <a:ext cx="15382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Sea Mode: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 for All Scenarios – All Traders and Selected Location: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WEST PORT, NORTH PORT, SOUTH 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Air Mode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Scenarios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Traders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Location : KLIA, KLIA2, PENANG, SUBANG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48478" y="2496134"/>
            <a:ext cx="321792" cy="19591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76519" y="2496134"/>
            <a:ext cx="309872" cy="1943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4</a:t>
            </a:r>
          </a:p>
        </p:txBody>
      </p: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2419681" y="2080357"/>
            <a:ext cx="14446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 dirty="0">
                <a:solidFill>
                  <a:srgbClr val="000000"/>
                </a:solidFill>
              </a:rPr>
              <a:t>Pilot Sea Mode: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End to End Clearance for Normal Import Export – Selected Scenarios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Traders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Selected Location : WEST PORT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292818" y="1008001"/>
            <a:ext cx="1743075" cy="4856163"/>
          </a:xfrm>
          <a:prstGeom prst="roundRect">
            <a:avLst>
              <a:gd name="adj" fmla="val 15257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1016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637306" y="1550926"/>
            <a:ext cx="121761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b="1">
                <a:solidFill>
                  <a:srgbClr val="000000"/>
                </a:solidFill>
              </a:rPr>
              <a:t>Rollout: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End to End Clearance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Sea, Air and Land Mode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Port Clearance: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Audit, Enforcement and Legal Affairs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Permit Module for 28 agencies on NSW myCOO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>
                <a:solidFill>
                  <a:srgbClr val="000000"/>
                </a:solidFill>
              </a:rPr>
              <a:t>ALL TRADERS, ALL LOCATION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199905" y="2496136"/>
            <a:ext cx="438187" cy="19591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5</a:t>
            </a:r>
          </a:p>
        </p:txBody>
      </p:sp>
      <p:pic>
        <p:nvPicPr>
          <p:cNvPr id="63" name="Picture 2" descr="http://img.antaranews.com/new/2013/05/ori/20130513Pendaftaran-SBMPTN-Makassar-130513-df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0" y="5433882"/>
            <a:ext cx="1442993" cy="8682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www.cmacgm-marcopolo.com/wp-content/uploads/2013/01/vignette-cargo-carnet-pratique-zeebrug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5" y="5483944"/>
            <a:ext cx="1377511" cy="8384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www.bls.gov/careeroutlook/2016/images/customs-broker_fre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45" y="5489356"/>
            <a:ext cx="1430134" cy="7784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quickwaycargo.com/files/groups/201209171759526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64" y="5459349"/>
            <a:ext cx="1445817" cy="808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www.skyway.com.au/wp-content/uploads/2014/08/cargo-customs-clearance-air-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55" y="5546910"/>
            <a:ext cx="1585759" cy="7820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235878" y="1222314"/>
            <a:ext cx="163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 dirty="0">
                <a:solidFill>
                  <a:srgbClr val="000000"/>
                </a:solidFill>
              </a:rPr>
              <a:t>17</a:t>
            </a:r>
            <a:r>
              <a:rPr lang="en-MY" altLang="ms-MY" sz="1400" b="1" baseline="30000" dirty="0">
                <a:solidFill>
                  <a:srgbClr val="000000"/>
                </a:solidFill>
              </a:rPr>
              <a:t>th</a:t>
            </a:r>
            <a:r>
              <a:rPr lang="en-MY" altLang="ms-MY" sz="1400" b="1" dirty="0">
                <a:solidFill>
                  <a:srgbClr val="000000"/>
                </a:solidFill>
              </a:rPr>
              <a:t> Mac 2017</a:t>
            </a:r>
          </a:p>
        </p:txBody>
      </p:sp>
      <p:sp>
        <p:nvSpPr>
          <p:cNvPr id="69" name="TextBox 36"/>
          <p:cNvSpPr txBox="1">
            <a:spLocks noChangeArrowheads="1"/>
          </p:cNvSpPr>
          <p:nvPr/>
        </p:nvSpPr>
        <p:spPr bwMode="auto">
          <a:xfrm>
            <a:off x="2191947" y="1168339"/>
            <a:ext cx="16716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15</a:t>
            </a:r>
            <a:r>
              <a:rPr lang="en-MY" altLang="ms-MY" sz="1400" b="1" baseline="30000">
                <a:solidFill>
                  <a:srgbClr val="000000"/>
                </a:solidFill>
              </a:rPr>
              <a:t>th</a:t>
            </a:r>
            <a:r>
              <a:rPr lang="en-MY" altLang="ms-MY" sz="1400" b="1">
                <a:solidFill>
                  <a:srgbClr val="000000"/>
                </a:solidFill>
              </a:rPr>
              <a:t>  July 2017</a:t>
            </a:r>
          </a:p>
        </p:txBody>
      </p:sp>
      <p:sp>
        <p:nvSpPr>
          <p:cNvPr id="70" name="TextBox 37"/>
          <p:cNvSpPr txBox="1">
            <a:spLocks noChangeArrowheads="1"/>
          </p:cNvSpPr>
          <p:nvPr/>
        </p:nvSpPr>
        <p:spPr bwMode="auto">
          <a:xfrm>
            <a:off x="4206593" y="1158814"/>
            <a:ext cx="18589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30</a:t>
            </a:r>
            <a:r>
              <a:rPr lang="en-MY" altLang="ms-MY" sz="1400" b="1" baseline="30000">
                <a:solidFill>
                  <a:srgbClr val="000000"/>
                </a:solidFill>
              </a:rPr>
              <a:t>th</a:t>
            </a:r>
            <a:r>
              <a:rPr lang="en-MY" altLang="ms-MY" sz="1400" b="1">
                <a:solidFill>
                  <a:srgbClr val="000000"/>
                </a:solidFill>
              </a:rPr>
              <a:t> October 2017</a:t>
            </a:r>
          </a:p>
        </p:txBody>
      </p:sp>
      <p:sp>
        <p:nvSpPr>
          <p:cNvPr id="71" name="TextBox 38"/>
          <p:cNvSpPr txBox="1">
            <a:spLocks noChangeArrowheads="1"/>
          </p:cNvSpPr>
          <p:nvPr/>
        </p:nvSpPr>
        <p:spPr bwMode="auto">
          <a:xfrm>
            <a:off x="6370356" y="1168339"/>
            <a:ext cx="16240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31</a:t>
            </a:r>
            <a:r>
              <a:rPr lang="en-MY" altLang="ms-MY" sz="1400" b="1" baseline="30000">
                <a:solidFill>
                  <a:srgbClr val="000000"/>
                </a:solidFill>
              </a:rPr>
              <a:t>st</a:t>
            </a:r>
            <a:r>
              <a:rPr lang="en-MY" altLang="ms-MY" sz="1400" b="1">
                <a:solidFill>
                  <a:srgbClr val="000000"/>
                </a:solidFill>
              </a:rPr>
              <a:t> March 2018</a:t>
            </a:r>
          </a:p>
        </p:txBody>
      </p: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8388068" y="1157226"/>
            <a:ext cx="16383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30</a:t>
            </a:r>
            <a:r>
              <a:rPr lang="en-MY" altLang="ms-MY" sz="1400" b="1" baseline="30000">
                <a:solidFill>
                  <a:srgbClr val="000000"/>
                </a:solidFill>
              </a:rPr>
              <a:t>th</a:t>
            </a:r>
            <a:r>
              <a:rPr lang="en-MY" altLang="ms-MY" sz="1400" b="1">
                <a:solidFill>
                  <a:srgbClr val="000000"/>
                </a:solidFill>
              </a:rPr>
              <a:t> June 2018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466066" y="1541401"/>
            <a:ext cx="1125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36422" y="1522351"/>
            <a:ext cx="1127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82831" y="1474726"/>
            <a:ext cx="1125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610068" y="1474726"/>
            <a:ext cx="1125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637306" y="1474726"/>
            <a:ext cx="11271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29">
            <a:extLst/>
          </p:cNvPr>
          <p:cNvSpPr/>
          <p:nvPr/>
        </p:nvSpPr>
        <p:spPr>
          <a:xfrm>
            <a:off x="10312357" y="1007326"/>
            <a:ext cx="1742424" cy="4712329"/>
          </a:xfrm>
          <a:prstGeom prst="roundRect">
            <a:avLst>
              <a:gd name="adj" fmla="val 12886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83" name="TextBox 82">
            <a:extLst/>
          </p:cNvPr>
          <p:cNvSpPr txBox="1"/>
          <p:nvPr/>
        </p:nvSpPr>
        <p:spPr>
          <a:xfrm>
            <a:off x="10639947" y="1648889"/>
            <a:ext cx="141937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CRs with no sign off requirements</a:t>
            </a:r>
          </a:p>
          <a:p>
            <a:pPr>
              <a:defRPr/>
            </a:pPr>
            <a:endParaRPr lang="en-MY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Mobile Application –</a:t>
            </a:r>
          </a:p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Auto-gate, passenger assessment, mobile generic</a:t>
            </a:r>
          </a:p>
          <a:p>
            <a:pPr>
              <a:defRPr/>
            </a:pPr>
            <a:endParaRPr lang="en-MY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MIS – 10 reports per module</a:t>
            </a:r>
          </a:p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Business Intelligence</a:t>
            </a:r>
          </a:p>
          <a:p>
            <a:pPr>
              <a:defRPr/>
            </a:pPr>
            <a:r>
              <a:rPr lang="en-MY" sz="1200" dirty="0">
                <a:solidFill>
                  <a:prstClr val="black"/>
                </a:solidFill>
                <a:latin typeface="Calibri" panose="020F0502020204030204" pitchFamily="34" charset="0"/>
              </a:rPr>
              <a:t>Selected Severity 5 IRs</a:t>
            </a:r>
          </a:p>
        </p:txBody>
      </p:sp>
      <p:sp>
        <p:nvSpPr>
          <p:cNvPr id="84" name="Rectangle 83">
            <a:extLst/>
          </p:cNvPr>
          <p:cNvSpPr/>
          <p:nvPr/>
        </p:nvSpPr>
        <p:spPr>
          <a:xfrm>
            <a:off x="10094852" y="1745502"/>
            <a:ext cx="413138" cy="33052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SUPPORTING APPLICATION</a:t>
            </a:r>
          </a:p>
        </p:txBody>
      </p:sp>
      <p:pic>
        <p:nvPicPr>
          <p:cNvPr id="85" name="Picture 4" descr="Related image">
            <a:extLst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131" y="5558614"/>
            <a:ext cx="1446854" cy="70917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0" name="TextBox 51"/>
          <p:cNvSpPr txBox="1">
            <a:spLocks noChangeArrowheads="1"/>
          </p:cNvSpPr>
          <p:nvPr/>
        </p:nvSpPr>
        <p:spPr bwMode="auto">
          <a:xfrm>
            <a:off x="10365210" y="1147701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>
                <a:solidFill>
                  <a:srgbClr val="000000"/>
                </a:solidFill>
              </a:rPr>
              <a:t>30</a:t>
            </a:r>
            <a:r>
              <a:rPr lang="en-MY" altLang="ms-MY" sz="1400" b="1" baseline="30000">
                <a:solidFill>
                  <a:srgbClr val="000000"/>
                </a:solidFill>
              </a:rPr>
              <a:t>th</a:t>
            </a:r>
            <a:r>
              <a:rPr lang="en-MY" altLang="ms-MY" sz="1400" b="1">
                <a:solidFill>
                  <a:srgbClr val="000000"/>
                </a:solidFill>
              </a:rPr>
              <a:t> October 2018</a:t>
            </a:r>
          </a:p>
        </p:txBody>
      </p:sp>
      <p:cxnSp>
        <p:nvCxnSpPr>
          <p:cNvPr id="81" name="Straight Connector 80">
            <a:extLst/>
          </p:cNvPr>
          <p:cNvCxnSpPr/>
          <p:nvPr/>
        </p:nvCxnSpPr>
        <p:spPr>
          <a:xfrm>
            <a:off x="10568410" y="1474726"/>
            <a:ext cx="1125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6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1 Scenario Involved in Release 1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9496" y="1008001"/>
            <a:ext cx="1778000" cy="4883150"/>
          </a:xfrm>
          <a:prstGeom prst="roundRect">
            <a:avLst>
              <a:gd name="adj" fmla="val 13628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360734" y="2120028"/>
            <a:ext cx="14636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Pilot Registration of users and Agents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ms-MY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200" dirty="0">
                <a:solidFill>
                  <a:srgbClr val="000000"/>
                </a:solidFill>
              </a:rPr>
              <a:t>WESTPORT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29871" y="2496134"/>
            <a:ext cx="308543" cy="19591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MY" sz="1600" b="1" dirty="0">
                <a:solidFill>
                  <a:prstClr val="white"/>
                </a:solidFill>
              </a:rPr>
              <a:t>RELEASE 1</a:t>
            </a:r>
          </a:p>
        </p:txBody>
      </p:sp>
      <p:pic>
        <p:nvPicPr>
          <p:cNvPr id="28" name="Picture 2" descr="http://img.antaranews.com/new/2013/05/ori/20130513Pendaftaran-SBMPTN-Makassar-130513-df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93" y="5433882"/>
            <a:ext cx="1442993" cy="8682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2209821" y="1222314"/>
            <a:ext cx="163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ms-MY" sz="1400" b="1" dirty="0">
                <a:solidFill>
                  <a:srgbClr val="000000"/>
                </a:solidFill>
              </a:rPr>
              <a:t>17</a:t>
            </a:r>
            <a:r>
              <a:rPr lang="en-MY" altLang="ms-MY" sz="1400" b="1" baseline="30000" dirty="0">
                <a:solidFill>
                  <a:srgbClr val="000000"/>
                </a:solidFill>
              </a:rPr>
              <a:t>th</a:t>
            </a:r>
            <a:r>
              <a:rPr lang="en-MY" altLang="ms-MY" sz="1400" b="1" dirty="0">
                <a:solidFill>
                  <a:srgbClr val="000000"/>
                </a:solidFill>
              </a:rPr>
              <a:t> Mac 2017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440009" y="1541401"/>
            <a:ext cx="1125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130735" y="2318783"/>
            <a:ext cx="2040893" cy="1224535"/>
            <a:chOff x="3769" y="584172"/>
            <a:chExt cx="2040893" cy="122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ectangle 48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769" y="584172"/>
              <a:ext cx="2040893" cy="1224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0" u="none" kern="1200" dirty="0">
                  <a:solidFill>
                    <a:schemeClr val="tx1"/>
                  </a:solidFill>
                  <a:latin typeface="Rockwell" panose="02060603020205020403" pitchFamily="18" charset="0"/>
                </a:rPr>
                <a:t>1. Registration</a:t>
              </a:r>
              <a:endParaRPr lang="en-US" sz="1400" b="1" kern="12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6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lh3.googleusercontent.com/fpFGc-f3cNsRdE408d-IG8yzGMK4sv5-4hxJfAgcFJrAZR40f-sbsFFEDxhCQCjpI3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46" y="58992"/>
            <a:ext cx="738647" cy="7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5131" y="118269"/>
            <a:ext cx="1113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212121"/>
                </a:solidFill>
              </a:rPr>
              <a:t>Registration Statistics for Release 1 &amp; 2</a:t>
            </a:r>
            <a:endParaRPr lang="en-US" altLang="en-US" sz="4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ms-MY" sz="3200" b="1" dirty="0">
                <a:latin typeface="News Gothic M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6887" y="735196"/>
            <a:ext cx="94853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3155"/>
              </p:ext>
            </p:extLst>
          </p:nvPr>
        </p:nvGraphicFramePr>
        <p:xfrm>
          <a:off x="3600674" y="1271965"/>
          <a:ext cx="5026803" cy="1082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Unregistered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Registered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Total 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75122" y="771686"/>
            <a:ext cx="10877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SELANGOR SHIPPING AGENTS AS PER 7 MAY 2018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72175"/>
              </p:ext>
            </p:extLst>
          </p:nvPr>
        </p:nvGraphicFramePr>
        <p:xfrm>
          <a:off x="2433473" y="2489568"/>
          <a:ext cx="7125419" cy="428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2429373"/>
      </p:ext>
    </p:extLst>
  </p:cSld>
  <p:clrMapOvr>
    <a:masterClrMapping/>
  </p:clrMapOvr>
</p:sld>
</file>

<file path=ppt/theme/theme1.xml><?xml version="1.0" encoding="utf-8"?>
<a:theme xmlns:a="http://schemas.openxmlformats.org/drawingml/2006/main" name="brinf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70174</TotalTime>
  <Words>2504</Words>
  <Application>Microsoft Office PowerPoint</Application>
  <PresentationFormat>Widescreen</PresentationFormat>
  <Paragraphs>591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Calibri Light</vt:lpstr>
      <vt:lpstr>Century Gothic</vt:lpstr>
      <vt:lpstr>inherit</vt:lpstr>
      <vt:lpstr>News Gothic MT</vt:lpstr>
      <vt:lpstr>Rockwell</vt:lpstr>
      <vt:lpstr>Segoe</vt:lpstr>
      <vt:lpstr>Segoe UI Light</vt:lpstr>
      <vt:lpstr>Times New Roman</vt:lpstr>
      <vt:lpstr>Verdana</vt:lpstr>
      <vt:lpstr>brinfo</vt:lpstr>
      <vt:lpstr>Briefing on Updated Status of uCustoms at Johor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</vt:lpstr>
      <vt:lpstr>PowerPoint Presentation</vt:lpstr>
      <vt:lpstr>4</vt:lpstr>
      <vt:lpstr>PowerPoint Presentation</vt:lpstr>
      <vt:lpstr>PowerPoint Presentation</vt:lpstr>
      <vt:lpstr>PowerPoint Presentation</vt:lpstr>
      <vt:lpstr>5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Education Management System</dc:title>
  <dc:creator>UC</dc:creator>
  <cp:lastModifiedBy>owner</cp:lastModifiedBy>
  <cp:revision>1494</cp:revision>
  <cp:lastPrinted>2016-03-23T09:36:00Z</cp:lastPrinted>
  <dcterms:created xsi:type="dcterms:W3CDTF">2015-09-03T07:53:35Z</dcterms:created>
  <dcterms:modified xsi:type="dcterms:W3CDTF">2018-08-17T07:55:32Z</dcterms:modified>
</cp:coreProperties>
</file>